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B0604020202020204" pitchFamily="2" charset="0"/>
      <p:regular r:id="rId7"/>
      <p:bold r:id="rId8"/>
      <p:italic r:id="rId9"/>
      <p:boldItalic r:id="rId10"/>
    </p:embeddedFont>
    <p:embeddedFont>
      <p:font typeface="Roboto Thin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ce02313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fce02313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655c09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655c09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655c09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655c09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655c09d0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655c09d0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sz="4000" b="1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8">
  <p:cSld name="CUSTOM_1_8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5">
  <p:cSld name="CUSTOM_1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2">
  <p:cSld name="CUSTOM_1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3">
  <p:cSld name="CUSTOM_1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">
  <p:cSld name="CUSTOM_1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1">
  <p:cSld name="CUSTOM_1_4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2">
  <p:cSld name="CUSTOM_1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3">
  <p:cSld name="CUSTOM_1_4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">
  <p:cSld name="CUSTOM_1_4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sz="2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1">
  <p:cSld name="CUSTOM_1_4_4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sz="2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2">
  <p:cSld name="CUSTOM_1_4_4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sz="2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3">
  <p:cSld name="CUSTOM_1_4_4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sz="2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24"/>
          <p:cNvSpPr txBox="1">
            <a:spLocks noGrp="1"/>
          </p:cNvSpPr>
          <p:nvPr>
            <p:ph type="subTitle" idx="1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2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3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4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5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6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avLst/>
              <a:gdLst/>
              <a:ahLst/>
              <a:cxnLst/>
              <a:rect l="l" t="t" r="r" b="b"/>
              <a:pathLst>
                <a:path w="333" h="250" extrusionOk="0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avLst/>
              <a:gdLst/>
              <a:ahLst/>
              <a:cxnLst/>
              <a:rect l="l" t="t" r="r" b="b"/>
              <a:pathLst>
                <a:path w="285" h="254" extrusionOk="0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avLst/>
              <a:gdLst/>
              <a:ahLst/>
              <a:cxnLst/>
              <a:rect l="l" t="t" r="r" b="b"/>
              <a:pathLst>
                <a:path w="285" h="253" extrusionOk="0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2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7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8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4" name="Google Shape;154;p27"/>
          <p:cNvCxnSpPr/>
          <p:nvPr/>
        </p:nvCxnSpPr>
        <p:spPr>
          <a:xfrm rot="10800000" flipH="1">
            <a:off x="2459331" y="3003634"/>
            <a:ext cx="620400" cy="195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name="adj1" fmla="val 14414370"/>
              <a:gd name="adj2" fmla="val 18998613"/>
              <a:gd name="adj3" fmla="val 8907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-9039725" flipH="1">
            <a:off x="2700342" y="727707"/>
            <a:ext cx="3682957" cy="3634713"/>
          </a:xfrm>
          <a:prstGeom prst="blockArc">
            <a:avLst>
              <a:gd name="adj1" fmla="val 20178804"/>
              <a:gd name="adj2" fmla="val 2623923"/>
              <a:gd name="adj3" fmla="val 8858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 rot="-1761100" flipH="1">
            <a:off x="2685546" y="724515"/>
            <a:ext cx="3692403" cy="3644071"/>
          </a:xfrm>
          <a:prstGeom prst="blockArc">
            <a:avLst>
              <a:gd name="adj1" fmla="val 14334136"/>
              <a:gd name="adj2" fmla="val 18854681"/>
              <a:gd name="adj3" fmla="val 8846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name="adj1" fmla="val 20184517"/>
              <a:gd name="adj2" fmla="val 3007258"/>
              <a:gd name="adj3" fmla="val 9336"/>
            </a:avLst>
          </a:prstGeom>
          <a:solidFill>
            <a:schemeClr val="accent3"/>
          </a:solidFill>
          <a:ln w="9525" cap="flat" cmpd="sng">
            <a:solidFill>
              <a:srgbClr val="0E945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-9039725" flipH="1">
            <a:off x="2675281" y="733545"/>
            <a:ext cx="3682957" cy="3634713"/>
          </a:xfrm>
          <a:prstGeom prst="blockArc">
            <a:avLst>
              <a:gd name="adj1" fmla="val 15738599"/>
              <a:gd name="adj2" fmla="val 20008131"/>
              <a:gd name="adj3" fmla="val 9063"/>
            </a:avLst>
          </a:prstGeom>
          <a:solidFill>
            <a:schemeClr val="dk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3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4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5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6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9">
  <p:cSld name="CUSTOM_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5" name="Google Shape;175;p28"/>
          <p:cNvCxnSpPr/>
          <p:nvPr/>
        </p:nvCxnSpPr>
        <p:spPr>
          <a:xfrm rot="10800000" flipH="1">
            <a:off x="2958377" y="3578033"/>
            <a:ext cx="482700" cy="459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6" name="Google Shape;176;p28"/>
          <p:cNvSpPr/>
          <p:nvPr/>
        </p:nvSpPr>
        <p:spPr>
          <a:xfrm rot="-1736549" flipH="1">
            <a:off x="2678474" y="708501"/>
            <a:ext cx="3722635" cy="3643410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3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rot="-9064153" flipH="1">
            <a:off x="2677959" y="708893"/>
            <a:ext cx="3721529" cy="364237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0">
  <p:cSld name="CUSTOM_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/>
          <p:nvPr/>
        </p:nvSpPr>
        <p:spPr>
          <a:xfrm rot="-1720274" flipH="1">
            <a:off x="2679340" y="702771"/>
            <a:ext cx="3701673" cy="3602743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/>
          <p:nvPr/>
        </p:nvSpPr>
        <p:spPr>
          <a:xfrm rot="-9080570" flipH="1">
            <a:off x="2677632" y="700383"/>
            <a:ext cx="3700834" cy="3601862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2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3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4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">
  <p:cSld name="CUSTOM_10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2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3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4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5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6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7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8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9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2">
  <p:cSld name="CUSTOM_10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2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3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5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6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7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1">
  <p:cSld name="CUSTOM_10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2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3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4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5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2">
  <p:cSld name="CUSTOM_1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>
            <a:spLocks noGrp="1"/>
          </p:cNvSpPr>
          <p:nvPr>
            <p:ph type="subTitle" idx="1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2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3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4">
  <p:cSld name="CUSTOM_1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2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3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3">
  <p:cSld name="CUSTOM_1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3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4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5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5">
  <p:cSld name="CUSTOM_1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2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subTitle" idx="3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subTitle" idx="5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6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subTitle" idx="7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subTitle" idx="8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9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subTitle" idx="13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6">
  <p:cSld name="CUSTOM_1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2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3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4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5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6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7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8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7">
  <p:cSld name="CUSTOM_1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2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3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4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ubTitle" idx="5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6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8">
  <p:cSld name="CUSTOM_17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2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3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4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subTitle" idx="5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9"/>
          <p:cNvSpPr txBox="1">
            <a:spLocks noGrp="1"/>
          </p:cNvSpPr>
          <p:nvPr>
            <p:ph type="subTitle" idx="6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9">
  <p:cSld name="CUSTOM_1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2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3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4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5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2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sz="3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0">
  <p:cSld name="CUSTOM_1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1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subTitle" idx="2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3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4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1">
  <p:cSld name="CUSTOM_2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>
            <a:spLocks noGrp="1"/>
          </p:cNvSpPr>
          <p:nvPr>
            <p:ph type="subTitle" idx="1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2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3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ubTitle" idx="4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5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subTitle" idx="6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7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subTitle" idx="8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subTitle" idx="9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42"/>
          <p:cNvSpPr txBox="1">
            <a:spLocks noGrp="1"/>
          </p:cNvSpPr>
          <p:nvPr>
            <p:ph type="subTitle" idx="13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2">
  <p:cSld name="CUSTOM_2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>
            <a:spLocks noGrp="1"/>
          </p:cNvSpPr>
          <p:nvPr>
            <p:ph type="subTitle" idx="1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subTitle" idx="2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3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subTitle" idx="4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5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6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subTitle" idx="7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subTitle" idx="8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3">
  <p:cSld name="CUSTOM_2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>
            <a:spLocks noGrp="1"/>
          </p:cNvSpPr>
          <p:nvPr>
            <p:ph type="subTitle" idx="1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2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3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44"/>
          <p:cNvSpPr txBox="1">
            <a:spLocks noGrp="1"/>
          </p:cNvSpPr>
          <p:nvPr>
            <p:ph type="subTitle" idx="4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5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subTitle" idx="6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">
  <p:cSld name="CUSTOM_2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>
            <a:spLocks noGrp="1"/>
          </p:cNvSpPr>
          <p:nvPr>
            <p:ph type="subTitle" idx="1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2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3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4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5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45"/>
          <p:cNvSpPr txBox="1">
            <a:spLocks noGrp="1"/>
          </p:cNvSpPr>
          <p:nvPr>
            <p:ph type="subTitle" idx="6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45"/>
          <p:cNvSpPr txBox="1">
            <a:spLocks noGrp="1"/>
          </p:cNvSpPr>
          <p:nvPr>
            <p:ph type="subTitle" idx="7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45"/>
          <p:cNvSpPr txBox="1">
            <a:spLocks noGrp="1"/>
          </p:cNvSpPr>
          <p:nvPr>
            <p:ph type="subTitle" idx="8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45"/>
          <p:cNvSpPr txBox="1">
            <a:spLocks noGrp="1"/>
          </p:cNvSpPr>
          <p:nvPr>
            <p:ph type="subTitle" idx="9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13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1">
  <p:cSld name="CUSTOM_23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ubTitle" idx="2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subTitle" idx="3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ubTitle" idx="4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subTitle" idx="5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subTitle" idx="6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subTitle" idx="7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8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2">
  <p:cSld name="CUSTOM_23_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>
            <a:spLocks noGrp="1"/>
          </p:cNvSpPr>
          <p:nvPr>
            <p:ph type="subTitle" idx="1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subTitle" idx="2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subTitle" idx="3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subTitle" idx="4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7"/>
          <p:cNvSpPr txBox="1">
            <a:spLocks noGrp="1"/>
          </p:cNvSpPr>
          <p:nvPr>
            <p:ph type="subTitle" idx="5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6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5">
  <p:cSld name="CUSTOM_24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8"/>
          <p:cNvSpPr txBox="1">
            <a:spLocks noGrp="1"/>
          </p:cNvSpPr>
          <p:nvPr>
            <p:ph type="subTitle" idx="1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subTitle" idx="2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48"/>
          <p:cNvSpPr txBox="1">
            <a:spLocks noGrp="1"/>
          </p:cNvSpPr>
          <p:nvPr>
            <p:ph type="subTitle" idx="3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48"/>
          <p:cNvSpPr txBox="1">
            <a:spLocks noGrp="1"/>
          </p:cNvSpPr>
          <p:nvPr>
            <p:ph type="subTitle" idx="4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">
  <p:cSld name="CUSTOM_25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9"/>
          <p:cNvSpPr txBox="1">
            <a:spLocks noGrp="1"/>
          </p:cNvSpPr>
          <p:nvPr>
            <p:ph type="subTitle" idx="1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49"/>
          <p:cNvSpPr txBox="1">
            <a:spLocks noGrp="1"/>
          </p:cNvSpPr>
          <p:nvPr>
            <p:ph type="subTitle" idx="2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9"/>
          <p:cNvSpPr txBox="1">
            <a:spLocks noGrp="1"/>
          </p:cNvSpPr>
          <p:nvPr>
            <p:ph type="subTitle" idx="3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subTitle" idx="4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subTitle" idx="5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1">
  <p:cSld name="CUSTOM_25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50"/>
          <p:cNvSpPr txBox="1">
            <a:spLocks noGrp="1"/>
          </p:cNvSpPr>
          <p:nvPr>
            <p:ph type="subTitle" idx="2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50"/>
          <p:cNvSpPr txBox="1">
            <a:spLocks noGrp="1"/>
          </p:cNvSpPr>
          <p:nvPr>
            <p:ph type="subTitle" idx="3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50"/>
          <p:cNvSpPr txBox="1">
            <a:spLocks noGrp="1"/>
          </p:cNvSpPr>
          <p:nvPr>
            <p:ph type="subTitle" idx="4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2">
  <p:cSld name="CUSTOM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sz="3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2">
  <p:cSld name="CUSTOM_25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51"/>
          <p:cNvSpPr txBox="1">
            <a:spLocks noGrp="1"/>
          </p:cNvSpPr>
          <p:nvPr>
            <p:ph type="subTitle" idx="1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51"/>
          <p:cNvSpPr txBox="1">
            <a:spLocks noGrp="1"/>
          </p:cNvSpPr>
          <p:nvPr>
            <p:ph type="subTitle" idx="2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51"/>
          <p:cNvSpPr txBox="1">
            <a:spLocks noGrp="1"/>
          </p:cNvSpPr>
          <p:nvPr>
            <p:ph type="subTitle" idx="3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">
  <p:cSld name="CUSTOM_26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52"/>
          <p:cNvSpPr txBox="1">
            <a:spLocks noGrp="1"/>
          </p:cNvSpPr>
          <p:nvPr>
            <p:ph type="subTitle" idx="1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52"/>
          <p:cNvSpPr txBox="1">
            <a:spLocks noGrp="1"/>
          </p:cNvSpPr>
          <p:nvPr>
            <p:ph type="subTitle" idx="3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subTitle" idx="4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5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52"/>
          <p:cNvSpPr txBox="1">
            <a:spLocks noGrp="1"/>
          </p:cNvSpPr>
          <p:nvPr>
            <p:ph type="subTitle" idx="6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 1">
  <p:cSld name="CUSTOM_26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53"/>
          <p:cNvSpPr txBox="1">
            <a:spLocks noGrp="1"/>
          </p:cNvSpPr>
          <p:nvPr>
            <p:ph type="subTitle" idx="1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53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53"/>
          <p:cNvSpPr txBox="1">
            <a:spLocks noGrp="1"/>
          </p:cNvSpPr>
          <p:nvPr>
            <p:ph type="subTitle" idx="3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53"/>
          <p:cNvSpPr txBox="1">
            <a:spLocks noGrp="1"/>
          </p:cNvSpPr>
          <p:nvPr>
            <p:ph type="subTitle" idx="4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53"/>
          <p:cNvSpPr txBox="1">
            <a:spLocks noGrp="1"/>
          </p:cNvSpPr>
          <p:nvPr>
            <p:ph type="subTitle" idx="5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">
  <p:cSld name="CUSTOM_27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54"/>
          <p:cNvSpPr txBox="1">
            <a:spLocks noGrp="1"/>
          </p:cNvSpPr>
          <p:nvPr>
            <p:ph type="subTitle" idx="1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2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54"/>
          <p:cNvSpPr txBox="1">
            <a:spLocks noGrp="1"/>
          </p:cNvSpPr>
          <p:nvPr>
            <p:ph type="subTitle" idx="3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54"/>
          <p:cNvSpPr txBox="1">
            <a:spLocks noGrp="1"/>
          </p:cNvSpPr>
          <p:nvPr>
            <p:ph type="subTitle" idx="4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54"/>
          <p:cNvSpPr txBox="1">
            <a:spLocks noGrp="1"/>
          </p:cNvSpPr>
          <p:nvPr>
            <p:ph type="subTitle" idx="5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">
  <p:cSld name="CUSTOM_27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5"/>
          <p:cNvSpPr txBox="1">
            <a:spLocks noGrp="1"/>
          </p:cNvSpPr>
          <p:nvPr>
            <p:ph type="subTitle" idx="1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55"/>
          <p:cNvSpPr txBox="1">
            <a:spLocks noGrp="1"/>
          </p:cNvSpPr>
          <p:nvPr>
            <p:ph type="subTitle" idx="2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subTitle" idx="3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55"/>
          <p:cNvSpPr txBox="1">
            <a:spLocks noGrp="1"/>
          </p:cNvSpPr>
          <p:nvPr>
            <p:ph type="subTitle" idx="4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 1">
  <p:cSld name="CUSTOM_27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56"/>
          <p:cNvSpPr txBox="1">
            <a:spLocks noGrp="1"/>
          </p:cNvSpPr>
          <p:nvPr>
            <p:ph type="subTitle" idx="1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subTitle" idx="2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ubTitle" idx="3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9">
  <p:cSld name="CUSTOM_28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009E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7"/>
          <p:cNvSpPr txBox="1">
            <a:spLocks noGrp="1"/>
          </p:cNvSpPr>
          <p:nvPr>
            <p:ph type="subTitle" idx="1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57"/>
          <p:cNvSpPr txBox="1">
            <a:spLocks noGrp="1"/>
          </p:cNvSpPr>
          <p:nvPr>
            <p:ph type="subTitle" idx="2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subTitle" idx="3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">
  <p:cSld name="CUSTOM_29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rot="5400000" flipH="1">
            <a:off x="2924422" y="871839"/>
            <a:ext cx="9819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rot="-5400000" flipH="1">
            <a:off x="5250453" y="2911370"/>
            <a:ext cx="8703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subTitle" idx="1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58"/>
          <p:cNvSpPr txBox="1">
            <a:spLocks noGrp="1"/>
          </p:cNvSpPr>
          <p:nvPr>
            <p:ph type="subTitle" idx="2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58"/>
          <p:cNvSpPr txBox="1">
            <a:spLocks noGrp="1"/>
          </p:cNvSpPr>
          <p:nvPr>
            <p:ph type="subTitle" idx="3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58"/>
          <p:cNvSpPr txBox="1">
            <a:spLocks noGrp="1"/>
          </p:cNvSpPr>
          <p:nvPr>
            <p:ph type="subTitle" idx="4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58"/>
          <p:cNvSpPr txBox="1">
            <a:spLocks noGrp="1"/>
          </p:cNvSpPr>
          <p:nvPr>
            <p:ph type="subTitle" idx="5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58"/>
          <p:cNvSpPr txBox="1">
            <a:spLocks noGrp="1"/>
          </p:cNvSpPr>
          <p:nvPr>
            <p:ph type="subTitle" idx="6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58"/>
          <p:cNvSpPr txBox="1">
            <a:spLocks noGrp="1"/>
          </p:cNvSpPr>
          <p:nvPr>
            <p:ph type="subTitle" idx="7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 1">
  <p:cSld name="CUSTOM_29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rot="5400000" flipH="1">
            <a:off x="3076822" y="1024239"/>
            <a:ext cx="677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name="adj1" fmla="val -608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9"/>
          <p:cNvSpPr txBox="1">
            <a:spLocks noGrp="1"/>
          </p:cNvSpPr>
          <p:nvPr>
            <p:ph type="subTitle" idx="1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59"/>
          <p:cNvSpPr txBox="1">
            <a:spLocks noGrp="1"/>
          </p:cNvSpPr>
          <p:nvPr>
            <p:ph type="subTitle" idx="2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59"/>
          <p:cNvSpPr txBox="1">
            <a:spLocks noGrp="1"/>
          </p:cNvSpPr>
          <p:nvPr>
            <p:ph type="subTitle" idx="3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59"/>
          <p:cNvSpPr txBox="1">
            <a:spLocks noGrp="1"/>
          </p:cNvSpPr>
          <p:nvPr>
            <p:ph type="subTitle" idx="4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59"/>
          <p:cNvSpPr txBox="1">
            <a:spLocks noGrp="1"/>
          </p:cNvSpPr>
          <p:nvPr>
            <p:ph type="subTitle" idx="5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">
  <p:cSld name="CUSTOM_30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0"/>
          <p:cNvSpPr txBox="1">
            <a:spLocks noGrp="1"/>
          </p:cNvSpPr>
          <p:nvPr>
            <p:ph type="subTitle" idx="1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subTitle" idx="2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60"/>
          <p:cNvSpPr txBox="1">
            <a:spLocks noGrp="1"/>
          </p:cNvSpPr>
          <p:nvPr>
            <p:ph type="subTitle" idx="3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60"/>
          <p:cNvSpPr txBox="1">
            <a:spLocks noGrp="1"/>
          </p:cNvSpPr>
          <p:nvPr>
            <p:ph type="subTitle" idx="4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60"/>
          <p:cNvSpPr txBox="1">
            <a:spLocks noGrp="1"/>
          </p:cNvSpPr>
          <p:nvPr>
            <p:ph type="subTitle" idx="5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60"/>
          <p:cNvSpPr txBox="1">
            <a:spLocks noGrp="1"/>
          </p:cNvSpPr>
          <p:nvPr>
            <p:ph type="subTitle" idx="6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60"/>
          <p:cNvSpPr txBox="1">
            <a:spLocks noGrp="1"/>
          </p:cNvSpPr>
          <p:nvPr>
            <p:ph type="subTitle" idx="7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60"/>
          <p:cNvSpPr txBox="1">
            <a:spLocks noGrp="1"/>
          </p:cNvSpPr>
          <p:nvPr>
            <p:ph type="subTitle" idx="8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60"/>
          <p:cNvSpPr txBox="1">
            <a:spLocks noGrp="1"/>
          </p:cNvSpPr>
          <p:nvPr>
            <p:ph type="subTitle" idx="9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60"/>
          <p:cNvSpPr txBox="1">
            <a:spLocks noGrp="1"/>
          </p:cNvSpPr>
          <p:nvPr>
            <p:ph type="subTitle" idx="13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60"/>
          <p:cNvSpPr txBox="1">
            <a:spLocks noGrp="1"/>
          </p:cNvSpPr>
          <p:nvPr>
            <p:ph type="subTitle" idx="14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60"/>
          <p:cNvSpPr txBox="1">
            <a:spLocks noGrp="1"/>
          </p:cNvSpPr>
          <p:nvPr>
            <p:ph type="subTitle" idx="15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60"/>
          <p:cNvSpPr txBox="1">
            <a:spLocks noGrp="1"/>
          </p:cNvSpPr>
          <p:nvPr>
            <p:ph type="subTitle" idx="16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60"/>
          <p:cNvSpPr txBox="1">
            <a:spLocks noGrp="1"/>
          </p:cNvSpPr>
          <p:nvPr>
            <p:ph type="subTitle" idx="17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60"/>
          <p:cNvSpPr txBox="1">
            <a:spLocks noGrp="1"/>
          </p:cNvSpPr>
          <p:nvPr>
            <p:ph type="subTitle" idx="18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3">
  <p:cSld name="CUSTOM_2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sz="34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">
  <p:cSld name="CUSTOM_30_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1"/>
          <p:cNvSpPr txBox="1">
            <a:spLocks noGrp="1"/>
          </p:cNvSpPr>
          <p:nvPr>
            <p:ph type="subTitle" idx="1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61"/>
          <p:cNvSpPr txBox="1">
            <a:spLocks noGrp="1"/>
          </p:cNvSpPr>
          <p:nvPr>
            <p:ph type="subTitle" idx="2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61"/>
          <p:cNvSpPr txBox="1">
            <a:spLocks noGrp="1"/>
          </p:cNvSpPr>
          <p:nvPr>
            <p:ph type="subTitle" idx="3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61"/>
          <p:cNvSpPr txBox="1">
            <a:spLocks noGrp="1"/>
          </p:cNvSpPr>
          <p:nvPr>
            <p:ph type="subTitle" idx="4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61"/>
          <p:cNvSpPr txBox="1">
            <a:spLocks noGrp="1"/>
          </p:cNvSpPr>
          <p:nvPr>
            <p:ph type="subTitle" idx="5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61"/>
          <p:cNvSpPr txBox="1">
            <a:spLocks noGrp="1"/>
          </p:cNvSpPr>
          <p:nvPr>
            <p:ph type="subTitle" idx="6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61"/>
          <p:cNvSpPr txBox="1">
            <a:spLocks noGrp="1"/>
          </p:cNvSpPr>
          <p:nvPr>
            <p:ph type="subTitle" idx="7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61"/>
          <p:cNvSpPr txBox="1">
            <a:spLocks noGrp="1"/>
          </p:cNvSpPr>
          <p:nvPr>
            <p:ph type="subTitle" idx="8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61"/>
          <p:cNvSpPr txBox="1">
            <a:spLocks noGrp="1"/>
          </p:cNvSpPr>
          <p:nvPr>
            <p:ph type="subTitle" idx="9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61"/>
          <p:cNvSpPr txBox="1">
            <a:spLocks noGrp="1"/>
          </p:cNvSpPr>
          <p:nvPr>
            <p:ph type="subTitle" idx="13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61"/>
          <p:cNvSpPr txBox="1">
            <a:spLocks noGrp="1"/>
          </p:cNvSpPr>
          <p:nvPr>
            <p:ph type="subTitle" idx="14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61"/>
          <p:cNvSpPr txBox="1">
            <a:spLocks noGrp="1"/>
          </p:cNvSpPr>
          <p:nvPr>
            <p:ph type="subTitle" idx="15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 1">
  <p:cSld name="CUSTOM_30_2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2"/>
          <p:cNvSpPr txBox="1">
            <a:spLocks noGrp="1"/>
          </p:cNvSpPr>
          <p:nvPr>
            <p:ph type="subTitle" idx="1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2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62"/>
          <p:cNvSpPr txBox="1">
            <a:spLocks noGrp="1"/>
          </p:cNvSpPr>
          <p:nvPr>
            <p:ph type="subTitle" idx="3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62"/>
          <p:cNvSpPr txBox="1">
            <a:spLocks noGrp="1"/>
          </p:cNvSpPr>
          <p:nvPr>
            <p:ph type="subTitle" idx="4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62"/>
          <p:cNvSpPr txBox="1">
            <a:spLocks noGrp="1"/>
          </p:cNvSpPr>
          <p:nvPr>
            <p:ph type="subTitle" idx="5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62"/>
          <p:cNvSpPr txBox="1">
            <a:spLocks noGrp="1"/>
          </p:cNvSpPr>
          <p:nvPr>
            <p:ph type="subTitle" idx="6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4" name="Google Shape;814;p62"/>
          <p:cNvSpPr txBox="1">
            <a:spLocks noGrp="1"/>
          </p:cNvSpPr>
          <p:nvPr>
            <p:ph type="subTitle" idx="7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5" name="Google Shape;815;p62"/>
          <p:cNvSpPr txBox="1">
            <a:spLocks noGrp="1"/>
          </p:cNvSpPr>
          <p:nvPr>
            <p:ph type="subTitle" idx="8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62"/>
          <p:cNvSpPr txBox="1">
            <a:spLocks noGrp="1"/>
          </p:cNvSpPr>
          <p:nvPr>
            <p:ph type="subTitle" idx="9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">
  <p:cSld name="CUSTOM_3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3"/>
          <p:cNvSpPr txBox="1">
            <a:spLocks noGrp="1"/>
          </p:cNvSpPr>
          <p:nvPr>
            <p:ph type="subTitle" idx="1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subTitle" idx="2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63"/>
          <p:cNvSpPr txBox="1">
            <a:spLocks noGrp="1"/>
          </p:cNvSpPr>
          <p:nvPr>
            <p:ph type="subTitle" idx="3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63"/>
          <p:cNvSpPr txBox="1">
            <a:spLocks noGrp="1"/>
          </p:cNvSpPr>
          <p:nvPr>
            <p:ph type="subTitle" idx="4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63"/>
          <p:cNvSpPr txBox="1">
            <a:spLocks noGrp="1"/>
          </p:cNvSpPr>
          <p:nvPr>
            <p:ph type="subTitle" idx="5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63"/>
          <p:cNvSpPr txBox="1">
            <a:spLocks noGrp="1"/>
          </p:cNvSpPr>
          <p:nvPr>
            <p:ph type="subTitle" idx="6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63"/>
          <p:cNvSpPr txBox="1">
            <a:spLocks noGrp="1"/>
          </p:cNvSpPr>
          <p:nvPr>
            <p:ph type="subTitle" idx="7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63"/>
          <p:cNvSpPr txBox="1">
            <a:spLocks noGrp="1"/>
          </p:cNvSpPr>
          <p:nvPr>
            <p:ph type="subTitle" idx="8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63"/>
          <p:cNvSpPr txBox="1">
            <a:spLocks noGrp="1"/>
          </p:cNvSpPr>
          <p:nvPr>
            <p:ph type="subTitle" idx="9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63"/>
          <p:cNvSpPr txBox="1">
            <a:spLocks noGrp="1"/>
          </p:cNvSpPr>
          <p:nvPr>
            <p:ph type="subTitle" idx="13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63"/>
          <p:cNvSpPr txBox="1">
            <a:spLocks noGrp="1"/>
          </p:cNvSpPr>
          <p:nvPr>
            <p:ph type="subTitle" idx="14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63"/>
          <p:cNvSpPr txBox="1">
            <a:spLocks noGrp="1"/>
          </p:cNvSpPr>
          <p:nvPr>
            <p:ph type="subTitle" idx="15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 1">
  <p:cSld name="CUSTOM_31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64"/>
          <p:cNvSpPr txBox="1">
            <a:spLocks noGrp="1"/>
          </p:cNvSpPr>
          <p:nvPr>
            <p:ph type="subTitle" idx="1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64"/>
          <p:cNvSpPr txBox="1">
            <a:spLocks noGrp="1"/>
          </p:cNvSpPr>
          <p:nvPr>
            <p:ph type="subTitle" idx="2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2" name="Google Shape;842;p64"/>
          <p:cNvSpPr txBox="1">
            <a:spLocks noGrp="1"/>
          </p:cNvSpPr>
          <p:nvPr>
            <p:ph type="subTitle" idx="3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64"/>
          <p:cNvSpPr txBox="1">
            <a:spLocks noGrp="1"/>
          </p:cNvSpPr>
          <p:nvPr>
            <p:ph type="subTitle" idx="4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4" name="Google Shape;844;p64"/>
          <p:cNvSpPr txBox="1">
            <a:spLocks noGrp="1"/>
          </p:cNvSpPr>
          <p:nvPr>
            <p:ph type="subTitle" idx="5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64"/>
          <p:cNvSpPr txBox="1">
            <a:spLocks noGrp="1"/>
          </p:cNvSpPr>
          <p:nvPr>
            <p:ph type="subTitle" idx="6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64"/>
          <p:cNvSpPr txBox="1">
            <a:spLocks noGrp="1"/>
          </p:cNvSpPr>
          <p:nvPr>
            <p:ph type="subTitle" idx="7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64"/>
          <p:cNvSpPr txBox="1">
            <a:spLocks noGrp="1"/>
          </p:cNvSpPr>
          <p:nvPr>
            <p:ph type="subTitle" idx="8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64"/>
          <p:cNvSpPr txBox="1">
            <a:spLocks noGrp="1"/>
          </p:cNvSpPr>
          <p:nvPr>
            <p:ph type="subTitle" idx="9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">
  <p:cSld name="CUSTOM_32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5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65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p65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7" name="Google Shape;857;p65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 1">
  <p:cSld name="CUSTOM_32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6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66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66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6" name="Google Shape;866;p66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">
  <p:cSld name="CUSTOM_36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2">
  <p:cSld name="CUSTOM_36_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3">
  <p:cSld name="CUSTOM_36_2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4">
  <p:cSld name="CUSTOM_36_3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">
  <p:cSld name="CUSTOM_36_4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">
  <p:cSld name="CUSTOM_36_4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1">
  <p:cSld name="CUSTOM_36_4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2">
  <p:cSld name="CUSTOM_36_4_1_2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3">
  <p:cSld name="CUSTOM_36_4_1_3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4">
  <p:cSld name="CUSTOM_36_4_1_4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">
  <p:cSld name="CUSTOM_35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 1">
  <p:cSld name="CUSTOM_35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28575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8"/>
          <p:cNvSpPr txBox="1">
            <a:spLocks noGrp="1"/>
          </p:cNvSpPr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t>‹Nº›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6">
  <p:cSld name="CUSTOM_1_6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7">
  <p:cSld name="CUSTOM_1_7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0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0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 - Reconociendo la industria TI</a:t>
            </a:r>
            <a:endParaRPr/>
          </a:p>
        </p:txBody>
      </p:sp>
      <p:sp>
        <p:nvSpPr>
          <p:cNvPr id="948" name="Google Shape;948;p80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 estudiante: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Generación: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1.Habilidades, metodologías y mercado laboral</a:t>
            </a:r>
            <a:endParaRPr/>
          </a:p>
        </p:txBody>
      </p:sp>
      <p:sp>
        <p:nvSpPr>
          <p:cNvPr id="954" name="Google Shape;954;p8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Conceptual</a:t>
            </a:r>
            <a:endParaRPr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C7FCAD6-E3C8-8481-1FB0-FCA53973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94" y="1317959"/>
            <a:ext cx="6313393" cy="34967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2. Necesidades de la Industria TI</a:t>
            </a:r>
            <a:endParaRPr dirty="0"/>
          </a:p>
        </p:txBody>
      </p:sp>
      <p:sp>
        <p:nvSpPr>
          <p:cNvPr id="960" name="Google Shape;960;p8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Resumen</a:t>
            </a:r>
            <a:endParaRPr dirty="0"/>
          </a:p>
        </p:txBody>
      </p:sp>
      <p:sp>
        <p:nvSpPr>
          <p:cNvPr id="961" name="Google Shape;961;p8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 algn="just"/>
            <a:r>
              <a:rPr lang="es-CL" dirty="0"/>
              <a:t>Habilidades: Ya sean habilidades blandas o técnicas, la industria TI siempre requerirá de comunicación cliente-productor y de conocimientos técnicos para sobrellevar el proyecto de la mejor manera.</a:t>
            </a:r>
          </a:p>
          <a:p>
            <a:pPr marL="285750" indent="-285750" algn="just"/>
            <a:r>
              <a:rPr lang="es-CL" dirty="0"/>
              <a:t>Metodologías: La importancia y necesidad de las metodologías es siempre fundamental, debido a que nos permiten sobrellevar el proyecto de la mejor manera, ya sea de manera estructurada y tradicional o desarrollo en conjunto con la aprobación del cliente.</a:t>
            </a:r>
          </a:p>
          <a:p>
            <a:pPr marL="285750" indent="-285750" algn="just"/>
            <a:r>
              <a:rPr lang="es-CL" dirty="0"/>
              <a:t>Mercado Laboral: Bajo ambos puntos previos mencionados, tenemos que el mercado laboral siempre está expandiéndose, por lo que siempre requerirá de ideas innovadoras para el desarrollo de soluciones.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967" name="Google Shape;967;p8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Como conclusión podemos recalcar que la industria TI es enorme, lo cual genera muchísima demanda laboral, así como también da espacio a generar soluciones innovadoras, beneficiando a empresas nuevas o Startups de consultoría, desarrollo </a:t>
            </a:r>
            <a:r>
              <a:rPr lang="es-CL"/>
              <a:t>y mediadoras.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Presentación en pantalla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Roboto</vt:lpstr>
      <vt:lpstr>Arial</vt:lpstr>
      <vt:lpstr>Roboto Thin</vt:lpstr>
      <vt:lpstr>DDA</vt:lpstr>
      <vt:lpstr>Desafío - Reconociendo la industria TI</vt:lpstr>
      <vt:lpstr>1.Habilidades, metodologías y mercado laboral</vt:lpstr>
      <vt:lpstr>2. Necesidades de la Industria TI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- Reconociendo la industria TI</dc:title>
  <cp:lastModifiedBy>Christopher Andrés Paredes López</cp:lastModifiedBy>
  <cp:revision>1</cp:revision>
  <dcterms:modified xsi:type="dcterms:W3CDTF">2023-03-16T13:18:00Z</dcterms:modified>
</cp:coreProperties>
</file>