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2"/>
  </p:notes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文龙" initials="陈文龙" lastIdx="0" clrIdx="0">
    <p:extLst>
      <p:ext uri="{19B8F6BF-5375-455C-9EA6-DF929625EA0E}">
        <p15:presenceInfo xmlns:p15="http://schemas.microsoft.com/office/powerpoint/2012/main" userId="陈文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8984"/>
  </p:normalViewPr>
  <p:slideViewPr>
    <p:cSldViewPr snapToGrid="0" snapToObjects="1">
      <p:cViewPr varScale="1">
        <p:scale>
          <a:sx n="99" d="100"/>
          <a:sy n="99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平台收入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B-1341-BE1A-7BEC950F1C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B-1341-BE1A-7BEC950F1C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B-1341-BE1A-7BEC950F1C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B-1341-BE1A-7BEC950F1C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F6-9A49-909C-0F4FECAB5F50}"/>
              </c:ext>
            </c:extLst>
          </c:dPt>
          <c:cat>
            <c:strRef>
              <c:f>Sheet1!$A$2:$A$6</c:f>
              <c:strCache>
                <c:ptCount val="5"/>
                <c:pt idx="0">
                  <c:v>店铺收入</c:v>
                </c:pt>
                <c:pt idx="1">
                  <c:v>私教课程</c:v>
                </c:pt>
                <c:pt idx="2">
                  <c:v>全城通</c:v>
                </c:pt>
                <c:pt idx="3">
                  <c:v>懒惰惩罚</c:v>
                </c:pt>
                <c:pt idx="4">
                  <c:v>其他（店铺评估、知识服务、电商、广告...）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4-1C43-B8A9-ADD0BE409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CE699-9B97-CE42-BEEF-5089AF82D9CE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DC356283-75AB-7749-9D7A-9350C82306B5}">
      <dgm:prSet phldrT="[Text]"/>
      <dgm:spPr/>
      <dgm:t>
        <a:bodyPr/>
        <a:lstStyle/>
        <a:p>
          <a:r>
            <a:rPr lang="zh-CN" altLang="en-US" dirty="0"/>
            <a:t>成都</a:t>
          </a:r>
          <a:r>
            <a:rPr lang="zh-Hans" altLang="en-US" dirty="0"/>
            <a:t>市区</a:t>
          </a:r>
          <a:r>
            <a:rPr lang="zh-CN" altLang="en-US" dirty="0"/>
            <a:t>，半径</a:t>
          </a:r>
          <a:r>
            <a:rPr lang="en-US" altLang="zh-CN" dirty="0"/>
            <a:t>1000</a:t>
          </a:r>
          <a:r>
            <a:rPr lang="zh-CN" altLang="en-US" dirty="0"/>
            <a:t>米的圆约</a:t>
          </a:r>
          <a:r>
            <a:rPr lang="zh-Hans" altLang="en-US" dirty="0"/>
            <a:t>有</a:t>
          </a:r>
          <a:r>
            <a:rPr lang="en-US" altLang="zh-CN" dirty="0"/>
            <a:t>10</a:t>
          </a:r>
          <a:r>
            <a:rPr lang="zh-CN" altLang="en-US" dirty="0"/>
            <a:t>家</a:t>
          </a:r>
          <a:r>
            <a:rPr lang="zh-Hans" altLang="en-US" dirty="0"/>
            <a:t>门店</a:t>
          </a:r>
          <a:endParaRPr lang="en-US" dirty="0"/>
        </a:p>
      </dgm:t>
    </dgm:pt>
    <dgm:pt modelId="{32DDD764-4399-9949-BD3F-9C4A6A9C33FB}" type="parTrans" cxnId="{069C530A-2A4C-FD45-A68F-DB30A99BF1E3}">
      <dgm:prSet/>
      <dgm:spPr/>
      <dgm:t>
        <a:bodyPr/>
        <a:lstStyle/>
        <a:p>
          <a:endParaRPr lang="en-US"/>
        </a:p>
      </dgm:t>
    </dgm:pt>
    <dgm:pt modelId="{97528D62-12B0-174D-8748-6EB81DA46A0F}" type="sibTrans" cxnId="{069C530A-2A4C-FD45-A68F-DB30A99BF1E3}">
      <dgm:prSet/>
      <dgm:spPr/>
      <dgm:t>
        <a:bodyPr/>
        <a:lstStyle/>
        <a:p>
          <a:endParaRPr lang="en-US"/>
        </a:p>
      </dgm:t>
    </dgm:pt>
    <dgm:pt modelId="{C1C8F5B6-F71B-5647-83F7-25C73C6DD62A}">
      <dgm:prSet phldrT="[Text]"/>
      <dgm:spPr/>
      <dgm:t>
        <a:bodyPr/>
        <a:lstStyle/>
        <a:p>
          <a:r>
            <a:rPr lang="zh-CN" altLang="en-US" dirty="0"/>
            <a:t>平均</a:t>
          </a:r>
          <a:r>
            <a:rPr lang="zh-Hans" altLang="en-US" dirty="0"/>
            <a:t>来看，</a:t>
          </a:r>
          <a:r>
            <a:rPr lang="zh-CN" altLang="en-US" dirty="0"/>
            <a:t>任何一个</a:t>
          </a:r>
          <a:r>
            <a:rPr lang="zh-Hans" altLang="en-US" dirty="0"/>
            <a:t>点</a:t>
          </a:r>
          <a:r>
            <a:rPr lang="zh-CN" altLang="en-US" dirty="0"/>
            <a:t>，周围</a:t>
          </a:r>
          <a:r>
            <a:rPr lang="en-US" altLang="zh-CN" dirty="0"/>
            <a:t>320</a:t>
          </a:r>
          <a:r>
            <a:rPr lang="zh-CN" altLang="en-US" dirty="0"/>
            <a:t>米内会有一个</a:t>
          </a:r>
          <a:r>
            <a:rPr lang="zh-Hans" altLang="en-US" dirty="0"/>
            <a:t>门店</a:t>
          </a:r>
          <a:endParaRPr lang="en-US" dirty="0"/>
        </a:p>
      </dgm:t>
    </dgm:pt>
    <dgm:pt modelId="{2D1B0CB6-E798-6640-89CE-311C7010D369}" type="parTrans" cxnId="{0F781AD1-993E-484C-BED8-023DD655C0E9}">
      <dgm:prSet/>
      <dgm:spPr/>
      <dgm:t>
        <a:bodyPr/>
        <a:lstStyle/>
        <a:p>
          <a:endParaRPr lang="en-US"/>
        </a:p>
      </dgm:t>
    </dgm:pt>
    <dgm:pt modelId="{F0E1FFDE-3E55-8C4F-B47F-91DCC7D25BC0}" type="sibTrans" cxnId="{0F781AD1-993E-484C-BED8-023DD655C0E9}">
      <dgm:prSet/>
      <dgm:spPr/>
      <dgm:t>
        <a:bodyPr/>
        <a:lstStyle/>
        <a:p>
          <a:endParaRPr lang="en-US"/>
        </a:p>
      </dgm:t>
    </dgm:pt>
    <dgm:pt modelId="{33A700CB-1126-0543-B45F-2260B0804011}">
      <dgm:prSet phldrT="[Text]"/>
      <dgm:spPr/>
      <dgm:t>
        <a:bodyPr/>
        <a:lstStyle/>
        <a:p>
          <a:r>
            <a:rPr lang="zh-Hans" altLang="en-US" dirty="0"/>
            <a:t>服务丰富</a:t>
          </a:r>
          <a:endParaRPr lang="en-US" dirty="0"/>
        </a:p>
      </dgm:t>
    </dgm:pt>
    <dgm:pt modelId="{BF09F33A-B3E0-6B4B-8B48-0A2444950812}" type="parTrans" cxnId="{2731F23F-55F1-2C42-A5C2-39FBC140265B}">
      <dgm:prSet/>
      <dgm:spPr/>
      <dgm:t>
        <a:bodyPr/>
        <a:lstStyle/>
        <a:p>
          <a:endParaRPr lang="en-US"/>
        </a:p>
      </dgm:t>
    </dgm:pt>
    <dgm:pt modelId="{7DE433A2-8CF8-DE4D-99FA-022F0388F9C7}" type="sibTrans" cxnId="{2731F23F-55F1-2C42-A5C2-39FBC140265B}">
      <dgm:prSet/>
      <dgm:spPr/>
      <dgm:t>
        <a:bodyPr/>
        <a:lstStyle/>
        <a:p>
          <a:endParaRPr lang="en-US"/>
        </a:p>
      </dgm:t>
    </dgm:pt>
    <dgm:pt modelId="{58F88776-4DC8-E644-BBED-C70A2AED7C07}">
      <dgm:prSet phldrT="[Text]"/>
      <dgm:spPr/>
      <dgm:t>
        <a:bodyPr/>
        <a:lstStyle/>
        <a:p>
          <a:r>
            <a:rPr lang="zh-CN" altLang="en-US" dirty="0"/>
            <a:t>健身房</a:t>
          </a:r>
          <a:endParaRPr lang="en-US" dirty="0"/>
        </a:p>
      </dgm:t>
    </dgm:pt>
    <dgm:pt modelId="{BDDEC465-7CE1-6B4D-B82A-4146F2E5F544}" type="parTrans" cxnId="{43B910FB-0EDF-4846-89FD-920F2A624333}">
      <dgm:prSet/>
      <dgm:spPr/>
      <dgm:t>
        <a:bodyPr/>
        <a:lstStyle/>
        <a:p>
          <a:endParaRPr lang="en-US"/>
        </a:p>
      </dgm:t>
    </dgm:pt>
    <dgm:pt modelId="{E91A8650-058E-1144-A5AC-55EF7FF582E7}" type="sibTrans" cxnId="{43B910FB-0EDF-4846-89FD-920F2A624333}">
      <dgm:prSet/>
      <dgm:spPr/>
      <dgm:t>
        <a:bodyPr/>
        <a:lstStyle/>
        <a:p>
          <a:endParaRPr lang="en-US"/>
        </a:p>
      </dgm:t>
    </dgm:pt>
    <dgm:pt modelId="{995CAFD5-2CAB-2248-B585-6962B11C3438}">
      <dgm:prSet phldrT="[Text]"/>
      <dgm:spPr/>
      <dgm:t>
        <a:bodyPr/>
        <a:lstStyle/>
        <a:p>
          <a:r>
            <a:rPr lang="zh-CN" altLang="en-US" dirty="0"/>
            <a:t>操课房</a:t>
          </a:r>
          <a:endParaRPr lang="en-US" dirty="0"/>
        </a:p>
      </dgm:t>
    </dgm:pt>
    <dgm:pt modelId="{4AF3ECB2-FC2A-D34F-ADCD-F73698A1EA75}" type="parTrans" cxnId="{96CF8648-2F41-5940-9A90-C354853D0F2B}">
      <dgm:prSet/>
      <dgm:spPr/>
      <dgm:t>
        <a:bodyPr/>
        <a:lstStyle/>
        <a:p>
          <a:endParaRPr lang="en-US"/>
        </a:p>
      </dgm:t>
    </dgm:pt>
    <dgm:pt modelId="{CAE89BA5-E582-BD41-82BE-36F861269E33}" type="sibTrans" cxnId="{96CF8648-2F41-5940-9A90-C354853D0F2B}">
      <dgm:prSet/>
      <dgm:spPr/>
      <dgm:t>
        <a:bodyPr/>
        <a:lstStyle/>
        <a:p>
          <a:endParaRPr lang="en-US"/>
        </a:p>
      </dgm:t>
    </dgm:pt>
    <dgm:pt modelId="{50E7F387-3629-6946-B8DF-987E4E11AC38}">
      <dgm:prSet phldrT="[Text]"/>
      <dgm:spPr/>
      <dgm:t>
        <a:bodyPr/>
        <a:lstStyle/>
        <a:p>
          <a:r>
            <a:rPr lang="zh-CN" altLang="en-US" dirty="0"/>
            <a:t>工作室</a:t>
          </a:r>
          <a:endParaRPr lang="en-US" dirty="0"/>
        </a:p>
      </dgm:t>
    </dgm:pt>
    <dgm:pt modelId="{34CE892A-8C9E-2B4D-B27F-8C81627967EE}" type="parTrans" cxnId="{52412298-0537-1B44-A16A-A2C4640A5AF7}">
      <dgm:prSet/>
      <dgm:spPr/>
      <dgm:t>
        <a:bodyPr/>
        <a:lstStyle/>
        <a:p>
          <a:endParaRPr lang="en-US"/>
        </a:p>
      </dgm:t>
    </dgm:pt>
    <dgm:pt modelId="{CFE2B025-8A4A-C54E-9166-4EBF7F03A1C2}" type="sibTrans" cxnId="{52412298-0537-1B44-A16A-A2C4640A5AF7}">
      <dgm:prSet/>
      <dgm:spPr/>
      <dgm:t>
        <a:bodyPr/>
        <a:lstStyle/>
        <a:p>
          <a:endParaRPr lang="en-US"/>
        </a:p>
      </dgm:t>
    </dgm:pt>
    <dgm:pt modelId="{E3348D7B-19C6-D34E-A53D-329F9BE6C7C8}">
      <dgm:prSet phldrT="[Text]"/>
      <dgm:spPr/>
      <dgm:t>
        <a:bodyPr/>
        <a:lstStyle/>
        <a:p>
          <a:r>
            <a:rPr lang="zh-Hans" altLang="en-US" dirty="0"/>
            <a:t>球类场馆</a:t>
          </a:r>
          <a:endParaRPr lang="en-US" dirty="0"/>
        </a:p>
      </dgm:t>
    </dgm:pt>
    <dgm:pt modelId="{FBE0B8B2-5BAB-EA40-96A8-E46A58045C6C}" type="parTrans" cxnId="{07E4A1BA-87CE-6442-A300-0501B5B4F4B0}">
      <dgm:prSet/>
      <dgm:spPr/>
      <dgm:t>
        <a:bodyPr/>
        <a:lstStyle/>
        <a:p>
          <a:endParaRPr lang="en-US"/>
        </a:p>
      </dgm:t>
    </dgm:pt>
    <dgm:pt modelId="{50F80DD7-E5E0-764A-8D52-7907E90E022B}" type="sibTrans" cxnId="{07E4A1BA-87CE-6442-A300-0501B5B4F4B0}">
      <dgm:prSet/>
      <dgm:spPr/>
      <dgm:t>
        <a:bodyPr/>
        <a:lstStyle/>
        <a:p>
          <a:endParaRPr lang="en-US"/>
        </a:p>
      </dgm:t>
    </dgm:pt>
    <dgm:pt modelId="{142E5985-A40F-AF48-878C-46C3B48C681B}">
      <dgm:prSet phldrT="[Text]"/>
      <dgm:spPr/>
      <dgm:t>
        <a:bodyPr/>
        <a:lstStyle/>
        <a:p>
          <a:r>
            <a:rPr lang="zh-CN" altLang="en-US" dirty="0"/>
            <a:t>私人教练</a:t>
          </a:r>
          <a:r>
            <a:rPr lang="en-US" altLang="zh-CN" dirty="0"/>
            <a:t>…</a:t>
          </a:r>
          <a:endParaRPr lang="en-US" dirty="0"/>
        </a:p>
      </dgm:t>
    </dgm:pt>
    <dgm:pt modelId="{4D4F720F-B560-3F48-9027-F4A1E629D3A5}" type="parTrans" cxnId="{B03C8206-1B47-F44F-8E8A-1C096D2F441A}">
      <dgm:prSet/>
      <dgm:spPr/>
      <dgm:t>
        <a:bodyPr/>
        <a:lstStyle/>
        <a:p>
          <a:endParaRPr lang="en-US"/>
        </a:p>
      </dgm:t>
    </dgm:pt>
    <dgm:pt modelId="{780B3A26-255D-9842-A8D1-A47760541CD5}" type="sibTrans" cxnId="{B03C8206-1B47-F44F-8E8A-1C096D2F441A}">
      <dgm:prSet/>
      <dgm:spPr/>
      <dgm:t>
        <a:bodyPr/>
        <a:lstStyle/>
        <a:p>
          <a:endParaRPr lang="en-US"/>
        </a:p>
      </dgm:t>
    </dgm:pt>
    <dgm:pt modelId="{A9F3C719-F16B-1E46-A4B2-B61B61F2DE48}">
      <dgm:prSet phldrT="[Text]"/>
      <dgm:spPr/>
      <dgm:t>
        <a:bodyPr/>
        <a:lstStyle/>
        <a:p>
          <a:r>
            <a:rPr lang="zh-Hans" altLang="en-US" dirty="0"/>
            <a:t>需求旺盛</a:t>
          </a:r>
          <a:endParaRPr lang="en-US" dirty="0"/>
        </a:p>
      </dgm:t>
    </dgm:pt>
    <dgm:pt modelId="{9FC1B6C8-1FD8-C64D-92B1-79A36173D43D}" type="parTrans" cxnId="{BEA665E8-2A1F-0442-A7A7-6290434A0738}">
      <dgm:prSet/>
      <dgm:spPr/>
      <dgm:t>
        <a:bodyPr/>
        <a:lstStyle/>
        <a:p>
          <a:endParaRPr lang="en-US"/>
        </a:p>
      </dgm:t>
    </dgm:pt>
    <dgm:pt modelId="{11AC8583-FD9C-8F40-9443-15C9DFF671EC}" type="sibTrans" cxnId="{BEA665E8-2A1F-0442-A7A7-6290434A0738}">
      <dgm:prSet/>
      <dgm:spPr/>
      <dgm:t>
        <a:bodyPr/>
        <a:lstStyle/>
        <a:p>
          <a:endParaRPr lang="en-US"/>
        </a:p>
      </dgm:t>
    </dgm:pt>
    <dgm:pt modelId="{2279F28E-7BBD-3B49-B310-48575F5BF3D9}">
      <dgm:prSet phldrT="[Text]"/>
      <dgm:spPr/>
      <dgm:t>
        <a:bodyPr/>
        <a:lstStyle/>
        <a:p>
          <a:r>
            <a:rPr lang="zh-Hans" altLang="en-US" dirty="0"/>
            <a:t>消费得起的服务</a:t>
          </a:r>
          <a:endParaRPr lang="en-US" dirty="0"/>
        </a:p>
      </dgm:t>
    </dgm:pt>
    <dgm:pt modelId="{CBA2173A-F5BF-554F-80FA-76A4E396CE75}" type="parTrans" cxnId="{EBFC8AC4-036B-5748-9C23-792816C0D366}">
      <dgm:prSet/>
      <dgm:spPr/>
      <dgm:t>
        <a:bodyPr/>
        <a:lstStyle/>
        <a:p>
          <a:endParaRPr lang="en-US"/>
        </a:p>
      </dgm:t>
    </dgm:pt>
    <dgm:pt modelId="{7D3A5682-467E-144C-BAFB-83C9EAE7C906}" type="sibTrans" cxnId="{EBFC8AC4-036B-5748-9C23-792816C0D366}">
      <dgm:prSet/>
      <dgm:spPr/>
      <dgm:t>
        <a:bodyPr/>
        <a:lstStyle/>
        <a:p>
          <a:endParaRPr lang="en-US"/>
        </a:p>
      </dgm:t>
    </dgm:pt>
    <dgm:pt modelId="{A74DD0C2-C4E0-6C4A-BB21-77F60B76AECE}">
      <dgm:prSet phldrT="[Text]"/>
      <dgm:spPr/>
      <dgm:t>
        <a:bodyPr/>
        <a:lstStyle/>
        <a:p>
          <a:r>
            <a:rPr lang="zh-Hans" altLang="en-US" dirty="0"/>
            <a:t>市场：</a:t>
          </a:r>
          <a:r>
            <a:rPr lang="en-US" altLang="zh-Hans" dirty="0"/>
            <a:t>1000</a:t>
          </a:r>
          <a:r>
            <a:rPr lang="zh-Hans" altLang="en-US" dirty="0"/>
            <a:t>万人口</a:t>
          </a:r>
          <a:r>
            <a:rPr lang="en-US" altLang="zh-Hans" dirty="0"/>
            <a:t>/</a:t>
          </a:r>
          <a:r>
            <a:rPr lang="zh-Hans" altLang="en-US" dirty="0"/>
            <a:t>城*</a:t>
          </a:r>
          <a:r>
            <a:rPr lang="en-US" altLang="zh-Hans" dirty="0"/>
            <a:t>0.1</a:t>
          </a:r>
          <a:r>
            <a:rPr lang="zh-Hans" altLang="en-US" dirty="0"/>
            <a:t>*</a:t>
          </a:r>
          <a:r>
            <a:rPr lang="en-US" altLang="zh-Hans" dirty="0"/>
            <a:t>1500/</a:t>
          </a:r>
          <a:r>
            <a:rPr lang="zh-Hans" altLang="en-US" dirty="0"/>
            <a:t>年</a:t>
          </a:r>
          <a:r>
            <a:rPr lang="en-US" altLang="zh-Hans" dirty="0"/>
            <a:t>=15</a:t>
          </a:r>
          <a:r>
            <a:rPr lang="zh-Hans" altLang="en-US" dirty="0"/>
            <a:t>亿</a:t>
          </a:r>
          <a:endParaRPr lang="en-US" dirty="0"/>
        </a:p>
      </dgm:t>
    </dgm:pt>
    <dgm:pt modelId="{F0D3B22A-B07A-8641-A0CF-314DC103A302}" type="parTrans" cxnId="{E586AE91-8E16-6541-95DB-A7CB8DECA18C}">
      <dgm:prSet/>
      <dgm:spPr/>
      <dgm:t>
        <a:bodyPr/>
        <a:lstStyle/>
        <a:p>
          <a:endParaRPr lang="en-US"/>
        </a:p>
      </dgm:t>
    </dgm:pt>
    <dgm:pt modelId="{7183E057-086F-8A45-BE17-881472753F96}" type="sibTrans" cxnId="{E586AE91-8E16-6541-95DB-A7CB8DECA18C}">
      <dgm:prSet/>
      <dgm:spPr/>
      <dgm:t>
        <a:bodyPr/>
        <a:lstStyle/>
        <a:p>
          <a:endParaRPr lang="en-US"/>
        </a:p>
      </dgm:t>
    </dgm:pt>
    <dgm:pt modelId="{FE46B60E-CA46-3645-9A78-BCCB9E11C350}">
      <dgm:prSet phldrT="[Text]"/>
      <dgm:spPr/>
      <dgm:t>
        <a:bodyPr/>
        <a:lstStyle/>
        <a:p>
          <a:r>
            <a:rPr lang="zh-Hans" altLang="en-US" dirty="0"/>
            <a:t>全国</a:t>
          </a:r>
          <a:r>
            <a:rPr lang="en-US" altLang="zh-Hans" dirty="0"/>
            <a:t>30+</a:t>
          </a:r>
          <a:r>
            <a:rPr lang="zh-Hans" altLang="en-US" dirty="0"/>
            <a:t>城市可复制</a:t>
          </a:r>
          <a:endParaRPr lang="en-US" dirty="0"/>
        </a:p>
      </dgm:t>
    </dgm:pt>
    <dgm:pt modelId="{BA5A41D9-F876-5446-AC64-577D4A528F59}" type="parTrans" cxnId="{DBE2655D-2794-8846-BDD0-104BF0B6F707}">
      <dgm:prSet/>
      <dgm:spPr/>
      <dgm:t>
        <a:bodyPr/>
        <a:lstStyle/>
        <a:p>
          <a:endParaRPr lang="en-US"/>
        </a:p>
      </dgm:t>
    </dgm:pt>
    <dgm:pt modelId="{3D9CB658-7EC0-CF49-B91B-C27CEB03DF35}" type="sibTrans" cxnId="{DBE2655D-2794-8846-BDD0-104BF0B6F707}">
      <dgm:prSet/>
      <dgm:spPr/>
      <dgm:t>
        <a:bodyPr/>
        <a:lstStyle/>
        <a:p>
          <a:endParaRPr lang="en-US"/>
        </a:p>
      </dgm:t>
    </dgm:pt>
    <dgm:pt modelId="{30B31543-D6A3-464F-86CE-0865F2733F35}">
      <dgm:prSet phldrT="[Text]"/>
      <dgm:spPr/>
      <dgm:t>
        <a:bodyPr/>
        <a:lstStyle/>
        <a:p>
          <a:r>
            <a:rPr lang="zh-Hans" altLang="en-US"/>
            <a:t>门店密集</a:t>
          </a:r>
          <a:endParaRPr lang="en-US" dirty="0"/>
        </a:p>
      </dgm:t>
    </dgm:pt>
    <dgm:pt modelId="{80684813-D33F-2848-B019-EB4239EF24BB}" type="parTrans" cxnId="{623D778A-3AFB-0D44-856A-B4FA8E3B53EE}">
      <dgm:prSet/>
      <dgm:spPr/>
      <dgm:t>
        <a:bodyPr/>
        <a:lstStyle/>
        <a:p>
          <a:endParaRPr lang="en-US"/>
        </a:p>
      </dgm:t>
    </dgm:pt>
    <dgm:pt modelId="{223AC4BB-0D19-5D4A-89E5-8F38C33D7711}" type="sibTrans" cxnId="{623D778A-3AFB-0D44-856A-B4FA8E3B53EE}">
      <dgm:prSet/>
      <dgm:spPr/>
      <dgm:t>
        <a:bodyPr/>
        <a:lstStyle/>
        <a:p>
          <a:endParaRPr lang="en-US"/>
        </a:p>
      </dgm:t>
    </dgm:pt>
    <dgm:pt modelId="{389B9786-9CEA-884D-A403-49A3A37DC474}" type="pres">
      <dgm:prSet presAssocID="{1A4CE699-9B97-CE42-BEEF-5089AF82D9CE}" presName="compositeShape" presStyleCnt="0">
        <dgm:presLayoutVars>
          <dgm:chMax val="7"/>
          <dgm:dir/>
          <dgm:resizeHandles val="exact"/>
        </dgm:presLayoutVars>
      </dgm:prSet>
      <dgm:spPr/>
    </dgm:pt>
    <dgm:pt modelId="{FB49B5B8-3C5E-1643-9F8F-DAB66708A3BC}" type="pres">
      <dgm:prSet presAssocID="{1A4CE699-9B97-CE42-BEEF-5089AF82D9CE}" presName="wedge1" presStyleLbl="node1" presStyleIdx="0" presStyleCnt="3"/>
      <dgm:spPr/>
    </dgm:pt>
    <dgm:pt modelId="{A59998F7-70AF-C04C-853A-44CBB93B64F1}" type="pres">
      <dgm:prSet presAssocID="{1A4CE699-9B97-CE42-BEEF-5089AF82D9C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842A13-7F25-0F48-A27D-62C05FF3C28D}" type="pres">
      <dgm:prSet presAssocID="{1A4CE699-9B97-CE42-BEEF-5089AF82D9CE}" presName="wedge2" presStyleLbl="node1" presStyleIdx="1" presStyleCnt="3"/>
      <dgm:spPr/>
    </dgm:pt>
    <dgm:pt modelId="{C74096DB-209E-0045-ABBB-A217E8F97D3A}" type="pres">
      <dgm:prSet presAssocID="{1A4CE699-9B97-CE42-BEEF-5089AF82D9C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BC4E2E-C198-3F4B-AEF7-083355E6AAD9}" type="pres">
      <dgm:prSet presAssocID="{1A4CE699-9B97-CE42-BEEF-5089AF82D9CE}" presName="wedge3" presStyleLbl="node1" presStyleIdx="2" presStyleCnt="3"/>
      <dgm:spPr/>
    </dgm:pt>
    <dgm:pt modelId="{488BD645-E7A3-064A-8BDE-E3AB40233B85}" type="pres">
      <dgm:prSet presAssocID="{1A4CE699-9B97-CE42-BEEF-5089AF82D9C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46F8C04-CC30-DA48-8DF2-EE3940A775EB}" type="presOf" srcId="{30B31543-D6A3-464F-86CE-0865F2733F35}" destId="{C74096DB-209E-0045-ABBB-A217E8F97D3A}" srcOrd="1" destOrd="0" presId="urn:microsoft.com/office/officeart/2005/8/layout/chart3"/>
    <dgm:cxn modelId="{285BCD05-DA55-EE4F-8AB7-97CBA315AE72}" type="presOf" srcId="{58F88776-4DC8-E644-BBED-C70A2AED7C07}" destId="{488BD645-E7A3-064A-8BDE-E3AB40233B85}" srcOrd="1" destOrd="1" presId="urn:microsoft.com/office/officeart/2005/8/layout/chart3"/>
    <dgm:cxn modelId="{B03C8206-1B47-F44F-8E8A-1C096D2F441A}" srcId="{33A700CB-1126-0543-B45F-2260B0804011}" destId="{142E5985-A40F-AF48-878C-46C3B48C681B}" srcOrd="4" destOrd="0" parTransId="{4D4F720F-B560-3F48-9027-F4A1E629D3A5}" sibTransId="{780B3A26-255D-9842-A8D1-A47760541CD5}"/>
    <dgm:cxn modelId="{378D5C09-D9D3-4E4A-9E56-30856EF5AC68}" type="presOf" srcId="{30B31543-D6A3-464F-86CE-0865F2733F35}" destId="{87842A13-7F25-0F48-A27D-62C05FF3C28D}" srcOrd="0" destOrd="0" presId="urn:microsoft.com/office/officeart/2005/8/layout/chart3"/>
    <dgm:cxn modelId="{069C530A-2A4C-FD45-A68F-DB30A99BF1E3}" srcId="{30B31543-D6A3-464F-86CE-0865F2733F35}" destId="{DC356283-75AB-7749-9D7A-9350C82306B5}" srcOrd="0" destOrd="0" parTransId="{32DDD764-4399-9949-BD3F-9C4A6A9C33FB}" sibTransId="{97528D62-12B0-174D-8748-6EB81DA46A0F}"/>
    <dgm:cxn modelId="{1CD8E30E-E789-5346-B4F3-3CC45B5DDE33}" type="presOf" srcId="{33A700CB-1126-0543-B45F-2260B0804011}" destId="{488BD645-E7A3-064A-8BDE-E3AB40233B85}" srcOrd="1" destOrd="0" presId="urn:microsoft.com/office/officeart/2005/8/layout/chart3"/>
    <dgm:cxn modelId="{09F9091A-BF94-2542-9F9B-FE0844D62C87}" type="presOf" srcId="{A74DD0C2-C4E0-6C4A-BB21-77F60B76AECE}" destId="{FB49B5B8-3C5E-1643-9F8F-DAB66708A3BC}" srcOrd="0" destOrd="2" presId="urn:microsoft.com/office/officeart/2005/8/layout/chart3"/>
    <dgm:cxn modelId="{47941324-CC7D-7441-A80A-0C16573948F1}" type="presOf" srcId="{995CAFD5-2CAB-2248-B585-6962B11C3438}" destId="{36BC4E2E-C198-3F4B-AEF7-083355E6AAD9}" srcOrd="0" destOrd="2" presId="urn:microsoft.com/office/officeart/2005/8/layout/chart3"/>
    <dgm:cxn modelId="{299F5029-087C-F344-80E9-07428BCCA53C}" type="presOf" srcId="{142E5985-A40F-AF48-878C-46C3B48C681B}" destId="{488BD645-E7A3-064A-8BDE-E3AB40233B85}" srcOrd="1" destOrd="5" presId="urn:microsoft.com/office/officeart/2005/8/layout/chart3"/>
    <dgm:cxn modelId="{26472D35-DC73-9C4E-8D7F-A30778EB8DE9}" type="presOf" srcId="{FE46B60E-CA46-3645-9A78-BCCB9E11C350}" destId="{FB49B5B8-3C5E-1643-9F8F-DAB66708A3BC}" srcOrd="0" destOrd="3" presId="urn:microsoft.com/office/officeart/2005/8/layout/chart3"/>
    <dgm:cxn modelId="{5E6A6A3E-2F18-7641-9810-5148A05DCDD8}" type="presOf" srcId="{995CAFD5-2CAB-2248-B585-6962B11C3438}" destId="{488BD645-E7A3-064A-8BDE-E3AB40233B85}" srcOrd="1" destOrd="2" presId="urn:microsoft.com/office/officeart/2005/8/layout/chart3"/>
    <dgm:cxn modelId="{2731F23F-55F1-2C42-A5C2-39FBC140265B}" srcId="{1A4CE699-9B97-CE42-BEEF-5089AF82D9CE}" destId="{33A700CB-1126-0543-B45F-2260B0804011}" srcOrd="2" destOrd="0" parTransId="{BF09F33A-B3E0-6B4B-8B48-0A2444950812}" sibTransId="{7DE433A2-8CF8-DE4D-99FA-022F0388F9C7}"/>
    <dgm:cxn modelId="{96CF8648-2F41-5940-9A90-C354853D0F2B}" srcId="{33A700CB-1126-0543-B45F-2260B0804011}" destId="{995CAFD5-2CAB-2248-B585-6962B11C3438}" srcOrd="1" destOrd="0" parTransId="{4AF3ECB2-FC2A-D34F-ADCD-F73698A1EA75}" sibTransId="{CAE89BA5-E582-BD41-82BE-36F861269E33}"/>
    <dgm:cxn modelId="{40BE834B-1F78-C742-9E3C-D1FC2FD6526B}" type="presOf" srcId="{E3348D7B-19C6-D34E-A53D-329F9BE6C7C8}" destId="{36BC4E2E-C198-3F4B-AEF7-083355E6AAD9}" srcOrd="0" destOrd="4" presId="urn:microsoft.com/office/officeart/2005/8/layout/chart3"/>
    <dgm:cxn modelId="{DBE2655D-2794-8846-BDD0-104BF0B6F707}" srcId="{A9F3C719-F16B-1E46-A4B2-B61B61F2DE48}" destId="{FE46B60E-CA46-3645-9A78-BCCB9E11C350}" srcOrd="2" destOrd="0" parTransId="{BA5A41D9-F876-5446-AC64-577D4A528F59}" sibTransId="{3D9CB658-7EC0-CF49-B91B-C27CEB03DF35}"/>
    <dgm:cxn modelId="{4C131260-09AB-F748-AD15-1F700BA21444}" type="presOf" srcId="{58F88776-4DC8-E644-BBED-C70A2AED7C07}" destId="{36BC4E2E-C198-3F4B-AEF7-083355E6AAD9}" srcOrd="0" destOrd="1" presId="urn:microsoft.com/office/officeart/2005/8/layout/chart3"/>
    <dgm:cxn modelId="{C0000572-B9B2-B844-AAB5-71836BFCE9AB}" type="presOf" srcId="{DC356283-75AB-7749-9D7A-9350C82306B5}" destId="{C74096DB-209E-0045-ABBB-A217E8F97D3A}" srcOrd="1" destOrd="1" presId="urn:microsoft.com/office/officeart/2005/8/layout/chart3"/>
    <dgm:cxn modelId="{E17DA477-076F-834F-A75D-8A40495FBF05}" type="presOf" srcId="{2279F28E-7BBD-3B49-B310-48575F5BF3D9}" destId="{FB49B5B8-3C5E-1643-9F8F-DAB66708A3BC}" srcOrd="0" destOrd="1" presId="urn:microsoft.com/office/officeart/2005/8/layout/chart3"/>
    <dgm:cxn modelId="{F3F9777C-6EAC-6E42-819D-7A84B5A6E7FD}" type="presOf" srcId="{33A700CB-1126-0543-B45F-2260B0804011}" destId="{36BC4E2E-C198-3F4B-AEF7-083355E6AAD9}" srcOrd="0" destOrd="0" presId="urn:microsoft.com/office/officeart/2005/8/layout/chart3"/>
    <dgm:cxn modelId="{AACCEF7D-1E1B-FB4F-8623-CC5A1AD2834D}" type="presOf" srcId="{A9F3C719-F16B-1E46-A4B2-B61B61F2DE48}" destId="{FB49B5B8-3C5E-1643-9F8F-DAB66708A3BC}" srcOrd="0" destOrd="0" presId="urn:microsoft.com/office/officeart/2005/8/layout/chart3"/>
    <dgm:cxn modelId="{623D778A-3AFB-0D44-856A-B4FA8E3B53EE}" srcId="{1A4CE699-9B97-CE42-BEEF-5089AF82D9CE}" destId="{30B31543-D6A3-464F-86CE-0865F2733F35}" srcOrd="1" destOrd="0" parTransId="{80684813-D33F-2848-B019-EB4239EF24BB}" sibTransId="{223AC4BB-0D19-5D4A-89E5-8F38C33D7711}"/>
    <dgm:cxn modelId="{E586AE91-8E16-6541-95DB-A7CB8DECA18C}" srcId="{A9F3C719-F16B-1E46-A4B2-B61B61F2DE48}" destId="{A74DD0C2-C4E0-6C4A-BB21-77F60B76AECE}" srcOrd="1" destOrd="0" parTransId="{F0D3B22A-B07A-8641-A0CF-314DC103A302}" sibTransId="{7183E057-086F-8A45-BE17-881472753F96}"/>
    <dgm:cxn modelId="{027C4C95-F668-B743-9CED-085FDAC16AC8}" type="presOf" srcId="{1A4CE699-9B97-CE42-BEEF-5089AF82D9CE}" destId="{389B9786-9CEA-884D-A403-49A3A37DC474}" srcOrd="0" destOrd="0" presId="urn:microsoft.com/office/officeart/2005/8/layout/chart3"/>
    <dgm:cxn modelId="{52412298-0537-1B44-A16A-A2C4640A5AF7}" srcId="{33A700CB-1126-0543-B45F-2260B0804011}" destId="{50E7F387-3629-6946-B8DF-987E4E11AC38}" srcOrd="2" destOrd="0" parTransId="{34CE892A-8C9E-2B4D-B27F-8C81627967EE}" sibTransId="{CFE2B025-8A4A-C54E-9166-4EBF7F03A1C2}"/>
    <dgm:cxn modelId="{34C61A99-C0FF-C54D-BE93-4BBAA9BDB7ED}" type="presOf" srcId="{142E5985-A40F-AF48-878C-46C3B48C681B}" destId="{36BC4E2E-C198-3F4B-AEF7-083355E6AAD9}" srcOrd="0" destOrd="5" presId="urn:microsoft.com/office/officeart/2005/8/layout/chart3"/>
    <dgm:cxn modelId="{9CB19CAC-7B1C-A943-A7A5-08E406028E1B}" type="presOf" srcId="{E3348D7B-19C6-D34E-A53D-329F9BE6C7C8}" destId="{488BD645-E7A3-064A-8BDE-E3AB40233B85}" srcOrd="1" destOrd="4" presId="urn:microsoft.com/office/officeart/2005/8/layout/chart3"/>
    <dgm:cxn modelId="{C605E5B9-9922-D749-BCDD-D7382476BBFE}" type="presOf" srcId="{A9F3C719-F16B-1E46-A4B2-B61B61F2DE48}" destId="{A59998F7-70AF-C04C-853A-44CBB93B64F1}" srcOrd="1" destOrd="0" presId="urn:microsoft.com/office/officeart/2005/8/layout/chart3"/>
    <dgm:cxn modelId="{07E4A1BA-87CE-6442-A300-0501B5B4F4B0}" srcId="{33A700CB-1126-0543-B45F-2260B0804011}" destId="{E3348D7B-19C6-D34E-A53D-329F9BE6C7C8}" srcOrd="3" destOrd="0" parTransId="{FBE0B8B2-5BAB-EA40-96A8-E46A58045C6C}" sibTransId="{50F80DD7-E5E0-764A-8D52-7907E90E022B}"/>
    <dgm:cxn modelId="{CEB88BBF-D1FC-0545-B917-E1C09C25AF16}" type="presOf" srcId="{DC356283-75AB-7749-9D7A-9350C82306B5}" destId="{87842A13-7F25-0F48-A27D-62C05FF3C28D}" srcOrd="0" destOrd="1" presId="urn:microsoft.com/office/officeart/2005/8/layout/chart3"/>
    <dgm:cxn modelId="{F9B476C2-F24A-1B4E-A9AD-19FF5FC6FC2D}" type="presOf" srcId="{50E7F387-3629-6946-B8DF-987E4E11AC38}" destId="{488BD645-E7A3-064A-8BDE-E3AB40233B85}" srcOrd="1" destOrd="3" presId="urn:microsoft.com/office/officeart/2005/8/layout/chart3"/>
    <dgm:cxn modelId="{0F1639C3-D7BD-DD42-AF1F-3CFCD59C98AD}" type="presOf" srcId="{FE46B60E-CA46-3645-9A78-BCCB9E11C350}" destId="{A59998F7-70AF-C04C-853A-44CBB93B64F1}" srcOrd="1" destOrd="3" presId="urn:microsoft.com/office/officeart/2005/8/layout/chart3"/>
    <dgm:cxn modelId="{EBFC8AC4-036B-5748-9C23-792816C0D366}" srcId="{A9F3C719-F16B-1E46-A4B2-B61B61F2DE48}" destId="{2279F28E-7BBD-3B49-B310-48575F5BF3D9}" srcOrd="0" destOrd="0" parTransId="{CBA2173A-F5BF-554F-80FA-76A4E396CE75}" sibTransId="{7D3A5682-467E-144C-BAFB-83C9EAE7C906}"/>
    <dgm:cxn modelId="{2163FDC7-966C-4546-8580-D0D0949BA95A}" type="presOf" srcId="{2279F28E-7BBD-3B49-B310-48575F5BF3D9}" destId="{A59998F7-70AF-C04C-853A-44CBB93B64F1}" srcOrd="1" destOrd="1" presId="urn:microsoft.com/office/officeart/2005/8/layout/chart3"/>
    <dgm:cxn modelId="{0F781AD1-993E-484C-BED8-023DD655C0E9}" srcId="{30B31543-D6A3-464F-86CE-0865F2733F35}" destId="{C1C8F5B6-F71B-5647-83F7-25C73C6DD62A}" srcOrd="1" destOrd="0" parTransId="{2D1B0CB6-E798-6640-89CE-311C7010D369}" sibTransId="{F0E1FFDE-3E55-8C4F-B47F-91DCC7D25BC0}"/>
    <dgm:cxn modelId="{F340F9DA-8459-DF4C-A90D-24BF0138DB46}" type="presOf" srcId="{C1C8F5B6-F71B-5647-83F7-25C73C6DD62A}" destId="{87842A13-7F25-0F48-A27D-62C05FF3C28D}" srcOrd="0" destOrd="2" presId="urn:microsoft.com/office/officeart/2005/8/layout/chart3"/>
    <dgm:cxn modelId="{BEA665E8-2A1F-0442-A7A7-6290434A0738}" srcId="{1A4CE699-9B97-CE42-BEEF-5089AF82D9CE}" destId="{A9F3C719-F16B-1E46-A4B2-B61B61F2DE48}" srcOrd="0" destOrd="0" parTransId="{9FC1B6C8-1FD8-C64D-92B1-79A36173D43D}" sibTransId="{11AC8583-FD9C-8F40-9443-15C9DFF671EC}"/>
    <dgm:cxn modelId="{DA2B13EB-182F-B648-A40B-60B869A6FA49}" type="presOf" srcId="{50E7F387-3629-6946-B8DF-987E4E11AC38}" destId="{36BC4E2E-C198-3F4B-AEF7-083355E6AAD9}" srcOrd="0" destOrd="3" presId="urn:microsoft.com/office/officeart/2005/8/layout/chart3"/>
    <dgm:cxn modelId="{D1E0B1EC-6006-2D40-8F75-BD01510246A5}" type="presOf" srcId="{A74DD0C2-C4E0-6C4A-BB21-77F60B76AECE}" destId="{A59998F7-70AF-C04C-853A-44CBB93B64F1}" srcOrd="1" destOrd="2" presId="urn:microsoft.com/office/officeart/2005/8/layout/chart3"/>
    <dgm:cxn modelId="{184645F8-6B00-EF47-9CE4-57715D030CE4}" type="presOf" srcId="{C1C8F5B6-F71B-5647-83F7-25C73C6DD62A}" destId="{C74096DB-209E-0045-ABBB-A217E8F97D3A}" srcOrd="1" destOrd="2" presId="urn:microsoft.com/office/officeart/2005/8/layout/chart3"/>
    <dgm:cxn modelId="{43B910FB-0EDF-4846-89FD-920F2A624333}" srcId="{33A700CB-1126-0543-B45F-2260B0804011}" destId="{58F88776-4DC8-E644-BBED-C70A2AED7C07}" srcOrd="0" destOrd="0" parTransId="{BDDEC465-7CE1-6B4D-B82A-4146F2E5F544}" sibTransId="{E91A8650-058E-1144-A5AC-55EF7FF582E7}"/>
    <dgm:cxn modelId="{C75EA49C-19DC-F843-A640-2FA28EED34F3}" type="presParOf" srcId="{389B9786-9CEA-884D-A403-49A3A37DC474}" destId="{FB49B5B8-3C5E-1643-9F8F-DAB66708A3BC}" srcOrd="0" destOrd="0" presId="urn:microsoft.com/office/officeart/2005/8/layout/chart3"/>
    <dgm:cxn modelId="{99848ABD-FD3B-284C-A404-33C3DEDC543F}" type="presParOf" srcId="{389B9786-9CEA-884D-A403-49A3A37DC474}" destId="{A59998F7-70AF-C04C-853A-44CBB93B64F1}" srcOrd="1" destOrd="0" presId="urn:microsoft.com/office/officeart/2005/8/layout/chart3"/>
    <dgm:cxn modelId="{EF5737E1-FBF2-FD41-BB51-F7376E9DBCC1}" type="presParOf" srcId="{389B9786-9CEA-884D-A403-49A3A37DC474}" destId="{87842A13-7F25-0F48-A27D-62C05FF3C28D}" srcOrd="2" destOrd="0" presId="urn:microsoft.com/office/officeart/2005/8/layout/chart3"/>
    <dgm:cxn modelId="{95A826F2-05BC-4540-B8DD-15375808EBD2}" type="presParOf" srcId="{389B9786-9CEA-884D-A403-49A3A37DC474}" destId="{C74096DB-209E-0045-ABBB-A217E8F97D3A}" srcOrd="3" destOrd="0" presId="urn:microsoft.com/office/officeart/2005/8/layout/chart3"/>
    <dgm:cxn modelId="{E7CDDAB8-66BC-6F4F-A3A2-37BF34B035C8}" type="presParOf" srcId="{389B9786-9CEA-884D-A403-49A3A37DC474}" destId="{36BC4E2E-C198-3F4B-AEF7-083355E6AAD9}" srcOrd="4" destOrd="0" presId="urn:microsoft.com/office/officeart/2005/8/layout/chart3"/>
    <dgm:cxn modelId="{4870F7F0-F2CA-064A-AD6D-B63257B28B73}" type="presParOf" srcId="{389B9786-9CEA-884D-A403-49A3A37DC474}" destId="{488BD645-E7A3-064A-8BDE-E3AB40233B8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FA30F-07F7-584B-BBB7-F4DCCC4704B6}" type="doc">
      <dgm:prSet loTypeId="urn:microsoft.com/office/officeart/2005/8/layout/char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557690-FF83-0F42-AB45-5F5B1C201434}">
      <dgm:prSet phldrT="[Text]"/>
      <dgm:spPr/>
      <dgm:t>
        <a:bodyPr/>
        <a:lstStyle/>
        <a:p>
          <a:r>
            <a:rPr lang="zh-Hans" altLang="en-US" dirty="0"/>
            <a:t>消费者的顾虑</a:t>
          </a:r>
          <a:endParaRPr lang="en-US" dirty="0"/>
        </a:p>
      </dgm:t>
    </dgm:pt>
    <dgm:pt modelId="{F1865000-A939-1D42-A509-AFFD41919F35}" type="parTrans" cxnId="{9B10FEA3-369E-B94A-B9D1-6FCAF5276045}">
      <dgm:prSet/>
      <dgm:spPr/>
      <dgm:t>
        <a:bodyPr/>
        <a:lstStyle/>
        <a:p>
          <a:endParaRPr lang="en-US"/>
        </a:p>
      </dgm:t>
    </dgm:pt>
    <dgm:pt modelId="{EFA161AF-05BF-2C4D-8C93-008CAC5F2570}" type="sibTrans" cxnId="{9B10FEA3-369E-B94A-B9D1-6FCAF5276045}">
      <dgm:prSet/>
      <dgm:spPr/>
      <dgm:t>
        <a:bodyPr/>
        <a:lstStyle/>
        <a:p>
          <a:endParaRPr lang="en-US"/>
        </a:p>
      </dgm:t>
    </dgm:pt>
    <dgm:pt modelId="{9B48A149-088E-BF48-80C0-90CABD832256}">
      <dgm:prSet phldrT="[Text]"/>
      <dgm:spPr/>
      <dgm:t>
        <a:bodyPr/>
        <a:lstStyle/>
        <a:p>
          <a:r>
            <a:rPr lang="zh-Hans" altLang="en-US" dirty="0"/>
            <a:t>私教现状</a:t>
          </a:r>
          <a:endParaRPr lang="en-US" dirty="0"/>
        </a:p>
      </dgm:t>
    </dgm:pt>
    <dgm:pt modelId="{F6CE1821-17FF-3945-ACEA-3A8CB2D05A6B}" type="parTrans" cxnId="{A3112461-A185-D846-8EDA-78A478D0C48B}">
      <dgm:prSet/>
      <dgm:spPr/>
      <dgm:t>
        <a:bodyPr/>
        <a:lstStyle/>
        <a:p>
          <a:endParaRPr lang="en-US"/>
        </a:p>
      </dgm:t>
    </dgm:pt>
    <dgm:pt modelId="{AAEE0D9E-C087-0A44-A210-073079BD7E21}" type="sibTrans" cxnId="{A3112461-A185-D846-8EDA-78A478D0C48B}">
      <dgm:prSet/>
      <dgm:spPr/>
      <dgm:t>
        <a:bodyPr/>
        <a:lstStyle/>
        <a:p>
          <a:endParaRPr lang="en-US"/>
        </a:p>
      </dgm:t>
    </dgm:pt>
    <dgm:pt modelId="{F3A99837-4E47-144C-AF08-3DEE8DB3C842}">
      <dgm:prSet phldrT="[Text]"/>
      <dgm:spPr/>
      <dgm:t>
        <a:bodyPr/>
        <a:lstStyle/>
        <a:p>
          <a:r>
            <a:rPr lang="zh-Hans" altLang="en-US" dirty="0"/>
            <a:t>门店困境</a:t>
          </a:r>
          <a:endParaRPr lang="en-US" dirty="0"/>
        </a:p>
      </dgm:t>
    </dgm:pt>
    <dgm:pt modelId="{6091F2E2-FCE2-044D-A53B-870D477DD19B}" type="parTrans" cxnId="{B14D1231-B7FF-6F48-B7C2-BDAD65BCDA18}">
      <dgm:prSet/>
      <dgm:spPr/>
      <dgm:t>
        <a:bodyPr/>
        <a:lstStyle/>
        <a:p>
          <a:endParaRPr lang="en-US"/>
        </a:p>
      </dgm:t>
    </dgm:pt>
    <dgm:pt modelId="{A5776DC3-CA37-8C4F-936B-8B7798CD329E}" type="sibTrans" cxnId="{B14D1231-B7FF-6F48-B7C2-BDAD65BCDA18}">
      <dgm:prSet/>
      <dgm:spPr/>
      <dgm:t>
        <a:bodyPr/>
        <a:lstStyle/>
        <a:p>
          <a:endParaRPr lang="en-US"/>
        </a:p>
      </dgm:t>
    </dgm:pt>
    <dgm:pt modelId="{6445BA0D-AF28-C44D-8965-F61FBCC5AA63}">
      <dgm:prSet phldrT="[Text]"/>
      <dgm:spPr/>
      <dgm:t>
        <a:bodyPr/>
        <a:lstStyle/>
        <a:p>
          <a:r>
            <a:rPr lang="zh-Hans" altLang="en-US" dirty="0"/>
            <a:t>课时贵</a:t>
          </a:r>
          <a:endParaRPr lang="en-US" dirty="0"/>
        </a:p>
      </dgm:t>
    </dgm:pt>
    <dgm:pt modelId="{7FE89CF2-C5A8-5647-B51A-1977661E514F}" type="sibTrans" cxnId="{B9313ACA-10F7-314B-8450-9B90E03598E8}">
      <dgm:prSet/>
      <dgm:spPr/>
      <dgm:t>
        <a:bodyPr/>
        <a:lstStyle/>
        <a:p>
          <a:endParaRPr lang="en-US"/>
        </a:p>
      </dgm:t>
    </dgm:pt>
    <dgm:pt modelId="{9E31953F-9C53-9F4F-8544-67B0FD1CB4AC}" type="parTrans" cxnId="{B9313ACA-10F7-314B-8450-9B90E03598E8}">
      <dgm:prSet/>
      <dgm:spPr/>
      <dgm:t>
        <a:bodyPr/>
        <a:lstStyle/>
        <a:p>
          <a:endParaRPr lang="en-US"/>
        </a:p>
      </dgm:t>
    </dgm:pt>
    <dgm:pt modelId="{BE2CBA35-62DA-1045-8738-631D8C911805}">
      <dgm:prSet phldrT="[Text]"/>
      <dgm:spPr/>
      <dgm:t>
        <a:bodyPr/>
        <a:lstStyle/>
        <a:p>
          <a:r>
            <a:rPr lang="zh-Hans" altLang="en-US" dirty="0"/>
            <a:t>会所模式</a:t>
          </a:r>
          <a:endParaRPr lang="en-US" dirty="0"/>
        </a:p>
      </dgm:t>
    </dgm:pt>
    <dgm:pt modelId="{A20BE7C1-E410-9F4B-9D9C-D86C0443BC4A}" type="sibTrans" cxnId="{83F93D2C-AB2A-A54D-BA76-9D7B1AD6491D}">
      <dgm:prSet/>
      <dgm:spPr/>
      <dgm:t>
        <a:bodyPr/>
        <a:lstStyle/>
        <a:p>
          <a:endParaRPr lang="en-US"/>
        </a:p>
      </dgm:t>
    </dgm:pt>
    <dgm:pt modelId="{78E0C4A5-95ED-4E42-9268-B933C24FEEC4}" type="parTrans" cxnId="{83F93D2C-AB2A-A54D-BA76-9D7B1AD6491D}">
      <dgm:prSet/>
      <dgm:spPr/>
      <dgm:t>
        <a:bodyPr/>
        <a:lstStyle/>
        <a:p>
          <a:endParaRPr lang="en-US"/>
        </a:p>
      </dgm:t>
    </dgm:pt>
    <dgm:pt modelId="{327C1A22-0012-2140-83F0-31F32D29C8A4}">
      <dgm:prSet phldrT="[Text]"/>
      <dgm:spPr/>
      <dgm:t>
        <a:bodyPr/>
        <a:lstStyle/>
        <a:p>
          <a:r>
            <a:rPr lang="zh-Hans" altLang="en-US" dirty="0"/>
            <a:t>场所流动</a:t>
          </a:r>
          <a:endParaRPr lang="en-US" dirty="0"/>
        </a:p>
      </dgm:t>
    </dgm:pt>
    <dgm:pt modelId="{D4AD907B-6733-1149-8DE4-43AF6B43E64F}" type="sibTrans" cxnId="{7E4F5DAB-7C8C-1840-AB2A-6A7C135EC2EB}">
      <dgm:prSet/>
      <dgm:spPr/>
      <dgm:t>
        <a:bodyPr/>
        <a:lstStyle/>
        <a:p>
          <a:endParaRPr lang="en-US"/>
        </a:p>
      </dgm:t>
    </dgm:pt>
    <dgm:pt modelId="{71C810A6-C1FF-104B-80D9-D9D758B5A283}" type="parTrans" cxnId="{7E4F5DAB-7C8C-1840-AB2A-6A7C135EC2EB}">
      <dgm:prSet/>
      <dgm:spPr/>
      <dgm:t>
        <a:bodyPr/>
        <a:lstStyle/>
        <a:p>
          <a:endParaRPr lang="en-US"/>
        </a:p>
      </dgm:t>
    </dgm:pt>
    <dgm:pt modelId="{6674C1B7-1E06-214A-8414-4D7FC224F0EF}">
      <dgm:prSet phldrT="[Text]"/>
      <dgm:spPr/>
      <dgm:t>
        <a:bodyPr/>
        <a:lstStyle/>
        <a:p>
          <a:r>
            <a:rPr lang="zh-Hans" altLang="en-US" dirty="0"/>
            <a:t>店铺跑路</a:t>
          </a:r>
          <a:endParaRPr lang="en-US" dirty="0"/>
        </a:p>
      </dgm:t>
    </dgm:pt>
    <dgm:pt modelId="{3D10607F-A19C-184E-8D7A-906E67156B15}" type="parTrans" cxnId="{4AF83D2F-94A8-8E4E-B36F-93B3C1F9539C}">
      <dgm:prSet/>
      <dgm:spPr/>
      <dgm:t>
        <a:bodyPr/>
        <a:lstStyle/>
        <a:p>
          <a:endParaRPr lang="en-US"/>
        </a:p>
      </dgm:t>
    </dgm:pt>
    <dgm:pt modelId="{F4AA62A4-F0A6-B14B-AFD6-3E49F721C8A4}" type="sibTrans" cxnId="{4AF83D2F-94A8-8E4E-B36F-93B3C1F9539C}">
      <dgm:prSet/>
      <dgm:spPr/>
      <dgm:t>
        <a:bodyPr/>
        <a:lstStyle/>
        <a:p>
          <a:endParaRPr lang="en-US"/>
        </a:p>
      </dgm:t>
    </dgm:pt>
    <dgm:pt modelId="{8EB7A293-8C70-0E41-BCAB-6F3416059E1B}">
      <dgm:prSet phldrT="[Text]"/>
      <dgm:spPr/>
      <dgm:t>
        <a:bodyPr/>
        <a:lstStyle/>
        <a:p>
          <a:r>
            <a:rPr lang="zh-Hans" altLang="en-US" dirty="0"/>
            <a:t>懒惰</a:t>
          </a:r>
          <a:endParaRPr lang="en-US" dirty="0"/>
        </a:p>
      </dgm:t>
    </dgm:pt>
    <dgm:pt modelId="{4728A33A-0281-0540-B66F-3F0FAF15FEA2}" type="parTrans" cxnId="{8A26FAD4-E84A-E44C-B887-902DAD977222}">
      <dgm:prSet/>
      <dgm:spPr/>
      <dgm:t>
        <a:bodyPr/>
        <a:lstStyle/>
        <a:p>
          <a:endParaRPr lang="en-US"/>
        </a:p>
      </dgm:t>
    </dgm:pt>
    <dgm:pt modelId="{0B6CFE99-6818-6944-B9B5-6CA3E8340C0D}" type="sibTrans" cxnId="{8A26FAD4-E84A-E44C-B887-902DAD977222}">
      <dgm:prSet/>
      <dgm:spPr/>
      <dgm:t>
        <a:bodyPr/>
        <a:lstStyle/>
        <a:p>
          <a:endParaRPr lang="en-US"/>
        </a:p>
      </dgm:t>
    </dgm:pt>
    <dgm:pt modelId="{5A015085-EADF-1A4B-B2E0-0F6AF2B8DD8C}">
      <dgm:prSet phldrT="[Text]"/>
      <dgm:spPr/>
      <dgm:t>
        <a:bodyPr/>
        <a:lstStyle/>
        <a:p>
          <a:r>
            <a:rPr lang="zh-Hans" altLang="en-US" dirty="0"/>
            <a:t>收入低</a:t>
          </a:r>
          <a:endParaRPr lang="en-US" dirty="0"/>
        </a:p>
      </dgm:t>
    </dgm:pt>
    <dgm:pt modelId="{8A2BDCC0-1BA6-724E-B085-43C0410487B2}" type="parTrans" cxnId="{CF0A3979-21CD-0647-BCA2-237BFFE7A6C3}">
      <dgm:prSet/>
      <dgm:spPr/>
      <dgm:t>
        <a:bodyPr/>
        <a:lstStyle/>
        <a:p>
          <a:endParaRPr lang="en-US"/>
        </a:p>
      </dgm:t>
    </dgm:pt>
    <dgm:pt modelId="{C1B382D3-A184-2C4C-884C-7BD5552FAA74}" type="sibTrans" cxnId="{CF0A3979-21CD-0647-BCA2-237BFFE7A6C3}">
      <dgm:prSet/>
      <dgm:spPr/>
      <dgm:t>
        <a:bodyPr/>
        <a:lstStyle/>
        <a:p>
          <a:endParaRPr lang="en-US"/>
        </a:p>
      </dgm:t>
    </dgm:pt>
    <dgm:pt modelId="{27A4CC10-3E3C-B24C-AC64-D0B7AB094A6E}">
      <dgm:prSet phldrT="[Text]"/>
      <dgm:spPr/>
      <dgm:t>
        <a:bodyPr/>
        <a:lstStyle/>
        <a:p>
          <a:r>
            <a:rPr lang="zh-Hans" altLang="en-US" dirty="0"/>
            <a:t>流失大</a:t>
          </a:r>
          <a:endParaRPr lang="en-US" dirty="0"/>
        </a:p>
      </dgm:t>
    </dgm:pt>
    <dgm:pt modelId="{B0C15E72-38A1-D841-B13F-1765A2AA2449}" type="parTrans" cxnId="{5946B34E-2253-2647-88F4-617EFEF44A18}">
      <dgm:prSet/>
      <dgm:spPr/>
      <dgm:t>
        <a:bodyPr/>
        <a:lstStyle/>
        <a:p>
          <a:endParaRPr lang="en-US"/>
        </a:p>
      </dgm:t>
    </dgm:pt>
    <dgm:pt modelId="{F880CBB8-8EB9-D140-90BE-CEEF214A1A45}" type="sibTrans" cxnId="{5946B34E-2253-2647-88F4-617EFEF44A18}">
      <dgm:prSet/>
      <dgm:spPr/>
      <dgm:t>
        <a:bodyPr/>
        <a:lstStyle/>
        <a:p>
          <a:endParaRPr lang="en-US"/>
        </a:p>
      </dgm:t>
    </dgm:pt>
    <dgm:pt modelId="{02F2815B-2F6C-2640-A8F5-0F4FEF8096F6}">
      <dgm:prSet phldrT="[Text]"/>
      <dgm:spPr/>
      <dgm:t>
        <a:bodyPr/>
        <a:lstStyle/>
        <a:p>
          <a:r>
            <a:rPr lang="zh-Hans" altLang="en-US" dirty="0"/>
            <a:t>不规范</a:t>
          </a:r>
          <a:endParaRPr lang="en-US" dirty="0"/>
        </a:p>
      </dgm:t>
    </dgm:pt>
    <dgm:pt modelId="{D85D319E-D1E7-6844-B7D5-399A367F5E90}" type="parTrans" cxnId="{8793D168-C272-614C-959B-F788C9D43CDE}">
      <dgm:prSet/>
      <dgm:spPr/>
      <dgm:t>
        <a:bodyPr/>
        <a:lstStyle/>
        <a:p>
          <a:endParaRPr lang="en-US"/>
        </a:p>
      </dgm:t>
    </dgm:pt>
    <dgm:pt modelId="{D1A3E657-354B-0D4D-8A2E-5E670F29D00E}" type="sibTrans" cxnId="{8793D168-C272-614C-959B-F788C9D43CDE}">
      <dgm:prSet/>
      <dgm:spPr/>
      <dgm:t>
        <a:bodyPr/>
        <a:lstStyle/>
        <a:p>
          <a:endParaRPr lang="en-US"/>
        </a:p>
      </dgm:t>
    </dgm:pt>
    <dgm:pt modelId="{0979C92A-15E4-8E43-A656-3FC47B036EB0}">
      <dgm:prSet phldrT="[Text]"/>
      <dgm:spPr/>
      <dgm:t>
        <a:bodyPr/>
        <a:lstStyle/>
        <a:p>
          <a:r>
            <a:rPr lang="zh-Hans" altLang="en-US" dirty="0"/>
            <a:t>不可持续</a:t>
          </a:r>
          <a:endParaRPr lang="en-US" dirty="0"/>
        </a:p>
      </dgm:t>
    </dgm:pt>
    <dgm:pt modelId="{6871B14A-A426-1848-A9E9-20C06B8BE86C}" type="parTrans" cxnId="{E694312B-D0C6-C14B-A932-9A2060D063E3}">
      <dgm:prSet/>
      <dgm:spPr/>
      <dgm:t>
        <a:bodyPr/>
        <a:lstStyle/>
        <a:p>
          <a:endParaRPr lang="en-US"/>
        </a:p>
      </dgm:t>
    </dgm:pt>
    <dgm:pt modelId="{9C2FDE93-9DD2-2B4D-8980-495430BD2224}" type="sibTrans" cxnId="{E694312B-D0C6-C14B-A932-9A2060D063E3}">
      <dgm:prSet/>
      <dgm:spPr/>
      <dgm:t>
        <a:bodyPr/>
        <a:lstStyle/>
        <a:p>
          <a:endParaRPr lang="en-US"/>
        </a:p>
      </dgm:t>
    </dgm:pt>
    <dgm:pt modelId="{2F79E78B-7118-DB41-A259-3A40175A35C7}">
      <dgm:prSet phldrT="[Text]"/>
      <dgm:spPr/>
      <dgm:t>
        <a:bodyPr/>
        <a:lstStyle/>
        <a:p>
          <a:r>
            <a:rPr lang="zh-Hans" altLang="en-US" dirty="0"/>
            <a:t>成本浪费</a:t>
          </a:r>
          <a:endParaRPr lang="en-US" dirty="0"/>
        </a:p>
      </dgm:t>
    </dgm:pt>
    <dgm:pt modelId="{BCC896DD-4558-A241-8E51-F234D803C6DD}" type="parTrans" cxnId="{21C39037-629F-E547-A55B-F81E0D36EEB9}">
      <dgm:prSet/>
      <dgm:spPr/>
      <dgm:t>
        <a:bodyPr/>
        <a:lstStyle/>
        <a:p>
          <a:endParaRPr lang="en-US"/>
        </a:p>
      </dgm:t>
    </dgm:pt>
    <dgm:pt modelId="{4A4C9A4C-723D-164D-9879-30A355DFF030}" type="sibTrans" cxnId="{21C39037-629F-E547-A55B-F81E0D36EEB9}">
      <dgm:prSet/>
      <dgm:spPr/>
      <dgm:t>
        <a:bodyPr/>
        <a:lstStyle/>
        <a:p>
          <a:endParaRPr lang="en-US"/>
        </a:p>
      </dgm:t>
    </dgm:pt>
    <dgm:pt modelId="{3AE60739-0F35-8D4F-A3B8-1B0452EFEBC0}">
      <dgm:prSet phldrT="[Text]"/>
      <dgm:spPr/>
      <dgm:t>
        <a:bodyPr/>
        <a:lstStyle/>
        <a:p>
          <a:r>
            <a:rPr lang="zh-Hans" altLang="en-US" dirty="0"/>
            <a:t>无序竞争</a:t>
          </a:r>
          <a:endParaRPr lang="en-US" dirty="0"/>
        </a:p>
      </dgm:t>
    </dgm:pt>
    <dgm:pt modelId="{751AA1E7-D8C6-1B47-B9A0-BD7CE9C7D23D}" type="parTrans" cxnId="{D1C5F8D5-4132-B14C-BDF5-052E843C7371}">
      <dgm:prSet/>
      <dgm:spPr/>
      <dgm:t>
        <a:bodyPr/>
        <a:lstStyle/>
        <a:p>
          <a:endParaRPr lang="en-US"/>
        </a:p>
      </dgm:t>
    </dgm:pt>
    <dgm:pt modelId="{C99D830D-7967-3E46-A807-F297775734D2}" type="sibTrans" cxnId="{D1C5F8D5-4132-B14C-BDF5-052E843C7371}">
      <dgm:prSet/>
      <dgm:spPr/>
      <dgm:t>
        <a:bodyPr/>
        <a:lstStyle/>
        <a:p>
          <a:endParaRPr lang="en-US"/>
        </a:p>
      </dgm:t>
    </dgm:pt>
    <dgm:pt modelId="{0EC0FC09-3F37-B845-84C9-1A8AC8D68242}">
      <dgm:prSet phldrT="[Text]"/>
      <dgm:spPr/>
      <dgm:t>
        <a:bodyPr/>
        <a:lstStyle/>
        <a:p>
          <a:r>
            <a:rPr lang="zh-Hans" altLang="en-US" dirty="0"/>
            <a:t>不堪其扰</a:t>
          </a:r>
          <a:endParaRPr lang="en-US" dirty="0"/>
        </a:p>
      </dgm:t>
    </dgm:pt>
    <dgm:pt modelId="{0CEEA1F1-1FF7-2B45-8ECF-97B9B2B26CF9}" type="parTrans" cxnId="{A105969C-F1DB-5A46-BA76-11DD83DA0B1D}">
      <dgm:prSet/>
      <dgm:spPr/>
      <dgm:t>
        <a:bodyPr/>
        <a:lstStyle/>
        <a:p>
          <a:endParaRPr lang="en-US"/>
        </a:p>
      </dgm:t>
    </dgm:pt>
    <dgm:pt modelId="{93F13063-C700-F24A-90E3-E80B3F552437}" type="sibTrans" cxnId="{A105969C-F1DB-5A46-BA76-11DD83DA0B1D}">
      <dgm:prSet/>
      <dgm:spPr/>
      <dgm:t>
        <a:bodyPr/>
        <a:lstStyle/>
        <a:p>
          <a:endParaRPr lang="en-US"/>
        </a:p>
      </dgm:t>
    </dgm:pt>
    <dgm:pt modelId="{AAA74FDE-420D-0A48-A051-C274D2D58A65}" type="pres">
      <dgm:prSet presAssocID="{DE7FA30F-07F7-584B-BBB7-F4DCCC4704B6}" presName="compositeShape" presStyleCnt="0">
        <dgm:presLayoutVars>
          <dgm:chMax val="7"/>
          <dgm:dir/>
          <dgm:resizeHandles val="exact"/>
        </dgm:presLayoutVars>
      </dgm:prSet>
      <dgm:spPr/>
    </dgm:pt>
    <dgm:pt modelId="{68D5C5AE-925A-DE49-A41D-C5D683E6A486}" type="pres">
      <dgm:prSet presAssocID="{DE7FA30F-07F7-584B-BBB7-F4DCCC4704B6}" presName="wedge1" presStyleLbl="node1" presStyleIdx="0" presStyleCnt="3"/>
      <dgm:spPr/>
    </dgm:pt>
    <dgm:pt modelId="{DD1C9E86-B494-184B-962A-C4928EFC61A3}" type="pres">
      <dgm:prSet presAssocID="{DE7FA30F-07F7-584B-BBB7-F4DCCC4704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E9EB61-79D8-8047-A9A8-A7B2A4E994FE}" type="pres">
      <dgm:prSet presAssocID="{DE7FA30F-07F7-584B-BBB7-F4DCCC4704B6}" presName="wedge2" presStyleLbl="node1" presStyleIdx="1" presStyleCnt="3"/>
      <dgm:spPr/>
    </dgm:pt>
    <dgm:pt modelId="{9E22CFDD-B326-E543-9419-88C5B1062C06}" type="pres">
      <dgm:prSet presAssocID="{DE7FA30F-07F7-584B-BBB7-F4DCCC4704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8060AD-EC92-B240-865A-74576EE626F5}" type="pres">
      <dgm:prSet presAssocID="{DE7FA30F-07F7-584B-BBB7-F4DCCC4704B6}" presName="wedge3" presStyleLbl="node1" presStyleIdx="2" presStyleCnt="3"/>
      <dgm:spPr/>
    </dgm:pt>
    <dgm:pt modelId="{4F79B2AF-9EC4-7843-B131-DA751E257474}" type="pres">
      <dgm:prSet presAssocID="{DE7FA30F-07F7-584B-BBB7-F4DCCC4704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CFC10-3599-A049-B679-55F0B45C2B48}" type="presOf" srcId="{2F79E78B-7118-DB41-A259-3A40175A35C7}" destId="{D28060AD-EC92-B240-865A-74576EE626F5}" srcOrd="0" destOrd="3" presId="urn:microsoft.com/office/officeart/2005/8/layout/chart3"/>
    <dgm:cxn modelId="{9DD13916-9A17-3346-9181-324FE7D9FCD6}" type="presOf" srcId="{27A4CC10-3E3C-B24C-AC64-D0B7AB094A6E}" destId="{9E22CFDD-B326-E543-9419-88C5B1062C06}" srcOrd="1" destOrd="3" presId="urn:microsoft.com/office/officeart/2005/8/layout/chart3"/>
    <dgm:cxn modelId="{0799C61B-C489-D742-A66C-65AA6C3619C2}" type="presOf" srcId="{5A015085-EADF-1A4B-B2E0-0F6AF2B8DD8C}" destId="{9E22CFDD-B326-E543-9419-88C5B1062C06}" srcOrd="1" destOrd="2" presId="urn:microsoft.com/office/officeart/2005/8/layout/chart3"/>
    <dgm:cxn modelId="{89E8F41B-7AA3-EC40-9ABB-5264515A0A89}" type="presOf" srcId="{5A015085-EADF-1A4B-B2E0-0F6AF2B8DD8C}" destId="{61E9EB61-79D8-8047-A9A8-A7B2A4E994FE}" srcOrd="0" destOrd="2" presId="urn:microsoft.com/office/officeart/2005/8/layout/chart3"/>
    <dgm:cxn modelId="{7C7A3422-F064-FD4D-92E9-4C68B975D9B2}" type="presOf" srcId="{BE2CBA35-62DA-1045-8738-631D8C911805}" destId="{4F79B2AF-9EC4-7843-B131-DA751E257474}" srcOrd="1" destOrd="1" presId="urn:microsoft.com/office/officeart/2005/8/layout/chart3"/>
    <dgm:cxn modelId="{E694312B-D0C6-C14B-A932-9A2060D063E3}" srcId="{F3A99837-4E47-144C-AF08-3DEE8DB3C842}" destId="{0979C92A-15E4-8E43-A656-3FC47B036EB0}" srcOrd="1" destOrd="0" parTransId="{6871B14A-A426-1848-A9E9-20C06B8BE86C}" sibTransId="{9C2FDE93-9DD2-2B4D-8980-495430BD2224}"/>
    <dgm:cxn modelId="{83F93D2C-AB2A-A54D-BA76-9D7B1AD6491D}" srcId="{F3A99837-4E47-144C-AF08-3DEE8DB3C842}" destId="{BE2CBA35-62DA-1045-8738-631D8C911805}" srcOrd="0" destOrd="0" parTransId="{78E0C4A5-95ED-4E42-9268-B933C24FEEC4}" sibTransId="{A20BE7C1-E410-9F4B-9D9C-D86C0443BC4A}"/>
    <dgm:cxn modelId="{4AF83D2F-94A8-8E4E-B36F-93B3C1F9539C}" srcId="{04557690-FF83-0F42-AB45-5F5B1C201434}" destId="{6674C1B7-1E06-214A-8414-4D7FC224F0EF}" srcOrd="1" destOrd="0" parTransId="{3D10607F-A19C-184E-8D7A-906E67156B15}" sibTransId="{F4AA62A4-F0A6-B14B-AFD6-3E49F721C8A4}"/>
    <dgm:cxn modelId="{B14D1231-B7FF-6F48-B7C2-BDAD65BCDA18}" srcId="{DE7FA30F-07F7-584B-BBB7-F4DCCC4704B6}" destId="{F3A99837-4E47-144C-AF08-3DEE8DB3C842}" srcOrd="2" destOrd="0" parTransId="{6091F2E2-FCE2-044D-A53B-870D477DD19B}" sibTransId="{A5776DC3-CA37-8C4F-936B-8B7798CD329E}"/>
    <dgm:cxn modelId="{AD310335-0DF3-D74F-98BC-7BE1F717850F}" type="presOf" srcId="{327C1A22-0012-2140-83F0-31F32D29C8A4}" destId="{DD1C9E86-B494-184B-962A-C4928EFC61A3}" srcOrd="1" destOrd="1" presId="urn:microsoft.com/office/officeart/2005/8/layout/chart3"/>
    <dgm:cxn modelId="{A8CB6136-45E5-974B-A7CF-E046146E23EF}" type="presOf" srcId="{0EC0FC09-3F37-B845-84C9-1A8AC8D68242}" destId="{68D5C5AE-925A-DE49-A41D-C5D683E6A486}" srcOrd="0" destOrd="3" presId="urn:microsoft.com/office/officeart/2005/8/layout/chart3"/>
    <dgm:cxn modelId="{0912BB36-E524-E542-9766-0BD8D3322A03}" type="presOf" srcId="{0979C92A-15E4-8E43-A656-3FC47B036EB0}" destId="{D28060AD-EC92-B240-865A-74576EE626F5}" srcOrd="0" destOrd="2" presId="urn:microsoft.com/office/officeart/2005/8/layout/chart3"/>
    <dgm:cxn modelId="{21C39037-629F-E547-A55B-F81E0D36EEB9}" srcId="{F3A99837-4E47-144C-AF08-3DEE8DB3C842}" destId="{2F79E78B-7118-DB41-A259-3A40175A35C7}" srcOrd="2" destOrd="0" parTransId="{BCC896DD-4558-A241-8E51-F234D803C6DD}" sibTransId="{4A4C9A4C-723D-164D-9879-30A355DFF030}"/>
    <dgm:cxn modelId="{3D5AC238-402A-424D-A82C-214526DB31C8}" type="presOf" srcId="{04557690-FF83-0F42-AB45-5F5B1C201434}" destId="{68D5C5AE-925A-DE49-A41D-C5D683E6A486}" srcOrd="0" destOrd="0" presId="urn:microsoft.com/office/officeart/2005/8/layout/chart3"/>
    <dgm:cxn modelId="{9E08233B-88DC-2B44-AB94-AF956B073A49}" type="presOf" srcId="{8EB7A293-8C70-0E41-BCAB-6F3416059E1B}" destId="{DD1C9E86-B494-184B-962A-C4928EFC61A3}" srcOrd="1" destOrd="4" presId="urn:microsoft.com/office/officeart/2005/8/layout/chart3"/>
    <dgm:cxn modelId="{E172203D-209F-7944-AFC5-15C1253066BF}" type="presOf" srcId="{327C1A22-0012-2140-83F0-31F32D29C8A4}" destId="{68D5C5AE-925A-DE49-A41D-C5D683E6A486}" srcOrd="0" destOrd="1" presId="urn:microsoft.com/office/officeart/2005/8/layout/chart3"/>
    <dgm:cxn modelId="{0F25F041-4F84-514E-8CC5-5F8953505B47}" type="presOf" srcId="{BE2CBA35-62DA-1045-8738-631D8C911805}" destId="{D28060AD-EC92-B240-865A-74576EE626F5}" srcOrd="0" destOrd="1" presId="urn:microsoft.com/office/officeart/2005/8/layout/chart3"/>
    <dgm:cxn modelId="{9F10A54B-6577-5941-ACEF-466B68DB9DE3}" type="presOf" srcId="{02F2815B-2F6C-2640-A8F5-0F4FEF8096F6}" destId="{9E22CFDD-B326-E543-9419-88C5B1062C06}" srcOrd="1" destOrd="4" presId="urn:microsoft.com/office/officeart/2005/8/layout/chart3"/>
    <dgm:cxn modelId="{5946B34E-2253-2647-88F4-617EFEF44A18}" srcId="{9B48A149-088E-BF48-80C0-90CABD832256}" destId="{27A4CC10-3E3C-B24C-AC64-D0B7AB094A6E}" srcOrd="2" destOrd="0" parTransId="{B0C15E72-38A1-D841-B13F-1765A2AA2449}" sibTransId="{F880CBB8-8EB9-D140-90BE-CEEF214A1A45}"/>
    <dgm:cxn modelId="{1DEDCC57-A576-C541-9DBD-76A537A2FD70}" type="presOf" srcId="{3AE60739-0F35-8D4F-A3B8-1B0452EFEBC0}" destId="{D28060AD-EC92-B240-865A-74576EE626F5}" srcOrd="0" destOrd="4" presId="urn:microsoft.com/office/officeart/2005/8/layout/chart3"/>
    <dgm:cxn modelId="{9AD4C558-EFAE-CE44-9374-5F611B773602}" type="presOf" srcId="{2F79E78B-7118-DB41-A259-3A40175A35C7}" destId="{4F79B2AF-9EC4-7843-B131-DA751E257474}" srcOrd="1" destOrd="3" presId="urn:microsoft.com/office/officeart/2005/8/layout/chart3"/>
    <dgm:cxn modelId="{1D92AA59-6344-534B-B4DE-245E9D31F4BA}" type="presOf" srcId="{02F2815B-2F6C-2640-A8F5-0F4FEF8096F6}" destId="{61E9EB61-79D8-8047-A9A8-A7B2A4E994FE}" srcOrd="0" destOrd="4" presId="urn:microsoft.com/office/officeart/2005/8/layout/chart3"/>
    <dgm:cxn modelId="{A3112461-A185-D846-8EDA-78A478D0C48B}" srcId="{DE7FA30F-07F7-584B-BBB7-F4DCCC4704B6}" destId="{9B48A149-088E-BF48-80C0-90CABD832256}" srcOrd="1" destOrd="0" parTransId="{F6CE1821-17FF-3945-ACEA-3A8CB2D05A6B}" sibTransId="{AAEE0D9E-C087-0A44-A210-073079BD7E21}"/>
    <dgm:cxn modelId="{05EB9967-5906-D74B-8FC3-F5AAC9AC0A3F}" type="presOf" srcId="{F3A99837-4E47-144C-AF08-3DEE8DB3C842}" destId="{D28060AD-EC92-B240-865A-74576EE626F5}" srcOrd="0" destOrd="0" presId="urn:microsoft.com/office/officeart/2005/8/layout/chart3"/>
    <dgm:cxn modelId="{8793D168-C272-614C-959B-F788C9D43CDE}" srcId="{9B48A149-088E-BF48-80C0-90CABD832256}" destId="{02F2815B-2F6C-2640-A8F5-0F4FEF8096F6}" srcOrd="3" destOrd="0" parTransId="{D85D319E-D1E7-6844-B7D5-399A367F5E90}" sibTransId="{D1A3E657-354B-0D4D-8A2E-5E670F29D00E}"/>
    <dgm:cxn modelId="{5700E669-9C52-4B4C-A960-1F234D969DD1}" type="presOf" srcId="{0EC0FC09-3F37-B845-84C9-1A8AC8D68242}" destId="{DD1C9E86-B494-184B-962A-C4928EFC61A3}" srcOrd="1" destOrd="3" presId="urn:microsoft.com/office/officeart/2005/8/layout/chart3"/>
    <dgm:cxn modelId="{CF0A3979-21CD-0647-BCA2-237BFFE7A6C3}" srcId="{9B48A149-088E-BF48-80C0-90CABD832256}" destId="{5A015085-EADF-1A4B-B2E0-0F6AF2B8DD8C}" srcOrd="1" destOrd="0" parTransId="{8A2BDCC0-1BA6-724E-B085-43C0410487B2}" sibTransId="{C1B382D3-A184-2C4C-884C-7BD5552FAA74}"/>
    <dgm:cxn modelId="{9EACC67A-7D02-9A49-99F2-59777AEBDE93}" type="presOf" srcId="{DE7FA30F-07F7-584B-BBB7-F4DCCC4704B6}" destId="{AAA74FDE-420D-0A48-A051-C274D2D58A65}" srcOrd="0" destOrd="0" presId="urn:microsoft.com/office/officeart/2005/8/layout/chart3"/>
    <dgm:cxn modelId="{9F924E83-8E19-B34C-996E-3DE5EE6528F0}" type="presOf" srcId="{8EB7A293-8C70-0E41-BCAB-6F3416059E1B}" destId="{68D5C5AE-925A-DE49-A41D-C5D683E6A486}" srcOrd="0" destOrd="4" presId="urn:microsoft.com/office/officeart/2005/8/layout/chart3"/>
    <dgm:cxn modelId="{5BC15F84-3DB9-BF4C-BBB6-A1A96B6836DA}" type="presOf" srcId="{9B48A149-088E-BF48-80C0-90CABD832256}" destId="{61E9EB61-79D8-8047-A9A8-A7B2A4E994FE}" srcOrd="0" destOrd="0" presId="urn:microsoft.com/office/officeart/2005/8/layout/chart3"/>
    <dgm:cxn modelId="{49E29D8E-2EC2-B945-A28F-1361D5E84EBE}" type="presOf" srcId="{6445BA0D-AF28-C44D-8965-F61FBCC5AA63}" destId="{61E9EB61-79D8-8047-A9A8-A7B2A4E994FE}" srcOrd="0" destOrd="1" presId="urn:microsoft.com/office/officeart/2005/8/layout/chart3"/>
    <dgm:cxn modelId="{A105969C-F1DB-5A46-BA76-11DD83DA0B1D}" srcId="{04557690-FF83-0F42-AB45-5F5B1C201434}" destId="{0EC0FC09-3F37-B845-84C9-1A8AC8D68242}" srcOrd="2" destOrd="0" parTransId="{0CEEA1F1-1FF7-2B45-8ECF-97B9B2B26CF9}" sibTransId="{93F13063-C700-F24A-90E3-E80B3F552437}"/>
    <dgm:cxn modelId="{A811A69D-7D25-B447-9F4B-A489C1BAB294}" type="presOf" srcId="{6674C1B7-1E06-214A-8414-4D7FC224F0EF}" destId="{DD1C9E86-B494-184B-962A-C4928EFC61A3}" srcOrd="1" destOrd="2" presId="urn:microsoft.com/office/officeart/2005/8/layout/chart3"/>
    <dgm:cxn modelId="{B8B6FFA1-7E48-CF44-BC3B-049B0A17477E}" type="presOf" srcId="{F3A99837-4E47-144C-AF08-3DEE8DB3C842}" destId="{4F79B2AF-9EC4-7843-B131-DA751E257474}" srcOrd="1" destOrd="0" presId="urn:microsoft.com/office/officeart/2005/8/layout/chart3"/>
    <dgm:cxn modelId="{9B10FEA3-369E-B94A-B9D1-6FCAF5276045}" srcId="{DE7FA30F-07F7-584B-BBB7-F4DCCC4704B6}" destId="{04557690-FF83-0F42-AB45-5F5B1C201434}" srcOrd="0" destOrd="0" parTransId="{F1865000-A939-1D42-A509-AFFD41919F35}" sibTransId="{EFA161AF-05BF-2C4D-8C93-008CAC5F2570}"/>
    <dgm:cxn modelId="{4EB124A8-6CEC-5A42-9682-630A458E3ECF}" type="presOf" srcId="{9B48A149-088E-BF48-80C0-90CABD832256}" destId="{9E22CFDD-B326-E543-9419-88C5B1062C06}" srcOrd="1" destOrd="0" presId="urn:microsoft.com/office/officeart/2005/8/layout/chart3"/>
    <dgm:cxn modelId="{7E4F5DAB-7C8C-1840-AB2A-6A7C135EC2EB}" srcId="{04557690-FF83-0F42-AB45-5F5B1C201434}" destId="{327C1A22-0012-2140-83F0-31F32D29C8A4}" srcOrd="0" destOrd="0" parTransId="{71C810A6-C1FF-104B-80D9-D9D758B5A283}" sibTransId="{D4AD907B-6733-1149-8DE4-43AF6B43E64F}"/>
    <dgm:cxn modelId="{730BFAAE-2801-7142-96BC-33E03C12D288}" type="presOf" srcId="{3AE60739-0F35-8D4F-A3B8-1B0452EFEBC0}" destId="{4F79B2AF-9EC4-7843-B131-DA751E257474}" srcOrd="1" destOrd="4" presId="urn:microsoft.com/office/officeart/2005/8/layout/chart3"/>
    <dgm:cxn modelId="{729A22B0-80E6-9649-8DC6-BF33CEC87D54}" type="presOf" srcId="{27A4CC10-3E3C-B24C-AC64-D0B7AB094A6E}" destId="{61E9EB61-79D8-8047-A9A8-A7B2A4E994FE}" srcOrd="0" destOrd="3" presId="urn:microsoft.com/office/officeart/2005/8/layout/chart3"/>
    <dgm:cxn modelId="{28CD44BC-5967-7448-9556-A864937D1663}" type="presOf" srcId="{6674C1B7-1E06-214A-8414-4D7FC224F0EF}" destId="{68D5C5AE-925A-DE49-A41D-C5D683E6A486}" srcOrd="0" destOrd="2" presId="urn:microsoft.com/office/officeart/2005/8/layout/chart3"/>
    <dgm:cxn modelId="{B9313ACA-10F7-314B-8450-9B90E03598E8}" srcId="{9B48A149-088E-BF48-80C0-90CABD832256}" destId="{6445BA0D-AF28-C44D-8965-F61FBCC5AA63}" srcOrd="0" destOrd="0" parTransId="{9E31953F-9C53-9F4F-8544-67B0FD1CB4AC}" sibTransId="{7FE89CF2-C5A8-5647-B51A-1977661E514F}"/>
    <dgm:cxn modelId="{8A26FAD4-E84A-E44C-B887-902DAD977222}" srcId="{04557690-FF83-0F42-AB45-5F5B1C201434}" destId="{8EB7A293-8C70-0E41-BCAB-6F3416059E1B}" srcOrd="3" destOrd="0" parTransId="{4728A33A-0281-0540-B66F-3F0FAF15FEA2}" sibTransId="{0B6CFE99-6818-6944-B9B5-6CA3E8340C0D}"/>
    <dgm:cxn modelId="{D1C5F8D5-4132-B14C-BDF5-052E843C7371}" srcId="{F3A99837-4E47-144C-AF08-3DEE8DB3C842}" destId="{3AE60739-0F35-8D4F-A3B8-1B0452EFEBC0}" srcOrd="3" destOrd="0" parTransId="{751AA1E7-D8C6-1B47-B9A0-BD7CE9C7D23D}" sibTransId="{C99D830D-7967-3E46-A807-F297775734D2}"/>
    <dgm:cxn modelId="{58FB6FDA-FDAE-904F-BBA6-877022DC496D}" type="presOf" srcId="{04557690-FF83-0F42-AB45-5F5B1C201434}" destId="{DD1C9E86-B494-184B-962A-C4928EFC61A3}" srcOrd="1" destOrd="0" presId="urn:microsoft.com/office/officeart/2005/8/layout/chart3"/>
    <dgm:cxn modelId="{51F968F3-9CF7-9A41-A155-6C4590A8651E}" type="presOf" srcId="{0979C92A-15E4-8E43-A656-3FC47B036EB0}" destId="{4F79B2AF-9EC4-7843-B131-DA751E257474}" srcOrd="1" destOrd="2" presId="urn:microsoft.com/office/officeart/2005/8/layout/chart3"/>
    <dgm:cxn modelId="{1B395CFB-3492-364D-AF11-9A02B99FA638}" type="presOf" srcId="{6445BA0D-AF28-C44D-8965-F61FBCC5AA63}" destId="{9E22CFDD-B326-E543-9419-88C5B1062C06}" srcOrd="1" destOrd="1" presId="urn:microsoft.com/office/officeart/2005/8/layout/chart3"/>
    <dgm:cxn modelId="{89930474-9C4F-8B46-B5D1-2EBDE217039F}" type="presParOf" srcId="{AAA74FDE-420D-0A48-A051-C274D2D58A65}" destId="{68D5C5AE-925A-DE49-A41D-C5D683E6A486}" srcOrd="0" destOrd="0" presId="urn:microsoft.com/office/officeart/2005/8/layout/chart3"/>
    <dgm:cxn modelId="{158C00D6-B6B7-0040-AD14-FCDA2AC4F644}" type="presParOf" srcId="{AAA74FDE-420D-0A48-A051-C274D2D58A65}" destId="{DD1C9E86-B494-184B-962A-C4928EFC61A3}" srcOrd="1" destOrd="0" presId="urn:microsoft.com/office/officeart/2005/8/layout/chart3"/>
    <dgm:cxn modelId="{AFDC5E86-42DB-1F41-BE17-F0E3273218E9}" type="presParOf" srcId="{AAA74FDE-420D-0A48-A051-C274D2D58A65}" destId="{61E9EB61-79D8-8047-A9A8-A7B2A4E994FE}" srcOrd="2" destOrd="0" presId="urn:microsoft.com/office/officeart/2005/8/layout/chart3"/>
    <dgm:cxn modelId="{99876C72-F4C1-EC4B-8389-441D7B3C78E6}" type="presParOf" srcId="{AAA74FDE-420D-0A48-A051-C274D2D58A65}" destId="{9E22CFDD-B326-E543-9419-88C5B1062C06}" srcOrd="3" destOrd="0" presId="urn:microsoft.com/office/officeart/2005/8/layout/chart3"/>
    <dgm:cxn modelId="{2EC8B4D9-8835-2842-B545-CDAECC6E9F5A}" type="presParOf" srcId="{AAA74FDE-420D-0A48-A051-C274D2D58A65}" destId="{D28060AD-EC92-B240-865A-74576EE626F5}" srcOrd="4" destOrd="0" presId="urn:microsoft.com/office/officeart/2005/8/layout/chart3"/>
    <dgm:cxn modelId="{009B3FCC-FD71-9F43-BB9F-38BFA17EDA70}" type="presParOf" srcId="{AAA74FDE-420D-0A48-A051-C274D2D58A65}" destId="{4F79B2AF-9EC4-7843-B131-DA751E25747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EA18E-3161-9844-99B3-6748A4C550DD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2554F-BF2C-A648-BA24-008652E9FE4B}">
      <dgm:prSet phldrT="[Text]"/>
      <dgm:spPr/>
      <dgm:t>
        <a:bodyPr/>
        <a:lstStyle/>
        <a:p>
          <a:r>
            <a:rPr lang="zh-Hans" altLang="en-US" dirty="0"/>
            <a:t>按次消费</a:t>
          </a:r>
        </a:p>
      </dgm:t>
    </dgm:pt>
    <dgm:pt modelId="{15E1CB8B-ABE4-AA4C-A2E1-5E39021BF6E6}" type="parTrans" cxnId="{167246B1-10ED-B04E-BF73-37D80698C114}">
      <dgm:prSet/>
      <dgm:spPr/>
      <dgm:t>
        <a:bodyPr/>
        <a:lstStyle/>
        <a:p>
          <a:endParaRPr lang="en-US"/>
        </a:p>
      </dgm:t>
    </dgm:pt>
    <dgm:pt modelId="{E96C2875-AACF-CC48-9E54-70778DBE7B2F}" type="sibTrans" cxnId="{167246B1-10ED-B04E-BF73-37D80698C114}">
      <dgm:prSet/>
      <dgm:spPr/>
      <dgm:t>
        <a:bodyPr/>
        <a:lstStyle/>
        <a:p>
          <a:endParaRPr lang="en-US"/>
        </a:p>
      </dgm:t>
    </dgm:pt>
    <dgm:pt modelId="{85F2D1FD-E4F5-E34B-BB1E-8E62D77C8503}">
      <dgm:prSet phldrT="[Text]"/>
      <dgm:spPr/>
      <dgm:t>
        <a:bodyPr/>
        <a:lstStyle/>
        <a:p>
          <a:r>
            <a:rPr lang="zh-Hans" altLang="en-US" dirty="0"/>
            <a:t>门店会员</a:t>
          </a:r>
          <a:endParaRPr lang="en-US" dirty="0"/>
        </a:p>
      </dgm:t>
    </dgm:pt>
    <dgm:pt modelId="{A838463F-C405-8247-8D17-36C2C112A836}" type="parTrans" cxnId="{975D27D9-612D-6740-9A76-D538EAD3FF61}">
      <dgm:prSet/>
      <dgm:spPr/>
      <dgm:t>
        <a:bodyPr/>
        <a:lstStyle/>
        <a:p>
          <a:endParaRPr lang="en-US"/>
        </a:p>
      </dgm:t>
    </dgm:pt>
    <dgm:pt modelId="{79CF89AE-2E5D-9E4E-B966-20648AC15914}" type="sibTrans" cxnId="{975D27D9-612D-6740-9A76-D538EAD3FF61}">
      <dgm:prSet/>
      <dgm:spPr/>
      <dgm:t>
        <a:bodyPr/>
        <a:lstStyle/>
        <a:p>
          <a:endParaRPr lang="en-US"/>
        </a:p>
      </dgm:t>
    </dgm:pt>
    <dgm:pt modelId="{20F6881D-2E5A-9740-BCAA-47EF00E4A580}">
      <dgm:prSet/>
      <dgm:spPr/>
      <dgm:t>
        <a:bodyPr/>
        <a:lstStyle/>
        <a:p>
          <a:r>
            <a:rPr lang="zh-Hans" altLang="en-US" dirty="0"/>
            <a:t>全城通</a:t>
          </a:r>
          <a:endParaRPr lang="en-US" dirty="0"/>
        </a:p>
      </dgm:t>
    </dgm:pt>
    <dgm:pt modelId="{33822BC1-2827-A242-BA72-7A6EED6CF1D7}" type="parTrans" cxnId="{0FB544C7-2FDF-2B43-8FAC-A47FE81593C9}">
      <dgm:prSet/>
      <dgm:spPr/>
      <dgm:t>
        <a:bodyPr/>
        <a:lstStyle/>
        <a:p>
          <a:endParaRPr lang="en-US"/>
        </a:p>
      </dgm:t>
    </dgm:pt>
    <dgm:pt modelId="{54DC12E5-50AE-4646-B929-4EE779ED5217}" type="sibTrans" cxnId="{0FB544C7-2FDF-2B43-8FAC-A47FE81593C9}">
      <dgm:prSet/>
      <dgm:spPr/>
      <dgm:t>
        <a:bodyPr/>
        <a:lstStyle/>
        <a:p>
          <a:endParaRPr lang="en-US"/>
        </a:p>
      </dgm:t>
    </dgm:pt>
    <dgm:pt modelId="{8C35E48D-6CBF-0548-9796-BF77EC12A4C1}">
      <dgm:prSet phldrT="[Text]"/>
      <dgm:spPr/>
      <dgm:t>
        <a:bodyPr/>
        <a:lstStyle/>
        <a:p>
          <a:r>
            <a:rPr lang="zh-Hans" altLang="en-US" dirty="0"/>
            <a:t>完善门店消费</a:t>
          </a:r>
          <a:endParaRPr lang="en-US" dirty="0"/>
        </a:p>
      </dgm:t>
    </dgm:pt>
    <dgm:pt modelId="{982D8933-3FCC-D248-AA48-A34B16E8D3E7}" type="sibTrans" cxnId="{9302760F-ECE0-3D49-9A7D-F4A60ECE34A1}">
      <dgm:prSet/>
      <dgm:spPr/>
      <dgm:t>
        <a:bodyPr/>
        <a:lstStyle/>
        <a:p>
          <a:endParaRPr lang="en-US"/>
        </a:p>
      </dgm:t>
    </dgm:pt>
    <dgm:pt modelId="{B9519BEA-1748-8849-B5DA-71638CF26DAC}" type="parTrans" cxnId="{9302760F-ECE0-3D49-9A7D-F4A60ECE34A1}">
      <dgm:prSet/>
      <dgm:spPr/>
      <dgm:t>
        <a:bodyPr/>
        <a:lstStyle/>
        <a:p>
          <a:endParaRPr lang="en-US"/>
        </a:p>
      </dgm:t>
    </dgm:pt>
    <dgm:pt modelId="{FFD3CE91-E275-3D4F-8893-49282A19DDD5}" type="pres">
      <dgm:prSet presAssocID="{5A2EA18E-3161-9844-99B3-6748A4C550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83C9AB-9A72-4340-90B6-9F0BD9C0C15E}" type="pres">
      <dgm:prSet presAssocID="{8C35E48D-6CBF-0548-9796-BF77EC12A4C1}" presName="centerShape" presStyleLbl="node0" presStyleIdx="0" presStyleCnt="1"/>
      <dgm:spPr/>
    </dgm:pt>
    <dgm:pt modelId="{96191DD1-44D6-754A-BFDC-9806CB1BC613}" type="pres">
      <dgm:prSet presAssocID="{8EB2554F-BF2C-A648-BA24-008652E9FE4B}" presName="node" presStyleLbl="node1" presStyleIdx="0" presStyleCnt="3">
        <dgm:presLayoutVars>
          <dgm:bulletEnabled val="1"/>
        </dgm:presLayoutVars>
      </dgm:prSet>
      <dgm:spPr/>
    </dgm:pt>
    <dgm:pt modelId="{8AB70936-4897-EF43-BB78-88B97BE6F7AC}" type="pres">
      <dgm:prSet presAssocID="{8EB2554F-BF2C-A648-BA24-008652E9FE4B}" presName="dummy" presStyleCnt="0"/>
      <dgm:spPr/>
    </dgm:pt>
    <dgm:pt modelId="{F5330374-3F75-1749-BE3B-1AA9DD65E4FA}" type="pres">
      <dgm:prSet presAssocID="{E96C2875-AACF-CC48-9E54-70778DBE7B2F}" presName="sibTrans" presStyleLbl="sibTrans2D1" presStyleIdx="0" presStyleCnt="3"/>
      <dgm:spPr/>
    </dgm:pt>
    <dgm:pt modelId="{D60B8F34-E414-D24A-A651-75C72AAC300A}" type="pres">
      <dgm:prSet presAssocID="{20F6881D-2E5A-9740-BCAA-47EF00E4A580}" presName="node" presStyleLbl="node1" presStyleIdx="1" presStyleCnt="3">
        <dgm:presLayoutVars>
          <dgm:bulletEnabled val="1"/>
        </dgm:presLayoutVars>
      </dgm:prSet>
      <dgm:spPr/>
    </dgm:pt>
    <dgm:pt modelId="{99231846-25D6-914C-8876-0177FE5BF721}" type="pres">
      <dgm:prSet presAssocID="{20F6881D-2E5A-9740-BCAA-47EF00E4A580}" presName="dummy" presStyleCnt="0"/>
      <dgm:spPr/>
    </dgm:pt>
    <dgm:pt modelId="{66927BDE-D8FC-6B42-865D-5938EF2FB60D}" type="pres">
      <dgm:prSet presAssocID="{54DC12E5-50AE-4646-B929-4EE779ED5217}" presName="sibTrans" presStyleLbl="sibTrans2D1" presStyleIdx="1" presStyleCnt="3"/>
      <dgm:spPr/>
    </dgm:pt>
    <dgm:pt modelId="{ACA078F4-6DB4-FD49-9788-F905B77A75EC}" type="pres">
      <dgm:prSet presAssocID="{85F2D1FD-E4F5-E34B-BB1E-8E62D77C8503}" presName="node" presStyleLbl="node1" presStyleIdx="2" presStyleCnt="3">
        <dgm:presLayoutVars>
          <dgm:bulletEnabled val="1"/>
        </dgm:presLayoutVars>
      </dgm:prSet>
      <dgm:spPr/>
    </dgm:pt>
    <dgm:pt modelId="{F774182C-A34A-3946-9752-AE6C1B831354}" type="pres">
      <dgm:prSet presAssocID="{85F2D1FD-E4F5-E34B-BB1E-8E62D77C8503}" presName="dummy" presStyleCnt="0"/>
      <dgm:spPr/>
    </dgm:pt>
    <dgm:pt modelId="{A6319159-A082-094E-A9FF-2533E5881166}" type="pres">
      <dgm:prSet presAssocID="{79CF89AE-2E5D-9E4E-B966-20648AC15914}" presName="sibTrans" presStyleLbl="sibTrans2D1" presStyleIdx="2" presStyleCnt="3"/>
      <dgm:spPr/>
    </dgm:pt>
  </dgm:ptLst>
  <dgm:cxnLst>
    <dgm:cxn modelId="{9302760F-ECE0-3D49-9A7D-F4A60ECE34A1}" srcId="{5A2EA18E-3161-9844-99B3-6748A4C550DD}" destId="{8C35E48D-6CBF-0548-9796-BF77EC12A4C1}" srcOrd="0" destOrd="0" parTransId="{B9519BEA-1748-8849-B5DA-71638CF26DAC}" sibTransId="{982D8933-3FCC-D248-AA48-A34B16E8D3E7}"/>
    <dgm:cxn modelId="{21445C2E-F43B-F94B-BB2A-D505769CEE82}" type="presOf" srcId="{54DC12E5-50AE-4646-B929-4EE779ED5217}" destId="{66927BDE-D8FC-6B42-865D-5938EF2FB60D}" srcOrd="0" destOrd="0" presId="urn:microsoft.com/office/officeart/2005/8/layout/radial6"/>
    <dgm:cxn modelId="{FCF51334-5522-3D45-83FA-96F75A14F27D}" type="presOf" srcId="{8C35E48D-6CBF-0548-9796-BF77EC12A4C1}" destId="{B483C9AB-9A72-4340-90B6-9F0BD9C0C15E}" srcOrd="0" destOrd="0" presId="urn:microsoft.com/office/officeart/2005/8/layout/radial6"/>
    <dgm:cxn modelId="{B793EF70-5443-EA4A-BF17-F80DDBCBC4E1}" type="presOf" srcId="{8EB2554F-BF2C-A648-BA24-008652E9FE4B}" destId="{96191DD1-44D6-754A-BFDC-9806CB1BC613}" srcOrd="0" destOrd="0" presId="urn:microsoft.com/office/officeart/2005/8/layout/radial6"/>
    <dgm:cxn modelId="{3566508A-105D-B74B-9995-1C98AC937D66}" type="presOf" srcId="{5A2EA18E-3161-9844-99B3-6748A4C550DD}" destId="{FFD3CE91-E275-3D4F-8893-49282A19DDD5}" srcOrd="0" destOrd="0" presId="urn:microsoft.com/office/officeart/2005/8/layout/radial6"/>
    <dgm:cxn modelId="{D8F6D68B-1373-EB4A-91F9-359C6B63BF97}" type="presOf" srcId="{85F2D1FD-E4F5-E34B-BB1E-8E62D77C8503}" destId="{ACA078F4-6DB4-FD49-9788-F905B77A75EC}" srcOrd="0" destOrd="0" presId="urn:microsoft.com/office/officeart/2005/8/layout/radial6"/>
    <dgm:cxn modelId="{A43480A6-D1E3-5143-A785-4466A5CAFD06}" type="presOf" srcId="{E96C2875-AACF-CC48-9E54-70778DBE7B2F}" destId="{F5330374-3F75-1749-BE3B-1AA9DD65E4FA}" srcOrd="0" destOrd="0" presId="urn:microsoft.com/office/officeart/2005/8/layout/radial6"/>
    <dgm:cxn modelId="{167246B1-10ED-B04E-BF73-37D80698C114}" srcId="{8C35E48D-6CBF-0548-9796-BF77EC12A4C1}" destId="{8EB2554F-BF2C-A648-BA24-008652E9FE4B}" srcOrd="0" destOrd="0" parTransId="{15E1CB8B-ABE4-AA4C-A2E1-5E39021BF6E6}" sibTransId="{E96C2875-AACF-CC48-9E54-70778DBE7B2F}"/>
    <dgm:cxn modelId="{0FB544C7-2FDF-2B43-8FAC-A47FE81593C9}" srcId="{8C35E48D-6CBF-0548-9796-BF77EC12A4C1}" destId="{20F6881D-2E5A-9740-BCAA-47EF00E4A580}" srcOrd="1" destOrd="0" parTransId="{33822BC1-2827-A242-BA72-7A6EED6CF1D7}" sibTransId="{54DC12E5-50AE-4646-B929-4EE779ED5217}"/>
    <dgm:cxn modelId="{D0D4ADD1-BE80-ED42-8DAF-CC722BD676E4}" type="presOf" srcId="{79CF89AE-2E5D-9E4E-B966-20648AC15914}" destId="{A6319159-A082-094E-A9FF-2533E5881166}" srcOrd="0" destOrd="0" presId="urn:microsoft.com/office/officeart/2005/8/layout/radial6"/>
    <dgm:cxn modelId="{975D27D9-612D-6740-9A76-D538EAD3FF61}" srcId="{8C35E48D-6CBF-0548-9796-BF77EC12A4C1}" destId="{85F2D1FD-E4F5-E34B-BB1E-8E62D77C8503}" srcOrd="2" destOrd="0" parTransId="{A838463F-C405-8247-8D17-36C2C112A836}" sibTransId="{79CF89AE-2E5D-9E4E-B966-20648AC15914}"/>
    <dgm:cxn modelId="{FFF29DFA-1DAF-444A-8AC1-6B7EE308228C}" type="presOf" srcId="{20F6881D-2E5A-9740-BCAA-47EF00E4A580}" destId="{D60B8F34-E414-D24A-A651-75C72AAC300A}" srcOrd="0" destOrd="0" presId="urn:microsoft.com/office/officeart/2005/8/layout/radial6"/>
    <dgm:cxn modelId="{E664170E-3C3C-4445-B230-F43DEDC9CE3A}" type="presParOf" srcId="{FFD3CE91-E275-3D4F-8893-49282A19DDD5}" destId="{B483C9AB-9A72-4340-90B6-9F0BD9C0C15E}" srcOrd="0" destOrd="0" presId="urn:microsoft.com/office/officeart/2005/8/layout/radial6"/>
    <dgm:cxn modelId="{58C0D67B-ED74-3E4D-9FEB-6715689CCB16}" type="presParOf" srcId="{FFD3CE91-E275-3D4F-8893-49282A19DDD5}" destId="{96191DD1-44D6-754A-BFDC-9806CB1BC613}" srcOrd="1" destOrd="0" presId="urn:microsoft.com/office/officeart/2005/8/layout/radial6"/>
    <dgm:cxn modelId="{70AEEE2E-5453-2145-8615-3FE2B8A28653}" type="presParOf" srcId="{FFD3CE91-E275-3D4F-8893-49282A19DDD5}" destId="{8AB70936-4897-EF43-BB78-88B97BE6F7AC}" srcOrd="2" destOrd="0" presId="urn:microsoft.com/office/officeart/2005/8/layout/radial6"/>
    <dgm:cxn modelId="{C19BC60F-B996-4E4F-9BC7-13EC33E86537}" type="presParOf" srcId="{FFD3CE91-E275-3D4F-8893-49282A19DDD5}" destId="{F5330374-3F75-1749-BE3B-1AA9DD65E4FA}" srcOrd="3" destOrd="0" presId="urn:microsoft.com/office/officeart/2005/8/layout/radial6"/>
    <dgm:cxn modelId="{08E652C5-AF1B-6248-A8AF-DC216D6D5CEF}" type="presParOf" srcId="{FFD3CE91-E275-3D4F-8893-49282A19DDD5}" destId="{D60B8F34-E414-D24A-A651-75C72AAC300A}" srcOrd="4" destOrd="0" presId="urn:microsoft.com/office/officeart/2005/8/layout/radial6"/>
    <dgm:cxn modelId="{52F34E37-5E87-5F4B-AE36-FEB7AFA7626C}" type="presParOf" srcId="{FFD3CE91-E275-3D4F-8893-49282A19DDD5}" destId="{99231846-25D6-914C-8876-0177FE5BF721}" srcOrd="5" destOrd="0" presId="urn:microsoft.com/office/officeart/2005/8/layout/radial6"/>
    <dgm:cxn modelId="{1911BBC2-E9E1-D645-A608-15BB691D46F8}" type="presParOf" srcId="{FFD3CE91-E275-3D4F-8893-49282A19DDD5}" destId="{66927BDE-D8FC-6B42-865D-5938EF2FB60D}" srcOrd="6" destOrd="0" presId="urn:microsoft.com/office/officeart/2005/8/layout/radial6"/>
    <dgm:cxn modelId="{BBD248F9-2BC4-AF4A-86F7-18C2C03B85E0}" type="presParOf" srcId="{FFD3CE91-E275-3D4F-8893-49282A19DDD5}" destId="{ACA078F4-6DB4-FD49-9788-F905B77A75EC}" srcOrd="7" destOrd="0" presId="urn:microsoft.com/office/officeart/2005/8/layout/radial6"/>
    <dgm:cxn modelId="{449F660D-6CDC-6642-89A7-6C041BB8E163}" type="presParOf" srcId="{FFD3CE91-E275-3D4F-8893-49282A19DDD5}" destId="{F774182C-A34A-3946-9752-AE6C1B831354}" srcOrd="8" destOrd="0" presId="urn:microsoft.com/office/officeart/2005/8/layout/radial6"/>
    <dgm:cxn modelId="{2CE7D45E-BE4A-1345-AD16-013A5BEA98D6}" type="presParOf" srcId="{FFD3CE91-E275-3D4F-8893-49282A19DDD5}" destId="{A6319159-A082-094E-A9FF-2533E588116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8F00F-FB00-A047-A5FE-D9884657BFC6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D2CF9-3FE6-954C-85B5-B196CC35FEC2}">
      <dgm:prSet phldrT="[Text]"/>
      <dgm:spPr/>
      <dgm:t>
        <a:bodyPr/>
        <a:lstStyle/>
        <a:p>
          <a:r>
            <a:rPr lang="zh-Hans" altLang="en-US" dirty="0"/>
            <a:t>消费者</a:t>
          </a:r>
          <a:endParaRPr lang="en-US" dirty="0"/>
        </a:p>
      </dgm:t>
    </dgm:pt>
    <dgm:pt modelId="{11471AF7-3332-BE44-A1E1-B9DDD1B7C256}" type="parTrans" cxnId="{7983A078-7639-2D4F-996B-56A57215FC9B}">
      <dgm:prSet/>
      <dgm:spPr/>
      <dgm:t>
        <a:bodyPr/>
        <a:lstStyle/>
        <a:p>
          <a:endParaRPr lang="en-US"/>
        </a:p>
      </dgm:t>
    </dgm:pt>
    <dgm:pt modelId="{845C7830-7BC2-A94B-987A-77C1353152A5}" type="sibTrans" cxnId="{7983A078-7639-2D4F-996B-56A57215FC9B}">
      <dgm:prSet/>
      <dgm:spPr/>
      <dgm:t>
        <a:bodyPr/>
        <a:lstStyle/>
        <a:p>
          <a:endParaRPr lang="en-US"/>
        </a:p>
      </dgm:t>
    </dgm:pt>
    <dgm:pt modelId="{09955EB9-755F-5E4F-AA6E-D6665720D62F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919BFC9C-E10B-4C49-8D31-3A84AED626C5}" type="parTrans" cxnId="{5FF492D2-03CB-5441-9646-C1FEA31BEB31}">
      <dgm:prSet/>
      <dgm:spPr/>
      <dgm:t>
        <a:bodyPr/>
        <a:lstStyle/>
        <a:p>
          <a:endParaRPr lang="en-US"/>
        </a:p>
      </dgm:t>
    </dgm:pt>
    <dgm:pt modelId="{DBAB91C1-1625-234F-AAF5-1B74A44FE902}" type="sibTrans" cxnId="{5FF492D2-03CB-5441-9646-C1FEA31BEB31}">
      <dgm:prSet/>
      <dgm:spPr/>
      <dgm:t>
        <a:bodyPr/>
        <a:lstStyle/>
        <a:p>
          <a:endParaRPr lang="en-US"/>
        </a:p>
      </dgm:t>
    </dgm:pt>
    <dgm:pt modelId="{7DCC5445-1788-4C49-BFFC-EBABBB5501E5}">
      <dgm:prSet/>
      <dgm:spPr/>
      <dgm:t>
        <a:bodyPr/>
        <a:lstStyle/>
        <a:p>
          <a:r>
            <a:rPr lang="zh-Hans" altLang="en-US" dirty="0"/>
            <a:t>动态门店价</a:t>
          </a:r>
          <a:endParaRPr lang="en-US" dirty="0"/>
        </a:p>
      </dgm:t>
    </dgm:pt>
    <dgm:pt modelId="{051C2B7E-4855-E744-8D73-0DBABC8ABC77}" type="parTrans" cxnId="{26193149-6C0C-7A4C-BC78-323348E504F3}">
      <dgm:prSet/>
      <dgm:spPr/>
      <dgm:t>
        <a:bodyPr/>
        <a:lstStyle/>
        <a:p>
          <a:endParaRPr lang="en-US"/>
        </a:p>
      </dgm:t>
    </dgm:pt>
    <dgm:pt modelId="{879DA6A7-C012-2146-8345-F296A530D905}" type="sibTrans" cxnId="{26193149-6C0C-7A4C-BC78-323348E504F3}">
      <dgm:prSet/>
      <dgm:spPr/>
      <dgm:t>
        <a:bodyPr/>
        <a:lstStyle/>
        <a:p>
          <a:endParaRPr lang="en-US"/>
        </a:p>
      </dgm:t>
    </dgm:pt>
    <dgm:pt modelId="{CE6AA67B-0D5B-F644-B227-1810FEC2F299}">
      <dgm:prSet/>
      <dgm:spPr/>
      <dgm:t>
        <a:bodyPr/>
        <a:lstStyle/>
        <a:p>
          <a:r>
            <a:rPr lang="zh-Hans" altLang="en-US" dirty="0"/>
            <a:t>专注于门店服务</a:t>
          </a:r>
          <a:endParaRPr lang="en-US" dirty="0"/>
        </a:p>
      </dgm:t>
    </dgm:pt>
    <dgm:pt modelId="{1383ECCB-AD3C-BD48-AABF-CA0CC0D751AF}" type="parTrans" cxnId="{9C2E6EB5-9F97-6741-A337-BC29A1765C6A}">
      <dgm:prSet/>
      <dgm:spPr/>
      <dgm:t>
        <a:bodyPr/>
        <a:lstStyle/>
        <a:p>
          <a:endParaRPr lang="en-US"/>
        </a:p>
      </dgm:t>
    </dgm:pt>
    <dgm:pt modelId="{9360102F-B201-5541-A7F3-862A33E0BE45}" type="sibTrans" cxnId="{9C2E6EB5-9F97-6741-A337-BC29A1765C6A}">
      <dgm:prSet/>
      <dgm:spPr/>
      <dgm:t>
        <a:bodyPr/>
        <a:lstStyle/>
        <a:p>
          <a:endParaRPr lang="en-US"/>
        </a:p>
      </dgm:t>
    </dgm:pt>
    <dgm:pt modelId="{34D550DE-2C4D-4F40-AB9F-0694D058A908}">
      <dgm:prSet/>
      <dgm:spPr/>
      <dgm:t>
        <a:bodyPr/>
        <a:lstStyle/>
        <a:p>
          <a:r>
            <a:rPr lang="zh-Hans" altLang="en-US" dirty="0"/>
            <a:t>不再需要销售</a:t>
          </a:r>
          <a:endParaRPr lang="en-US" dirty="0"/>
        </a:p>
      </dgm:t>
    </dgm:pt>
    <dgm:pt modelId="{FF5BD3A5-740F-304C-8E62-ECA4C56E27F4}" type="parTrans" cxnId="{61F6C264-D008-CE4B-A435-AA5B05C0C39C}">
      <dgm:prSet/>
      <dgm:spPr/>
      <dgm:t>
        <a:bodyPr/>
        <a:lstStyle/>
        <a:p>
          <a:endParaRPr lang="en-US"/>
        </a:p>
      </dgm:t>
    </dgm:pt>
    <dgm:pt modelId="{FECED0FA-62B4-BD44-B121-39E9D896434B}" type="sibTrans" cxnId="{61F6C264-D008-CE4B-A435-AA5B05C0C39C}">
      <dgm:prSet/>
      <dgm:spPr/>
      <dgm:t>
        <a:bodyPr/>
        <a:lstStyle/>
        <a:p>
          <a:endParaRPr lang="en-US"/>
        </a:p>
      </dgm:t>
    </dgm:pt>
    <dgm:pt modelId="{2468C418-07A1-B144-ADE5-6AB4A8169C7C}">
      <dgm:prSet/>
      <dgm:spPr/>
      <dgm:t>
        <a:bodyPr/>
        <a:lstStyle/>
        <a:p>
          <a:r>
            <a:rPr lang="zh-Hans" altLang="en-US" dirty="0"/>
            <a:t>懒惰活跃奖惩</a:t>
          </a:r>
          <a:endParaRPr lang="en-US" dirty="0"/>
        </a:p>
      </dgm:t>
    </dgm:pt>
    <dgm:pt modelId="{273A26D1-8D79-DA4E-8AE7-CA08E6F7163D}" type="parTrans" cxnId="{C84FAD16-907E-F64D-95D9-EE29B96145B5}">
      <dgm:prSet/>
      <dgm:spPr/>
      <dgm:t>
        <a:bodyPr/>
        <a:lstStyle/>
        <a:p>
          <a:endParaRPr lang="en-US"/>
        </a:p>
      </dgm:t>
    </dgm:pt>
    <dgm:pt modelId="{409A03A8-F530-E14D-8321-F305B0869BBD}" type="sibTrans" cxnId="{C84FAD16-907E-F64D-95D9-EE29B96145B5}">
      <dgm:prSet/>
      <dgm:spPr/>
      <dgm:t>
        <a:bodyPr/>
        <a:lstStyle/>
        <a:p>
          <a:endParaRPr lang="en-US"/>
        </a:p>
      </dgm:t>
    </dgm:pt>
    <dgm:pt modelId="{648A4103-6936-C24A-86B7-F45CACA85601}">
      <dgm:prSet/>
      <dgm:spPr/>
      <dgm:t>
        <a:bodyPr/>
        <a:lstStyle/>
        <a:p>
          <a:r>
            <a:rPr lang="zh-Hans" altLang="en-US" dirty="0"/>
            <a:t>消费模式低成本切换</a:t>
          </a:r>
          <a:endParaRPr lang="en-US" dirty="0"/>
        </a:p>
      </dgm:t>
    </dgm:pt>
    <dgm:pt modelId="{BB098FB7-829E-2240-9F5D-E9471734B004}" type="parTrans" cxnId="{AF7447B0-C23F-D947-ABD1-181EA7C1D954}">
      <dgm:prSet/>
      <dgm:spPr/>
      <dgm:t>
        <a:bodyPr/>
        <a:lstStyle/>
        <a:p>
          <a:endParaRPr lang="en-US"/>
        </a:p>
      </dgm:t>
    </dgm:pt>
    <dgm:pt modelId="{82426DFB-24AC-7E40-BFDD-4FBC1DFF5BA3}" type="sibTrans" cxnId="{AF7447B0-C23F-D947-ABD1-181EA7C1D954}">
      <dgm:prSet/>
      <dgm:spPr/>
      <dgm:t>
        <a:bodyPr/>
        <a:lstStyle/>
        <a:p>
          <a:endParaRPr lang="en-US"/>
        </a:p>
      </dgm:t>
    </dgm:pt>
    <dgm:pt modelId="{0BF6B50E-D3B0-AE4C-B2E0-E3F381A8AED7}">
      <dgm:prSet/>
      <dgm:spPr/>
      <dgm:t>
        <a:bodyPr/>
        <a:lstStyle/>
        <a:p>
          <a:r>
            <a:rPr lang="zh-Hans" altLang="en-US" dirty="0"/>
            <a:t>培养消费习惯</a:t>
          </a:r>
          <a:endParaRPr lang="en-US" dirty="0"/>
        </a:p>
      </dgm:t>
    </dgm:pt>
    <dgm:pt modelId="{9728308E-51F1-324A-8DB1-AB55878A3DB6}" type="parTrans" cxnId="{6A99FC63-A97B-CE4A-A2A0-BB08B178EE30}">
      <dgm:prSet/>
      <dgm:spPr/>
      <dgm:t>
        <a:bodyPr/>
        <a:lstStyle/>
        <a:p>
          <a:endParaRPr lang="en-US"/>
        </a:p>
      </dgm:t>
    </dgm:pt>
    <dgm:pt modelId="{F6139071-DD16-E740-8FA9-F8B4A14511AC}" type="sibTrans" cxnId="{6A99FC63-A97B-CE4A-A2A0-BB08B178EE30}">
      <dgm:prSet/>
      <dgm:spPr/>
      <dgm:t>
        <a:bodyPr/>
        <a:lstStyle/>
        <a:p>
          <a:endParaRPr lang="en-US"/>
        </a:p>
      </dgm:t>
    </dgm:pt>
    <dgm:pt modelId="{94A0451C-1BDF-264B-87A1-9262AAB76936}">
      <dgm:prSet/>
      <dgm:spPr/>
      <dgm:t>
        <a:bodyPr/>
        <a:lstStyle/>
        <a:p>
          <a:r>
            <a:rPr lang="zh-Hans" altLang="en-US" dirty="0"/>
            <a:t>门店、会员卡、全城卡盈利</a:t>
          </a:r>
          <a:endParaRPr lang="en-US" dirty="0"/>
        </a:p>
      </dgm:t>
    </dgm:pt>
    <dgm:pt modelId="{2A890C15-76DA-DA4D-80C3-6631E0CB3485}" type="parTrans" cxnId="{C1E6AD1A-4EA6-D947-A40E-31D4FF51C081}">
      <dgm:prSet/>
      <dgm:spPr/>
      <dgm:t>
        <a:bodyPr/>
        <a:lstStyle/>
        <a:p>
          <a:endParaRPr lang="en-US"/>
        </a:p>
      </dgm:t>
    </dgm:pt>
    <dgm:pt modelId="{CA3115E5-1042-E848-B183-AD922F4F219E}" type="sibTrans" cxnId="{C1E6AD1A-4EA6-D947-A40E-31D4FF51C081}">
      <dgm:prSet/>
      <dgm:spPr/>
      <dgm:t>
        <a:bodyPr/>
        <a:lstStyle/>
        <a:p>
          <a:endParaRPr lang="en-US"/>
        </a:p>
      </dgm:t>
    </dgm:pt>
    <dgm:pt modelId="{6967B3E7-0839-2F4D-8806-F66A3E20F84C}">
      <dgm:prSet/>
      <dgm:spPr/>
      <dgm:t>
        <a:bodyPr/>
        <a:lstStyle/>
        <a:p>
          <a:r>
            <a:rPr lang="zh-Hans" altLang="en-US" dirty="0"/>
            <a:t>懒惰惩罚提成</a:t>
          </a:r>
          <a:endParaRPr lang="en-US" dirty="0"/>
        </a:p>
      </dgm:t>
    </dgm:pt>
    <dgm:pt modelId="{3B222937-C71E-4049-8408-882F7D169EE1}" type="parTrans" cxnId="{A0C52590-D5CF-4341-A4D7-2B08FC0C7406}">
      <dgm:prSet/>
      <dgm:spPr/>
      <dgm:t>
        <a:bodyPr/>
        <a:lstStyle/>
        <a:p>
          <a:endParaRPr lang="en-US"/>
        </a:p>
      </dgm:t>
    </dgm:pt>
    <dgm:pt modelId="{2F877249-9147-2941-92A4-EE38D44D11E3}" type="sibTrans" cxnId="{A0C52590-D5CF-4341-A4D7-2B08FC0C7406}">
      <dgm:prSet/>
      <dgm:spPr/>
      <dgm:t>
        <a:bodyPr/>
        <a:lstStyle/>
        <a:p>
          <a:endParaRPr lang="en-US"/>
        </a:p>
      </dgm:t>
    </dgm:pt>
    <dgm:pt modelId="{B6A07E49-2816-364F-A7E5-9717E825AB4B}" type="pres">
      <dgm:prSet presAssocID="{8098F00F-FB00-A047-A5FE-D9884657BFC6}" presName="linear" presStyleCnt="0">
        <dgm:presLayoutVars>
          <dgm:dir/>
          <dgm:animLvl val="lvl"/>
          <dgm:resizeHandles val="exact"/>
        </dgm:presLayoutVars>
      </dgm:prSet>
      <dgm:spPr/>
    </dgm:pt>
    <dgm:pt modelId="{D3392680-1E4A-304E-8A90-00838E341392}" type="pres">
      <dgm:prSet presAssocID="{CDDD2CF9-3FE6-954C-85B5-B196CC35FEC2}" presName="parentLin" presStyleCnt="0"/>
      <dgm:spPr/>
    </dgm:pt>
    <dgm:pt modelId="{E232EF3C-7880-B84B-8EBC-C6953396B07F}" type="pres">
      <dgm:prSet presAssocID="{CDDD2CF9-3FE6-954C-85B5-B196CC35FEC2}" presName="parentLeftMargin" presStyleLbl="node1" presStyleIdx="0" presStyleCnt="2"/>
      <dgm:spPr/>
    </dgm:pt>
    <dgm:pt modelId="{CCA39F10-0BD7-AA40-9B5E-7B0F6268B813}" type="pres">
      <dgm:prSet presAssocID="{CDDD2CF9-3FE6-954C-85B5-B196CC35FE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AC9540-7406-AC47-BAAA-481A037AE21D}" type="pres">
      <dgm:prSet presAssocID="{CDDD2CF9-3FE6-954C-85B5-B196CC35FEC2}" presName="negativeSpace" presStyleCnt="0"/>
      <dgm:spPr/>
    </dgm:pt>
    <dgm:pt modelId="{AA940FBD-C8A5-E84D-A36F-0CBAA3BCA5D7}" type="pres">
      <dgm:prSet presAssocID="{CDDD2CF9-3FE6-954C-85B5-B196CC35FEC2}" presName="childText" presStyleLbl="conFgAcc1" presStyleIdx="0" presStyleCnt="2">
        <dgm:presLayoutVars>
          <dgm:bulletEnabled val="1"/>
        </dgm:presLayoutVars>
      </dgm:prSet>
      <dgm:spPr/>
    </dgm:pt>
    <dgm:pt modelId="{E330DF3C-A129-F24E-9425-B5548AA99231}" type="pres">
      <dgm:prSet presAssocID="{845C7830-7BC2-A94B-987A-77C1353152A5}" presName="spaceBetweenRectangles" presStyleCnt="0"/>
      <dgm:spPr/>
    </dgm:pt>
    <dgm:pt modelId="{6BF6117D-EFC2-D245-A811-584651DF8715}" type="pres">
      <dgm:prSet presAssocID="{09955EB9-755F-5E4F-AA6E-D6665720D62F}" presName="parentLin" presStyleCnt="0"/>
      <dgm:spPr/>
    </dgm:pt>
    <dgm:pt modelId="{6A35F74B-EDE5-074D-AFF1-5172E4C1FE80}" type="pres">
      <dgm:prSet presAssocID="{09955EB9-755F-5E4F-AA6E-D6665720D62F}" presName="parentLeftMargin" presStyleLbl="node1" presStyleIdx="0" presStyleCnt="2"/>
      <dgm:spPr/>
    </dgm:pt>
    <dgm:pt modelId="{CA13EB9F-14D6-3746-BF0E-E72C86AC3AD9}" type="pres">
      <dgm:prSet presAssocID="{09955EB9-755F-5E4F-AA6E-D6665720D6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6C5BEC-CD72-074A-A644-D9C58030D8D6}" type="pres">
      <dgm:prSet presAssocID="{09955EB9-755F-5E4F-AA6E-D6665720D62F}" presName="negativeSpace" presStyleCnt="0"/>
      <dgm:spPr/>
    </dgm:pt>
    <dgm:pt modelId="{7B709299-3C64-2B47-96BB-FA1DB2BF4332}" type="pres">
      <dgm:prSet presAssocID="{09955EB9-755F-5E4F-AA6E-D6665720D6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5D2D402-1DB5-9D4A-ABFF-4C5EC8B51AA9}" type="presOf" srcId="{CE6AA67B-0D5B-F644-B227-1810FEC2F299}" destId="{7B709299-3C64-2B47-96BB-FA1DB2BF4332}" srcOrd="0" destOrd="0" presId="urn:microsoft.com/office/officeart/2005/8/layout/list1"/>
    <dgm:cxn modelId="{65DCDE04-F360-E745-8A0B-E40948A44827}" type="presOf" srcId="{7DCC5445-1788-4C49-BFFC-EBABBB5501E5}" destId="{AA940FBD-C8A5-E84D-A36F-0CBAA3BCA5D7}" srcOrd="0" destOrd="0" presId="urn:microsoft.com/office/officeart/2005/8/layout/list1"/>
    <dgm:cxn modelId="{C84FAD16-907E-F64D-95D9-EE29B96145B5}" srcId="{CDDD2CF9-3FE6-954C-85B5-B196CC35FEC2}" destId="{2468C418-07A1-B144-ADE5-6AB4A8169C7C}" srcOrd="2" destOrd="0" parTransId="{273A26D1-8D79-DA4E-8AE7-CA08E6F7163D}" sibTransId="{409A03A8-F530-E14D-8321-F305B0869BBD}"/>
    <dgm:cxn modelId="{C1E6AD1A-4EA6-D947-A40E-31D4FF51C081}" srcId="{09955EB9-755F-5E4F-AA6E-D6665720D62F}" destId="{94A0451C-1BDF-264B-87A1-9262AAB76936}" srcOrd="2" destOrd="0" parTransId="{2A890C15-76DA-DA4D-80C3-6631E0CB3485}" sibTransId="{CA3115E5-1042-E848-B183-AD922F4F219E}"/>
    <dgm:cxn modelId="{4531693C-EBF3-CD47-BC83-0186A3A728DB}" type="presOf" srcId="{34D550DE-2C4D-4F40-AB9F-0694D058A908}" destId="{7B709299-3C64-2B47-96BB-FA1DB2BF4332}" srcOrd="0" destOrd="1" presId="urn:microsoft.com/office/officeart/2005/8/layout/list1"/>
    <dgm:cxn modelId="{AF04633D-AE14-FE4A-B638-CF342C8C9D3B}" type="presOf" srcId="{648A4103-6936-C24A-86B7-F45CACA85601}" destId="{AA940FBD-C8A5-E84D-A36F-0CBAA3BCA5D7}" srcOrd="0" destOrd="1" presId="urn:microsoft.com/office/officeart/2005/8/layout/list1"/>
    <dgm:cxn modelId="{A68D9A3D-D24A-B84C-941A-729198C357DB}" type="presOf" srcId="{8098F00F-FB00-A047-A5FE-D9884657BFC6}" destId="{B6A07E49-2816-364F-A7E5-9717E825AB4B}" srcOrd="0" destOrd="0" presId="urn:microsoft.com/office/officeart/2005/8/layout/list1"/>
    <dgm:cxn modelId="{26193149-6C0C-7A4C-BC78-323348E504F3}" srcId="{CDDD2CF9-3FE6-954C-85B5-B196CC35FEC2}" destId="{7DCC5445-1788-4C49-BFFC-EBABBB5501E5}" srcOrd="0" destOrd="0" parTransId="{051C2B7E-4855-E744-8D73-0DBABC8ABC77}" sibTransId="{879DA6A7-C012-2146-8345-F296A530D905}"/>
    <dgm:cxn modelId="{6A99FC63-A97B-CE4A-A2A0-BB08B178EE30}" srcId="{CDDD2CF9-3FE6-954C-85B5-B196CC35FEC2}" destId="{0BF6B50E-D3B0-AE4C-B2E0-E3F381A8AED7}" srcOrd="3" destOrd="0" parTransId="{9728308E-51F1-324A-8DB1-AB55878A3DB6}" sibTransId="{F6139071-DD16-E740-8FA9-F8B4A14511AC}"/>
    <dgm:cxn modelId="{61F6C264-D008-CE4B-A435-AA5B05C0C39C}" srcId="{09955EB9-755F-5E4F-AA6E-D6665720D62F}" destId="{34D550DE-2C4D-4F40-AB9F-0694D058A908}" srcOrd="1" destOrd="0" parTransId="{FF5BD3A5-740F-304C-8E62-ECA4C56E27F4}" sibTransId="{FECED0FA-62B4-BD44-B121-39E9D896434B}"/>
    <dgm:cxn modelId="{5EF85678-900A-3444-8FDB-D093E2FD2AED}" type="presOf" srcId="{6967B3E7-0839-2F4D-8806-F66A3E20F84C}" destId="{7B709299-3C64-2B47-96BB-FA1DB2BF4332}" srcOrd="0" destOrd="3" presId="urn:microsoft.com/office/officeart/2005/8/layout/list1"/>
    <dgm:cxn modelId="{7983A078-7639-2D4F-996B-56A57215FC9B}" srcId="{8098F00F-FB00-A047-A5FE-D9884657BFC6}" destId="{CDDD2CF9-3FE6-954C-85B5-B196CC35FEC2}" srcOrd="0" destOrd="0" parTransId="{11471AF7-3332-BE44-A1E1-B9DDD1B7C256}" sibTransId="{845C7830-7BC2-A94B-987A-77C1353152A5}"/>
    <dgm:cxn modelId="{87F85A84-3319-574B-B8F9-740DAECCBA7F}" type="presOf" srcId="{09955EB9-755F-5E4F-AA6E-D6665720D62F}" destId="{CA13EB9F-14D6-3746-BF0E-E72C86AC3AD9}" srcOrd="1" destOrd="0" presId="urn:microsoft.com/office/officeart/2005/8/layout/list1"/>
    <dgm:cxn modelId="{20A7D98C-AF9C-EA49-B28B-FC79089CC585}" type="presOf" srcId="{CDDD2CF9-3FE6-954C-85B5-B196CC35FEC2}" destId="{E232EF3C-7880-B84B-8EBC-C6953396B07F}" srcOrd="0" destOrd="0" presId="urn:microsoft.com/office/officeart/2005/8/layout/list1"/>
    <dgm:cxn modelId="{A0C52590-D5CF-4341-A4D7-2B08FC0C7406}" srcId="{09955EB9-755F-5E4F-AA6E-D6665720D62F}" destId="{6967B3E7-0839-2F4D-8806-F66A3E20F84C}" srcOrd="3" destOrd="0" parTransId="{3B222937-C71E-4049-8408-882F7D169EE1}" sibTransId="{2F877249-9147-2941-92A4-EE38D44D11E3}"/>
    <dgm:cxn modelId="{9F1C0D97-1F6B-6E49-AE52-07D49D7509A4}" type="presOf" srcId="{0BF6B50E-D3B0-AE4C-B2E0-E3F381A8AED7}" destId="{AA940FBD-C8A5-E84D-A36F-0CBAA3BCA5D7}" srcOrd="0" destOrd="3" presId="urn:microsoft.com/office/officeart/2005/8/layout/list1"/>
    <dgm:cxn modelId="{76BB0CA0-090F-1842-9C16-0C6740AD1817}" type="presOf" srcId="{CDDD2CF9-3FE6-954C-85B5-B196CC35FEC2}" destId="{CCA39F10-0BD7-AA40-9B5E-7B0F6268B813}" srcOrd="1" destOrd="0" presId="urn:microsoft.com/office/officeart/2005/8/layout/list1"/>
    <dgm:cxn modelId="{40C444A3-E9B9-B64A-A440-5DAF4125F5E4}" type="presOf" srcId="{09955EB9-755F-5E4F-AA6E-D6665720D62F}" destId="{6A35F74B-EDE5-074D-AFF1-5172E4C1FE80}" srcOrd="0" destOrd="0" presId="urn:microsoft.com/office/officeart/2005/8/layout/list1"/>
    <dgm:cxn modelId="{AF7447B0-C23F-D947-ABD1-181EA7C1D954}" srcId="{CDDD2CF9-3FE6-954C-85B5-B196CC35FEC2}" destId="{648A4103-6936-C24A-86B7-F45CACA85601}" srcOrd="1" destOrd="0" parTransId="{BB098FB7-829E-2240-9F5D-E9471734B004}" sibTransId="{82426DFB-24AC-7E40-BFDD-4FBC1DFF5BA3}"/>
    <dgm:cxn modelId="{9C2E6EB5-9F97-6741-A337-BC29A1765C6A}" srcId="{09955EB9-755F-5E4F-AA6E-D6665720D62F}" destId="{CE6AA67B-0D5B-F644-B227-1810FEC2F299}" srcOrd="0" destOrd="0" parTransId="{1383ECCB-AD3C-BD48-AABF-CA0CC0D751AF}" sibTransId="{9360102F-B201-5541-A7F3-862A33E0BE45}"/>
    <dgm:cxn modelId="{5FF492D2-03CB-5441-9646-C1FEA31BEB31}" srcId="{8098F00F-FB00-A047-A5FE-D9884657BFC6}" destId="{09955EB9-755F-5E4F-AA6E-D6665720D62F}" srcOrd="1" destOrd="0" parTransId="{919BFC9C-E10B-4C49-8D31-3A84AED626C5}" sibTransId="{DBAB91C1-1625-234F-AAF5-1B74A44FE902}"/>
    <dgm:cxn modelId="{FB805AE1-A227-7F4B-8F11-07D9275B1A27}" type="presOf" srcId="{2468C418-07A1-B144-ADE5-6AB4A8169C7C}" destId="{AA940FBD-C8A5-E84D-A36F-0CBAA3BCA5D7}" srcOrd="0" destOrd="2" presId="urn:microsoft.com/office/officeart/2005/8/layout/list1"/>
    <dgm:cxn modelId="{C35BE0E7-686F-6947-A6DF-5C4186623E78}" type="presOf" srcId="{94A0451C-1BDF-264B-87A1-9262AAB76936}" destId="{7B709299-3C64-2B47-96BB-FA1DB2BF4332}" srcOrd="0" destOrd="2" presId="urn:microsoft.com/office/officeart/2005/8/layout/list1"/>
    <dgm:cxn modelId="{4F7A8BDC-3B83-5A4E-B926-E941CA3E747E}" type="presParOf" srcId="{B6A07E49-2816-364F-A7E5-9717E825AB4B}" destId="{D3392680-1E4A-304E-8A90-00838E341392}" srcOrd="0" destOrd="0" presId="urn:microsoft.com/office/officeart/2005/8/layout/list1"/>
    <dgm:cxn modelId="{10F6DC11-BE73-664E-B209-A0FD61428E6D}" type="presParOf" srcId="{D3392680-1E4A-304E-8A90-00838E341392}" destId="{E232EF3C-7880-B84B-8EBC-C6953396B07F}" srcOrd="0" destOrd="0" presId="urn:microsoft.com/office/officeart/2005/8/layout/list1"/>
    <dgm:cxn modelId="{DC570351-A507-8E46-A64C-04E988A1F8B9}" type="presParOf" srcId="{D3392680-1E4A-304E-8A90-00838E341392}" destId="{CCA39F10-0BD7-AA40-9B5E-7B0F6268B813}" srcOrd="1" destOrd="0" presId="urn:microsoft.com/office/officeart/2005/8/layout/list1"/>
    <dgm:cxn modelId="{FC5A097E-78EF-1C43-B107-DB3915758EE1}" type="presParOf" srcId="{B6A07E49-2816-364F-A7E5-9717E825AB4B}" destId="{5CAC9540-7406-AC47-BAAA-481A037AE21D}" srcOrd="1" destOrd="0" presId="urn:microsoft.com/office/officeart/2005/8/layout/list1"/>
    <dgm:cxn modelId="{532B6D84-A7D0-7D42-8F9C-4A5D434E006C}" type="presParOf" srcId="{B6A07E49-2816-364F-A7E5-9717E825AB4B}" destId="{AA940FBD-C8A5-E84D-A36F-0CBAA3BCA5D7}" srcOrd="2" destOrd="0" presId="urn:microsoft.com/office/officeart/2005/8/layout/list1"/>
    <dgm:cxn modelId="{A29C3E29-515E-A64B-AD9C-6092E514BE6A}" type="presParOf" srcId="{B6A07E49-2816-364F-A7E5-9717E825AB4B}" destId="{E330DF3C-A129-F24E-9425-B5548AA99231}" srcOrd="3" destOrd="0" presId="urn:microsoft.com/office/officeart/2005/8/layout/list1"/>
    <dgm:cxn modelId="{E5CA9472-6FB0-C84F-8553-B835613C9B24}" type="presParOf" srcId="{B6A07E49-2816-364F-A7E5-9717E825AB4B}" destId="{6BF6117D-EFC2-D245-A811-584651DF8715}" srcOrd="4" destOrd="0" presId="urn:microsoft.com/office/officeart/2005/8/layout/list1"/>
    <dgm:cxn modelId="{6B4F4092-CE81-9B48-8580-C53B10A1B0E4}" type="presParOf" srcId="{6BF6117D-EFC2-D245-A811-584651DF8715}" destId="{6A35F74B-EDE5-074D-AFF1-5172E4C1FE80}" srcOrd="0" destOrd="0" presId="urn:microsoft.com/office/officeart/2005/8/layout/list1"/>
    <dgm:cxn modelId="{9F8DBE6D-21A2-3E4D-B1B0-B4F14915BC52}" type="presParOf" srcId="{6BF6117D-EFC2-D245-A811-584651DF8715}" destId="{CA13EB9F-14D6-3746-BF0E-E72C86AC3AD9}" srcOrd="1" destOrd="0" presId="urn:microsoft.com/office/officeart/2005/8/layout/list1"/>
    <dgm:cxn modelId="{8635F63C-1016-F044-A403-6ED4DB28CE42}" type="presParOf" srcId="{B6A07E49-2816-364F-A7E5-9717E825AB4B}" destId="{526C5BEC-CD72-074A-A644-D9C58030D8D6}" srcOrd="5" destOrd="0" presId="urn:microsoft.com/office/officeart/2005/8/layout/list1"/>
    <dgm:cxn modelId="{612D9381-9215-2D42-96F5-2B8DE2C1A5EB}" type="presParOf" srcId="{B6A07E49-2816-364F-A7E5-9717E825AB4B}" destId="{7B709299-3C64-2B47-96BB-FA1DB2BF43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18B6E6-03A7-C742-800C-D184A84CC199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17CA6-2EB6-3A41-ACA2-DE25FB2D6491}">
      <dgm:prSet phldrT="[Text]"/>
      <dgm:spPr/>
      <dgm:t>
        <a:bodyPr/>
        <a:lstStyle/>
        <a:p>
          <a:r>
            <a:rPr lang="zh-Hans" altLang="en-US" dirty="0"/>
            <a:t>剥离私教服务</a:t>
          </a:r>
          <a:endParaRPr lang="en-US" dirty="0"/>
        </a:p>
      </dgm:t>
    </dgm:pt>
    <dgm:pt modelId="{208EED35-2CCC-6E47-BFF3-9C19FC0D5F80}" type="parTrans" cxnId="{EC723F93-0096-6247-A850-B7B7AEF6EBAE}">
      <dgm:prSet/>
      <dgm:spPr/>
      <dgm:t>
        <a:bodyPr/>
        <a:lstStyle/>
        <a:p>
          <a:endParaRPr lang="en-US"/>
        </a:p>
      </dgm:t>
    </dgm:pt>
    <dgm:pt modelId="{8FAD7B20-B6AC-CC46-B548-286FE4CC3C44}" type="sibTrans" cxnId="{EC723F93-0096-6247-A850-B7B7AEF6EBAE}">
      <dgm:prSet/>
      <dgm:spPr/>
      <dgm:t>
        <a:bodyPr/>
        <a:lstStyle/>
        <a:p>
          <a:endParaRPr lang="en-US"/>
        </a:p>
      </dgm:t>
    </dgm:pt>
    <dgm:pt modelId="{9C42936E-0239-A546-8228-9DAB05C30348}">
      <dgm:prSet phldrT="[Text]"/>
      <dgm:spPr/>
      <dgm:t>
        <a:bodyPr/>
        <a:lstStyle/>
        <a:p>
          <a:r>
            <a:rPr lang="zh-Hans" altLang="en-US" dirty="0"/>
            <a:t>规范私教服务</a:t>
          </a:r>
          <a:endParaRPr lang="en-US" dirty="0"/>
        </a:p>
      </dgm:t>
    </dgm:pt>
    <dgm:pt modelId="{5BCDB9AC-CC4E-7546-A715-52D8B5F48823}" type="parTrans" cxnId="{586EB501-1F80-9E46-BE15-AEF31E4C8605}">
      <dgm:prSet/>
      <dgm:spPr/>
      <dgm:t>
        <a:bodyPr/>
        <a:lstStyle/>
        <a:p>
          <a:endParaRPr lang="en-US"/>
        </a:p>
      </dgm:t>
    </dgm:pt>
    <dgm:pt modelId="{1F636E6C-1F7C-7649-AA32-01B04EF4F323}" type="sibTrans" cxnId="{586EB501-1F80-9E46-BE15-AEF31E4C8605}">
      <dgm:prSet/>
      <dgm:spPr/>
      <dgm:t>
        <a:bodyPr/>
        <a:lstStyle/>
        <a:p>
          <a:endParaRPr lang="en-US"/>
        </a:p>
      </dgm:t>
    </dgm:pt>
    <dgm:pt modelId="{91CC74AE-778B-CD41-A182-5C697C71AB9A}">
      <dgm:prSet phldrT="[Text]"/>
      <dgm:spPr/>
      <dgm:t>
        <a:bodyPr/>
        <a:lstStyle/>
        <a:p>
          <a:r>
            <a:rPr lang="zh-Hans" altLang="en-US" dirty="0"/>
            <a:t>培养私教市场</a:t>
          </a:r>
          <a:endParaRPr lang="en-US" dirty="0"/>
        </a:p>
      </dgm:t>
    </dgm:pt>
    <dgm:pt modelId="{C12A5E9C-DD6E-3E4C-AE5C-6F36FBB0010D}" type="parTrans" cxnId="{C9268198-579A-D54C-9AA9-B481656C5B7D}">
      <dgm:prSet/>
      <dgm:spPr/>
      <dgm:t>
        <a:bodyPr/>
        <a:lstStyle/>
        <a:p>
          <a:endParaRPr lang="en-US"/>
        </a:p>
      </dgm:t>
    </dgm:pt>
    <dgm:pt modelId="{C6FB8352-B0B2-9F44-8084-F5AE04D91E8F}" type="sibTrans" cxnId="{C9268198-579A-D54C-9AA9-B481656C5B7D}">
      <dgm:prSet/>
      <dgm:spPr/>
      <dgm:t>
        <a:bodyPr/>
        <a:lstStyle/>
        <a:p>
          <a:endParaRPr lang="en-US"/>
        </a:p>
      </dgm:t>
    </dgm:pt>
    <dgm:pt modelId="{115F97BB-8355-1E46-B6D1-653A6C4E5980}">
      <dgm:prSet phldrT="[Text]"/>
      <dgm:spPr/>
      <dgm:t>
        <a:bodyPr/>
        <a:lstStyle/>
        <a:p>
          <a:r>
            <a:rPr lang="zh-Hans" altLang="en-US" dirty="0"/>
            <a:t>提高私教及门店收入</a:t>
          </a:r>
          <a:endParaRPr lang="en-US" dirty="0"/>
        </a:p>
      </dgm:t>
    </dgm:pt>
    <dgm:pt modelId="{ACC589DD-5282-8746-BE7E-D36DF38D8AB9}" type="parTrans" cxnId="{968D7608-B9C7-2B44-81B8-8E2C2B6FAA11}">
      <dgm:prSet/>
      <dgm:spPr/>
      <dgm:t>
        <a:bodyPr/>
        <a:lstStyle/>
        <a:p>
          <a:endParaRPr lang="en-US"/>
        </a:p>
      </dgm:t>
    </dgm:pt>
    <dgm:pt modelId="{500C08BE-5FF6-A441-9348-00E24C541374}" type="sibTrans" cxnId="{968D7608-B9C7-2B44-81B8-8E2C2B6FAA11}">
      <dgm:prSet/>
      <dgm:spPr/>
      <dgm:t>
        <a:bodyPr/>
        <a:lstStyle/>
        <a:p>
          <a:endParaRPr lang="en-US"/>
        </a:p>
      </dgm:t>
    </dgm:pt>
    <dgm:pt modelId="{A99D3BC7-4EC1-8B43-AA92-249C0386A48E}">
      <dgm:prSet phldrT="[Text]"/>
      <dgm:spPr/>
      <dgm:t>
        <a:bodyPr/>
        <a:lstStyle/>
        <a:p>
          <a:r>
            <a:rPr lang="zh-Hans" altLang="en-US" dirty="0"/>
            <a:t>降低门店成本</a:t>
          </a:r>
          <a:endParaRPr lang="en-US" dirty="0"/>
        </a:p>
      </dgm:t>
    </dgm:pt>
    <dgm:pt modelId="{745CED8B-952C-1A4B-93E2-571DF7A3F872}" type="parTrans" cxnId="{C9A5F9E1-C1B7-0B4E-AD63-95EB2EF6496F}">
      <dgm:prSet/>
      <dgm:spPr/>
      <dgm:t>
        <a:bodyPr/>
        <a:lstStyle/>
        <a:p>
          <a:endParaRPr lang="en-US"/>
        </a:p>
      </dgm:t>
    </dgm:pt>
    <dgm:pt modelId="{6858C31C-FA9A-0345-A293-1BFCC0AF7856}" type="sibTrans" cxnId="{C9A5F9E1-C1B7-0B4E-AD63-95EB2EF6496F}">
      <dgm:prSet/>
      <dgm:spPr/>
      <dgm:t>
        <a:bodyPr/>
        <a:lstStyle/>
        <a:p>
          <a:endParaRPr lang="en-US"/>
        </a:p>
      </dgm:t>
    </dgm:pt>
    <dgm:pt modelId="{B5D8DE0A-D1DB-E84D-A496-D66854899537}" type="pres">
      <dgm:prSet presAssocID="{FA18B6E6-03A7-C742-800C-D184A84CC19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20DC5EE-DD55-BE48-83FB-054D56450963}" type="pres">
      <dgm:prSet presAssocID="{6FC17CA6-2EB6-3A41-ACA2-DE25FB2D6491}" presName="centerShape" presStyleLbl="node0" presStyleIdx="0" presStyleCnt="1"/>
      <dgm:spPr/>
    </dgm:pt>
    <dgm:pt modelId="{40B5AC07-5850-2A41-9177-C73FE61F2F49}" type="pres">
      <dgm:prSet presAssocID="{5BCDB9AC-CC4E-7546-A715-52D8B5F48823}" presName="parTrans" presStyleLbl="sibTrans2D1" presStyleIdx="0" presStyleCnt="4"/>
      <dgm:spPr/>
    </dgm:pt>
    <dgm:pt modelId="{45D0B1AE-5036-1F43-AE40-7C098DE56404}" type="pres">
      <dgm:prSet presAssocID="{5BCDB9AC-CC4E-7546-A715-52D8B5F48823}" presName="connectorText" presStyleLbl="sibTrans2D1" presStyleIdx="0" presStyleCnt="4"/>
      <dgm:spPr/>
    </dgm:pt>
    <dgm:pt modelId="{4D852E74-B1B3-4D40-AB15-3B62FB0ED0E1}" type="pres">
      <dgm:prSet presAssocID="{9C42936E-0239-A546-8228-9DAB05C30348}" presName="node" presStyleLbl="node1" presStyleIdx="0" presStyleCnt="4">
        <dgm:presLayoutVars>
          <dgm:bulletEnabled val="1"/>
        </dgm:presLayoutVars>
      </dgm:prSet>
      <dgm:spPr/>
    </dgm:pt>
    <dgm:pt modelId="{65A8803C-AD4E-9E4B-B8E5-19A0C4077192}" type="pres">
      <dgm:prSet presAssocID="{C12A5E9C-DD6E-3E4C-AE5C-6F36FBB0010D}" presName="parTrans" presStyleLbl="sibTrans2D1" presStyleIdx="1" presStyleCnt="4"/>
      <dgm:spPr/>
    </dgm:pt>
    <dgm:pt modelId="{AB2F50EA-0955-3747-A9FF-CAAAABD5F970}" type="pres">
      <dgm:prSet presAssocID="{C12A5E9C-DD6E-3E4C-AE5C-6F36FBB0010D}" presName="connectorText" presStyleLbl="sibTrans2D1" presStyleIdx="1" presStyleCnt="4"/>
      <dgm:spPr/>
    </dgm:pt>
    <dgm:pt modelId="{483A4AED-5393-1C42-94E5-5CCFAE97D000}" type="pres">
      <dgm:prSet presAssocID="{91CC74AE-778B-CD41-A182-5C697C71AB9A}" presName="node" presStyleLbl="node1" presStyleIdx="1" presStyleCnt="4">
        <dgm:presLayoutVars>
          <dgm:bulletEnabled val="1"/>
        </dgm:presLayoutVars>
      </dgm:prSet>
      <dgm:spPr/>
    </dgm:pt>
    <dgm:pt modelId="{FDEB810D-DBF5-6445-B78E-B6BFEAFADB18}" type="pres">
      <dgm:prSet presAssocID="{ACC589DD-5282-8746-BE7E-D36DF38D8AB9}" presName="parTrans" presStyleLbl="sibTrans2D1" presStyleIdx="2" presStyleCnt="4"/>
      <dgm:spPr/>
    </dgm:pt>
    <dgm:pt modelId="{FB5D74CF-9F0B-2245-AEC4-301E542C2573}" type="pres">
      <dgm:prSet presAssocID="{ACC589DD-5282-8746-BE7E-D36DF38D8AB9}" presName="connectorText" presStyleLbl="sibTrans2D1" presStyleIdx="2" presStyleCnt="4"/>
      <dgm:spPr/>
    </dgm:pt>
    <dgm:pt modelId="{DABA4049-7430-BE47-B68D-CAFDA79BA3F8}" type="pres">
      <dgm:prSet presAssocID="{115F97BB-8355-1E46-B6D1-653A6C4E5980}" presName="node" presStyleLbl="node1" presStyleIdx="2" presStyleCnt="4">
        <dgm:presLayoutVars>
          <dgm:bulletEnabled val="1"/>
        </dgm:presLayoutVars>
      </dgm:prSet>
      <dgm:spPr/>
    </dgm:pt>
    <dgm:pt modelId="{B879BDE2-F970-1642-9B34-4E86D1230F6B}" type="pres">
      <dgm:prSet presAssocID="{745CED8B-952C-1A4B-93E2-571DF7A3F872}" presName="parTrans" presStyleLbl="sibTrans2D1" presStyleIdx="3" presStyleCnt="4"/>
      <dgm:spPr/>
    </dgm:pt>
    <dgm:pt modelId="{E150F4CD-47BF-5D48-9E55-2CB8867BA6F6}" type="pres">
      <dgm:prSet presAssocID="{745CED8B-952C-1A4B-93E2-571DF7A3F872}" presName="connectorText" presStyleLbl="sibTrans2D1" presStyleIdx="3" presStyleCnt="4"/>
      <dgm:spPr/>
    </dgm:pt>
    <dgm:pt modelId="{3D7DB0EF-096B-3D4E-B10C-C5B98C11D2D3}" type="pres">
      <dgm:prSet presAssocID="{A99D3BC7-4EC1-8B43-AA92-249C0386A48E}" presName="node" presStyleLbl="node1" presStyleIdx="3" presStyleCnt="4">
        <dgm:presLayoutVars>
          <dgm:bulletEnabled val="1"/>
        </dgm:presLayoutVars>
      </dgm:prSet>
      <dgm:spPr/>
    </dgm:pt>
  </dgm:ptLst>
  <dgm:cxnLst>
    <dgm:cxn modelId="{586EB501-1F80-9E46-BE15-AEF31E4C8605}" srcId="{6FC17CA6-2EB6-3A41-ACA2-DE25FB2D6491}" destId="{9C42936E-0239-A546-8228-9DAB05C30348}" srcOrd="0" destOrd="0" parTransId="{5BCDB9AC-CC4E-7546-A715-52D8B5F48823}" sibTransId="{1F636E6C-1F7C-7649-AA32-01B04EF4F323}"/>
    <dgm:cxn modelId="{87DC1C05-8501-B549-8E6A-D104C1EBEF89}" type="presOf" srcId="{FA18B6E6-03A7-C742-800C-D184A84CC199}" destId="{B5D8DE0A-D1DB-E84D-A496-D66854899537}" srcOrd="0" destOrd="0" presId="urn:microsoft.com/office/officeart/2005/8/layout/radial5"/>
    <dgm:cxn modelId="{968D7608-B9C7-2B44-81B8-8E2C2B6FAA11}" srcId="{6FC17CA6-2EB6-3A41-ACA2-DE25FB2D6491}" destId="{115F97BB-8355-1E46-B6D1-653A6C4E5980}" srcOrd="2" destOrd="0" parTransId="{ACC589DD-5282-8746-BE7E-D36DF38D8AB9}" sibTransId="{500C08BE-5FF6-A441-9348-00E24C541374}"/>
    <dgm:cxn modelId="{0DC19B0B-A9D6-4F41-8F3D-28F46A658030}" type="presOf" srcId="{91CC74AE-778B-CD41-A182-5C697C71AB9A}" destId="{483A4AED-5393-1C42-94E5-5CCFAE97D000}" srcOrd="0" destOrd="0" presId="urn:microsoft.com/office/officeart/2005/8/layout/radial5"/>
    <dgm:cxn modelId="{1B7DBA0F-24C3-DB42-A1BF-01B327E208DE}" type="presOf" srcId="{115F97BB-8355-1E46-B6D1-653A6C4E5980}" destId="{DABA4049-7430-BE47-B68D-CAFDA79BA3F8}" srcOrd="0" destOrd="0" presId="urn:microsoft.com/office/officeart/2005/8/layout/radial5"/>
    <dgm:cxn modelId="{424A9E16-42E0-2F47-A1EC-4EE609B55771}" type="presOf" srcId="{9C42936E-0239-A546-8228-9DAB05C30348}" destId="{4D852E74-B1B3-4D40-AB15-3B62FB0ED0E1}" srcOrd="0" destOrd="0" presId="urn:microsoft.com/office/officeart/2005/8/layout/radial5"/>
    <dgm:cxn modelId="{10D78818-E7A0-2B43-909D-1B76894D09D9}" type="presOf" srcId="{745CED8B-952C-1A4B-93E2-571DF7A3F872}" destId="{B879BDE2-F970-1642-9B34-4E86D1230F6B}" srcOrd="0" destOrd="0" presId="urn:microsoft.com/office/officeart/2005/8/layout/radial5"/>
    <dgm:cxn modelId="{20993527-23F3-B442-A5EA-D82A5EE599B1}" type="presOf" srcId="{5BCDB9AC-CC4E-7546-A715-52D8B5F48823}" destId="{45D0B1AE-5036-1F43-AE40-7C098DE56404}" srcOrd="1" destOrd="0" presId="urn:microsoft.com/office/officeart/2005/8/layout/radial5"/>
    <dgm:cxn modelId="{D608032D-3B97-7E42-977D-1C21396E4A8C}" type="presOf" srcId="{C12A5E9C-DD6E-3E4C-AE5C-6F36FBB0010D}" destId="{AB2F50EA-0955-3747-A9FF-CAAAABD5F970}" srcOrd="1" destOrd="0" presId="urn:microsoft.com/office/officeart/2005/8/layout/radial5"/>
    <dgm:cxn modelId="{0EB8267A-18A7-6845-BA08-7560DB4B994F}" type="presOf" srcId="{ACC589DD-5282-8746-BE7E-D36DF38D8AB9}" destId="{FB5D74CF-9F0B-2245-AEC4-301E542C2573}" srcOrd="1" destOrd="0" presId="urn:microsoft.com/office/officeart/2005/8/layout/radial5"/>
    <dgm:cxn modelId="{8B475C8E-1D7B-6F46-ADE7-0517CFFB86EB}" type="presOf" srcId="{6FC17CA6-2EB6-3A41-ACA2-DE25FB2D6491}" destId="{320DC5EE-DD55-BE48-83FB-054D56450963}" srcOrd="0" destOrd="0" presId="urn:microsoft.com/office/officeart/2005/8/layout/radial5"/>
    <dgm:cxn modelId="{EC723F93-0096-6247-A850-B7B7AEF6EBAE}" srcId="{FA18B6E6-03A7-C742-800C-D184A84CC199}" destId="{6FC17CA6-2EB6-3A41-ACA2-DE25FB2D6491}" srcOrd="0" destOrd="0" parTransId="{208EED35-2CCC-6E47-BFF3-9C19FC0D5F80}" sibTransId="{8FAD7B20-B6AC-CC46-B548-286FE4CC3C44}"/>
    <dgm:cxn modelId="{C9268198-579A-D54C-9AA9-B481656C5B7D}" srcId="{6FC17CA6-2EB6-3A41-ACA2-DE25FB2D6491}" destId="{91CC74AE-778B-CD41-A182-5C697C71AB9A}" srcOrd="1" destOrd="0" parTransId="{C12A5E9C-DD6E-3E4C-AE5C-6F36FBB0010D}" sibTransId="{C6FB8352-B0B2-9F44-8084-F5AE04D91E8F}"/>
    <dgm:cxn modelId="{63CC53A8-4B49-BF42-9839-4D2A2173E7BF}" type="presOf" srcId="{745CED8B-952C-1A4B-93E2-571DF7A3F872}" destId="{E150F4CD-47BF-5D48-9E55-2CB8867BA6F6}" srcOrd="1" destOrd="0" presId="urn:microsoft.com/office/officeart/2005/8/layout/radial5"/>
    <dgm:cxn modelId="{8CE49EC1-7A7D-4646-B23C-132179C7D7C3}" type="presOf" srcId="{C12A5E9C-DD6E-3E4C-AE5C-6F36FBB0010D}" destId="{65A8803C-AD4E-9E4B-B8E5-19A0C4077192}" srcOrd="0" destOrd="0" presId="urn:microsoft.com/office/officeart/2005/8/layout/radial5"/>
    <dgm:cxn modelId="{045A89CC-12A9-9440-B68D-A439E0457A51}" type="presOf" srcId="{A99D3BC7-4EC1-8B43-AA92-249C0386A48E}" destId="{3D7DB0EF-096B-3D4E-B10C-C5B98C11D2D3}" srcOrd="0" destOrd="0" presId="urn:microsoft.com/office/officeart/2005/8/layout/radial5"/>
    <dgm:cxn modelId="{B8A2D4D3-532A-3B46-9E55-EDE6DD753577}" type="presOf" srcId="{5BCDB9AC-CC4E-7546-A715-52D8B5F48823}" destId="{40B5AC07-5850-2A41-9177-C73FE61F2F49}" srcOrd="0" destOrd="0" presId="urn:microsoft.com/office/officeart/2005/8/layout/radial5"/>
    <dgm:cxn modelId="{C9A5F9E1-C1B7-0B4E-AD63-95EB2EF6496F}" srcId="{6FC17CA6-2EB6-3A41-ACA2-DE25FB2D6491}" destId="{A99D3BC7-4EC1-8B43-AA92-249C0386A48E}" srcOrd="3" destOrd="0" parTransId="{745CED8B-952C-1A4B-93E2-571DF7A3F872}" sibTransId="{6858C31C-FA9A-0345-A293-1BFCC0AF7856}"/>
    <dgm:cxn modelId="{882D38FC-E814-2E48-986D-F6A5DCE880DA}" type="presOf" srcId="{ACC589DD-5282-8746-BE7E-D36DF38D8AB9}" destId="{FDEB810D-DBF5-6445-B78E-B6BFEAFADB18}" srcOrd="0" destOrd="0" presId="urn:microsoft.com/office/officeart/2005/8/layout/radial5"/>
    <dgm:cxn modelId="{F6E2ADBE-CC44-5D49-BE68-7874A15871FB}" type="presParOf" srcId="{B5D8DE0A-D1DB-E84D-A496-D66854899537}" destId="{320DC5EE-DD55-BE48-83FB-054D56450963}" srcOrd="0" destOrd="0" presId="urn:microsoft.com/office/officeart/2005/8/layout/radial5"/>
    <dgm:cxn modelId="{3C2F3D20-88CC-0E48-BC66-3995B6CD2661}" type="presParOf" srcId="{B5D8DE0A-D1DB-E84D-A496-D66854899537}" destId="{40B5AC07-5850-2A41-9177-C73FE61F2F49}" srcOrd="1" destOrd="0" presId="urn:microsoft.com/office/officeart/2005/8/layout/radial5"/>
    <dgm:cxn modelId="{9F46F8E8-B3A5-6940-820B-4A256DBF9719}" type="presParOf" srcId="{40B5AC07-5850-2A41-9177-C73FE61F2F49}" destId="{45D0B1AE-5036-1F43-AE40-7C098DE56404}" srcOrd="0" destOrd="0" presId="urn:microsoft.com/office/officeart/2005/8/layout/radial5"/>
    <dgm:cxn modelId="{0CE849D2-345A-FC48-A6E1-9ED4126D4A56}" type="presParOf" srcId="{B5D8DE0A-D1DB-E84D-A496-D66854899537}" destId="{4D852E74-B1B3-4D40-AB15-3B62FB0ED0E1}" srcOrd="2" destOrd="0" presId="urn:microsoft.com/office/officeart/2005/8/layout/radial5"/>
    <dgm:cxn modelId="{A79453EA-56EF-D34C-8C33-CABA5B674A73}" type="presParOf" srcId="{B5D8DE0A-D1DB-E84D-A496-D66854899537}" destId="{65A8803C-AD4E-9E4B-B8E5-19A0C4077192}" srcOrd="3" destOrd="0" presId="urn:microsoft.com/office/officeart/2005/8/layout/radial5"/>
    <dgm:cxn modelId="{D7F89E9B-6151-0D47-8AFA-D26C80FAA1CD}" type="presParOf" srcId="{65A8803C-AD4E-9E4B-B8E5-19A0C4077192}" destId="{AB2F50EA-0955-3747-A9FF-CAAAABD5F970}" srcOrd="0" destOrd="0" presId="urn:microsoft.com/office/officeart/2005/8/layout/radial5"/>
    <dgm:cxn modelId="{6BE012E9-3EAF-C948-B70C-2591ABD2E045}" type="presParOf" srcId="{B5D8DE0A-D1DB-E84D-A496-D66854899537}" destId="{483A4AED-5393-1C42-94E5-5CCFAE97D000}" srcOrd="4" destOrd="0" presId="urn:microsoft.com/office/officeart/2005/8/layout/radial5"/>
    <dgm:cxn modelId="{C859878F-3F27-C748-A482-F03402D1DE72}" type="presParOf" srcId="{B5D8DE0A-D1DB-E84D-A496-D66854899537}" destId="{FDEB810D-DBF5-6445-B78E-B6BFEAFADB18}" srcOrd="5" destOrd="0" presId="urn:microsoft.com/office/officeart/2005/8/layout/radial5"/>
    <dgm:cxn modelId="{E47032EC-4F00-0643-8C00-D6B56A75875F}" type="presParOf" srcId="{FDEB810D-DBF5-6445-B78E-B6BFEAFADB18}" destId="{FB5D74CF-9F0B-2245-AEC4-301E542C2573}" srcOrd="0" destOrd="0" presId="urn:microsoft.com/office/officeart/2005/8/layout/radial5"/>
    <dgm:cxn modelId="{75ABF1B7-E645-7141-8C07-856C26F04FFD}" type="presParOf" srcId="{B5D8DE0A-D1DB-E84D-A496-D66854899537}" destId="{DABA4049-7430-BE47-B68D-CAFDA79BA3F8}" srcOrd="6" destOrd="0" presId="urn:microsoft.com/office/officeart/2005/8/layout/radial5"/>
    <dgm:cxn modelId="{CA30B540-23B1-7846-8F0E-FDBF18B9A165}" type="presParOf" srcId="{B5D8DE0A-D1DB-E84D-A496-D66854899537}" destId="{B879BDE2-F970-1642-9B34-4E86D1230F6B}" srcOrd="7" destOrd="0" presId="urn:microsoft.com/office/officeart/2005/8/layout/radial5"/>
    <dgm:cxn modelId="{6C58EC25-29D4-F146-89DC-3C301F6F7C68}" type="presParOf" srcId="{B879BDE2-F970-1642-9B34-4E86D1230F6B}" destId="{E150F4CD-47BF-5D48-9E55-2CB8867BA6F6}" srcOrd="0" destOrd="0" presId="urn:microsoft.com/office/officeart/2005/8/layout/radial5"/>
    <dgm:cxn modelId="{F493EF1D-4579-004D-A845-BCF67BC25D3A}" type="presParOf" srcId="{B5D8DE0A-D1DB-E84D-A496-D66854899537}" destId="{3D7DB0EF-096B-3D4E-B10C-C5B98C11D2D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61D018-8A77-E041-8673-9D3A7F14BC00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24A39-99B4-7B4B-BB29-6350CA399220}">
      <dgm:prSet phldrT="[Text]"/>
      <dgm:spPr/>
      <dgm:t>
        <a:bodyPr/>
        <a:lstStyle/>
        <a:p>
          <a:r>
            <a:rPr lang="zh-Hans" altLang="en-US" dirty="0"/>
            <a:t>私教</a:t>
          </a:r>
          <a:endParaRPr lang="en-US" dirty="0"/>
        </a:p>
      </dgm:t>
    </dgm:pt>
    <dgm:pt modelId="{8DBFA9E2-C732-FB44-B0A1-F10CCF476752}" type="parTrans" cxnId="{8ACD4A8F-0941-404D-BBDB-9F74A8D0D21B}">
      <dgm:prSet/>
      <dgm:spPr/>
      <dgm:t>
        <a:bodyPr/>
        <a:lstStyle/>
        <a:p>
          <a:endParaRPr lang="en-US"/>
        </a:p>
      </dgm:t>
    </dgm:pt>
    <dgm:pt modelId="{D030E94A-C414-4944-8169-0C1DE7E2CA3F}" type="sibTrans" cxnId="{8ACD4A8F-0941-404D-BBDB-9F74A8D0D21B}">
      <dgm:prSet/>
      <dgm:spPr/>
      <dgm:t>
        <a:bodyPr/>
        <a:lstStyle/>
        <a:p>
          <a:endParaRPr lang="en-US"/>
        </a:p>
      </dgm:t>
    </dgm:pt>
    <dgm:pt modelId="{11E8AC71-2E09-7747-9CF9-F77E2AB7890B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8F2AF5DF-313F-F342-A580-CE47B9A04F1D}" type="parTrans" cxnId="{6595E570-AD8E-0543-9AC9-ADD79C9E3736}">
      <dgm:prSet/>
      <dgm:spPr/>
      <dgm:t>
        <a:bodyPr/>
        <a:lstStyle/>
        <a:p>
          <a:endParaRPr lang="en-US"/>
        </a:p>
      </dgm:t>
    </dgm:pt>
    <dgm:pt modelId="{7BA4E346-DADC-8541-91B4-7E30AC2027FE}" type="sibTrans" cxnId="{6595E570-AD8E-0543-9AC9-ADD79C9E3736}">
      <dgm:prSet/>
      <dgm:spPr/>
      <dgm:t>
        <a:bodyPr/>
        <a:lstStyle/>
        <a:p>
          <a:endParaRPr lang="en-US"/>
        </a:p>
      </dgm:t>
    </dgm:pt>
    <dgm:pt modelId="{EA98CCFC-D1DF-1C49-957B-0E14AE756134}">
      <dgm:prSet phldrT="[Text]"/>
      <dgm:spPr/>
      <dgm:t>
        <a:bodyPr/>
        <a:lstStyle/>
        <a:p>
          <a:r>
            <a:rPr lang="zh-Hans" altLang="en-US" dirty="0"/>
            <a:t>消费者</a:t>
          </a:r>
          <a:endParaRPr lang="en-US" dirty="0"/>
        </a:p>
      </dgm:t>
    </dgm:pt>
    <dgm:pt modelId="{E720256E-59CA-D14D-A785-A986183F87C0}" type="parTrans" cxnId="{F73383DF-1D50-B042-86E6-AABE51A08E7B}">
      <dgm:prSet/>
      <dgm:spPr/>
      <dgm:t>
        <a:bodyPr/>
        <a:lstStyle/>
        <a:p>
          <a:endParaRPr lang="en-US"/>
        </a:p>
      </dgm:t>
    </dgm:pt>
    <dgm:pt modelId="{FBEE62B4-6AF8-5440-8930-E74248F698B2}" type="sibTrans" cxnId="{F73383DF-1D50-B042-86E6-AABE51A08E7B}">
      <dgm:prSet/>
      <dgm:spPr/>
      <dgm:t>
        <a:bodyPr/>
        <a:lstStyle/>
        <a:p>
          <a:endParaRPr lang="en-US"/>
        </a:p>
      </dgm:t>
    </dgm:pt>
    <dgm:pt modelId="{BA234F20-44C8-1F44-8683-672DC1B53A4E}">
      <dgm:prSet phldrT="[Text]"/>
      <dgm:spPr/>
      <dgm:t>
        <a:bodyPr/>
        <a:lstStyle/>
        <a:p>
          <a:r>
            <a:rPr lang="zh-Hans" altLang="en-US" dirty="0"/>
            <a:t>规范私教准入、评级机制</a:t>
          </a:r>
          <a:endParaRPr lang="en-US" dirty="0"/>
        </a:p>
      </dgm:t>
    </dgm:pt>
    <dgm:pt modelId="{4AE5B7EE-F247-0745-B7ED-4E59F002E6E6}" type="parTrans" cxnId="{D154E139-5A60-4844-AD9F-26140896D6F8}">
      <dgm:prSet/>
      <dgm:spPr/>
      <dgm:t>
        <a:bodyPr/>
        <a:lstStyle/>
        <a:p>
          <a:endParaRPr lang="en-US"/>
        </a:p>
      </dgm:t>
    </dgm:pt>
    <dgm:pt modelId="{0F6FCBCE-2B95-C84B-9FA5-6DD05EC27C4B}" type="sibTrans" cxnId="{D154E139-5A60-4844-AD9F-26140896D6F8}">
      <dgm:prSet/>
      <dgm:spPr/>
      <dgm:t>
        <a:bodyPr/>
        <a:lstStyle/>
        <a:p>
          <a:endParaRPr lang="en-US"/>
        </a:p>
      </dgm:t>
    </dgm:pt>
    <dgm:pt modelId="{13320BD4-F43E-5842-B5A8-9DBDA28C6E75}">
      <dgm:prSet phldrT="[Text]"/>
      <dgm:spPr/>
      <dgm:t>
        <a:bodyPr/>
        <a:lstStyle/>
        <a:p>
          <a:r>
            <a:rPr lang="zh-Hans" altLang="en-US" dirty="0"/>
            <a:t>提高私教课程提成比例</a:t>
          </a:r>
          <a:endParaRPr lang="en-US" dirty="0"/>
        </a:p>
      </dgm:t>
    </dgm:pt>
    <dgm:pt modelId="{D5CD6B7C-54AD-2643-926C-2F42DFCAC5FF}" type="parTrans" cxnId="{5C7F910C-A90F-B349-AEBC-8CBADC33C124}">
      <dgm:prSet/>
      <dgm:spPr/>
      <dgm:t>
        <a:bodyPr/>
        <a:lstStyle/>
        <a:p>
          <a:endParaRPr lang="en-US"/>
        </a:p>
      </dgm:t>
    </dgm:pt>
    <dgm:pt modelId="{60F058D3-89D8-8F41-BF5D-4430F179A6A6}" type="sibTrans" cxnId="{5C7F910C-A90F-B349-AEBC-8CBADC33C124}">
      <dgm:prSet/>
      <dgm:spPr/>
      <dgm:t>
        <a:bodyPr/>
        <a:lstStyle/>
        <a:p>
          <a:endParaRPr lang="en-US"/>
        </a:p>
      </dgm:t>
    </dgm:pt>
    <dgm:pt modelId="{85719A1F-597F-8145-B0B0-B2F51CA43925}">
      <dgm:prSet phldrT="[Text]"/>
      <dgm:spPr/>
      <dgm:t>
        <a:bodyPr/>
        <a:lstStyle/>
        <a:p>
          <a:r>
            <a:rPr lang="zh-Hans" altLang="en-US" dirty="0"/>
            <a:t>灵活私教课程定价规则</a:t>
          </a:r>
          <a:endParaRPr lang="en-US" dirty="0"/>
        </a:p>
      </dgm:t>
    </dgm:pt>
    <dgm:pt modelId="{256876CC-CC8F-CC49-ABA8-446F2C6CED50}" type="parTrans" cxnId="{652A81AF-A3F3-AC44-924D-8DB01B1E14E2}">
      <dgm:prSet/>
      <dgm:spPr/>
      <dgm:t>
        <a:bodyPr/>
        <a:lstStyle/>
        <a:p>
          <a:endParaRPr lang="en-US"/>
        </a:p>
      </dgm:t>
    </dgm:pt>
    <dgm:pt modelId="{B5CA731E-4E0B-BC4E-832D-DAB9D7FDEE9A}" type="sibTrans" cxnId="{652A81AF-A3F3-AC44-924D-8DB01B1E14E2}">
      <dgm:prSet/>
      <dgm:spPr/>
      <dgm:t>
        <a:bodyPr/>
        <a:lstStyle/>
        <a:p>
          <a:endParaRPr lang="en-US"/>
        </a:p>
      </dgm:t>
    </dgm:pt>
    <dgm:pt modelId="{AD507F00-6E66-0242-9B13-6C539E671DCE}">
      <dgm:prSet phldrT="[Text]"/>
      <dgm:spPr/>
      <dgm:t>
        <a:bodyPr/>
        <a:lstStyle/>
        <a:p>
          <a:r>
            <a:rPr lang="zh-Hans" altLang="en-US" dirty="0"/>
            <a:t>奖惩措施</a:t>
          </a:r>
          <a:endParaRPr lang="en-US" dirty="0"/>
        </a:p>
      </dgm:t>
    </dgm:pt>
    <dgm:pt modelId="{B165AD9A-96E2-7E41-B154-4CD6A3FE99E5}" type="parTrans" cxnId="{21C95365-5129-834A-B8CA-8CF257FAEE5E}">
      <dgm:prSet/>
      <dgm:spPr/>
      <dgm:t>
        <a:bodyPr/>
        <a:lstStyle/>
        <a:p>
          <a:endParaRPr lang="en-US"/>
        </a:p>
      </dgm:t>
    </dgm:pt>
    <dgm:pt modelId="{CE375BAC-5A57-5348-9746-1055D27B68BF}" type="sibTrans" cxnId="{21C95365-5129-834A-B8CA-8CF257FAEE5E}">
      <dgm:prSet/>
      <dgm:spPr/>
      <dgm:t>
        <a:bodyPr/>
        <a:lstStyle/>
        <a:p>
          <a:endParaRPr lang="en-US"/>
        </a:p>
      </dgm:t>
    </dgm:pt>
    <dgm:pt modelId="{04A2DC4F-8706-F548-BACF-F7EAEBFA2EA7}">
      <dgm:prSet phldrT="[Text]"/>
      <dgm:spPr/>
      <dgm:t>
        <a:bodyPr/>
        <a:lstStyle/>
        <a:p>
          <a:r>
            <a:rPr lang="zh-Hans" altLang="en-US" dirty="0"/>
            <a:t>不再雇佣私教，进一步降低运营成本</a:t>
          </a:r>
          <a:endParaRPr lang="en-US" dirty="0"/>
        </a:p>
      </dgm:t>
    </dgm:pt>
    <dgm:pt modelId="{F4710EA1-49B2-324D-A7FC-9E28CDFDAE93}" type="parTrans" cxnId="{F1CAF16F-ECC1-F844-A061-856564A38729}">
      <dgm:prSet/>
      <dgm:spPr/>
      <dgm:t>
        <a:bodyPr/>
        <a:lstStyle/>
        <a:p>
          <a:endParaRPr lang="en-US"/>
        </a:p>
      </dgm:t>
    </dgm:pt>
    <dgm:pt modelId="{D88545E2-6F94-7645-B219-DD53CFECC4A9}" type="sibTrans" cxnId="{F1CAF16F-ECC1-F844-A061-856564A38729}">
      <dgm:prSet/>
      <dgm:spPr/>
      <dgm:t>
        <a:bodyPr/>
        <a:lstStyle/>
        <a:p>
          <a:endParaRPr lang="en-US"/>
        </a:p>
      </dgm:t>
    </dgm:pt>
    <dgm:pt modelId="{3B4C3900-F093-3146-96E6-F363A2D7721D}">
      <dgm:prSet phldrT="[Text]"/>
      <dgm:spPr/>
      <dgm:t>
        <a:bodyPr/>
        <a:lstStyle/>
        <a:p>
          <a:r>
            <a:rPr lang="zh-Hans" altLang="en-US" dirty="0"/>
            <a:t>私教课程提成</a:t>
          </a:r>
          <a:endParaRPr lang="en-US" dirty="0"/>
        </a:p>
      </dgm:t>
    </dgm:pt>
    <dgm:pt modelId="{33179BED-B100-E642-BF0D-6D8B87957366}" type="parTrans" cxnId="{E1A7FDD8-1EA9-A240-82F3-47C634E99510}">
      <dgm:prSet/>
      <dgm:spPr/>
      <dgm:t>
        <a:bodyPr/>
        <a:lstStyle/>
        <a:p>
          <a:endParaRPr lang="en-US"/>
        </a:p>
      </dgm:t>
    </dgm:pt>
    <dgm:pt modelId="{692F8203-0A36-394B-91C4-3F53C5E867B3}" type="sibTrans" cxnId="{E1A7FDD8-1EA9-A240-82F3-47C634E99510}">
      <dgm:prSet/>
      <dgm:spPr/>
      <dgm:t>
        <a:bodyPr/>
        <a:lstStyle/>
        <a:p>
          <a:endParaRPr lang="en-US"/>
        </a:p>
      </dgm:t>
    </dgm:pt>
    <dgm:pt modelId="{4C553525-2244-274E-BB21-DAE765B34143}">
      <dgm:prSet phldrT="[Text]"/>
      <dgm:spPr/>
      <dgm:t>
        <a:bodyPr/>
        <a:lstStyle/>
        <a:p>
          <a:r>
            <a:rPr lang="zh-Hans" altLang="en-US" dirty="0"/>
            <a:t>相对理想的健身环境</a:t>
          </a:r>
          <a:endParaRPr lang="en-US" dirty="0"/>
        </a:p>
      </dgm:t>
    </dgm:pt>
    <dgm:pt modelId="{5D483164-2539-DF4A-8E29-B1DE98D5552E}" type="parTrans" cxnId="{EC7395A7-C00F-224B-9C79-403BD262D09E}">
      <dgm:prSet/>
      <dgm:spPr/>
      <dgm:t>
        <a:bodyPr/>
        <a:lstStyle/>
        <a:p>
          <a:endParaRPr lang="en-US"/>
        </a:p>
      </dgm:t>
    </dgm:pt>
    <dgm:pt modelId="{3490491E-5AEC-DD4B-99A7-2E3FEA24C00B}" type="sibTrans" cxnId="{EC7395A7-C00F-224B-9C79-403BD262D09E}">
      <dgm:prSet/>
      <dgm:spPr/>
      <dgm:t>
        <a:bodyPr/>
        <a:lstStyle/>
        <a:p>
          <a:endParaRPr lang="en-US"/>
        </a:p>
      </dgm:t>
    </dgm:pt>
    <dgm:pt modelId="{7CB61772-B33C-3344-B08C-E818BFE0583C}">
      <dgm:prSet phldrT="[Text]"/>
      <dgm:spPr/>
      <dgm:t>
        <a:bodyPr/>
        <a:lstStyle/>
        <a:p>
          <a:r>
            <a:rPr lang="zh-Hans" altLang="en-US" dirty="0"/>
            <a:t>培养私教习惯</a:t>
          </a:r>
          <a:endParaRPr lang="en-US" dirty="0"/>
        </a:p>
      </dgm:t>
    </dgm:pt>
    <dgm:pt modelId="{2DF74A1D-78AB-4344-8554-4E64584653C7}" type="parTrans" cxnId="{65EADC23-C813-0340-BB70-4BAEE1FB39EE}">
      <dgm:prSet/>
      <dgm:spPr/>
      <dgm:t>
        <a:bodyPr/>
        <a:lstStyle/>
        <a:p>
          <a:endParaRPr lang="en-US"/>
        </a:p>
      </dgm:t>
    </dgm:pt>
    <dgm:pt modelId="{0D389C62-7A1C-634E-974F-F9EBD244F1A3}" type="sibTrans" cxnId="{65EADC23-C813-0340-BB70-4BAEE1FB39EE}">
      <dgm:prSet/>
      <dgm:spPr/>
      <dgm:t>
        <a:bodyPr/>
        <a:lstStyle/>
        <a:p>
          <a:endParaRPr lang="en-US"/>
        </a:p>
      </dgm:t>
    </dgm:pt>
    <dgm:pt modelId="{A9972C5C-F66B-7B49-9473-296C01A2F58A}" type="pres">
      <dgm:prSet presAssocID="{1A61D018-8A77-E041-8673-9D3A7F14BC00}" presName="linear" presStyleCnt="0">
        <dgm:presLayoutVars>
          <dgm:dir/>
          <dgm:animLvl val="lvl"/>
          <dgm:resizeHandles val="exact"/>
        </dgm:presLayoutVars>
      </dgm:prSet>
      <dgm:spPr/>
    </dgm:pt>
    <dgm:pt modelId="{70F6BC16-72D4-A647-BC34-F855F74173AC}" type="pres">
      <dgm:prSet presAssocID="{B1B24A39-99B4-7B4B-BB29-6350CA399220}" presName="parentLin" presStyleCnt="0"/>
      <dgm:spPr/>
    </dgm:pt>
    <dgm:pt modelId="{ACDF5BB7-143F-7A42-8B46-777218CD222B}" type="pres">
      <dgm:prSet presAssocID="{B1B24A39-99B4-7B4B-BB29-6350CA399220}" presName="parentLeftMargin" presStyleLbl="node1" presStyleIdx="0" presStyleCnt="3"/>
      <dgm:spPr/>
    </dgm:pt>
    <dgm:pt modelId="{73D830AF-5673-7441-B69F-9B1437A5DC78}" type="pres">
      <dgm:prSet presAssocID="{B1B24A39-99B4-7B4B-BB29-6350CA3992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1CDB8E-CEB8-CB4E-B60B-7F739803986A}" type="pres">
      <dgm:prSet presAssocID="{B1B24A39-99B4-7B4B-BB29-6350CA399220}" presName="negativeSpace" presStyleCnt="0"/>
      <dgm:spPr/>
    </dgm:pt>
    <dgm:pt modelId="{5ECAF542-19D3-BA4D-A8DC-8CCFD9886C6C}" type="pres">
      <dgm:prSet presAssocID="{B1B24A39-99B4-7B4B-BB29-6350CA399220}" presName="childText" presStyleLbl="conFgAcc1" presStyleIdx="0" presStyleCnt="3">
        <dgm:presLayoutVars>
          <dgm:bulletEnabled val="1"/>
        </dgm:presLayoutVars>
      </dgm:prSet>
      <dgm:spPr/>
    </dgm:pt>
    <dgm:pt modelId="{8F047CEF-71AF-F245-8DD9-61D91ADE62AB}" type="pres">
      <dgm:prSet presAssocID="{D030E94A-C414-4944-8169-0C1DE7E2CA3F}" presName="spaceBetweenRectangles" presStyleCnt="0"/>
      <dgm:spPr/>
    </dgm:pt>
    <dgm:pt modelId="{5E25B605-CE44-9347-91C7-3C3924DF11A0}" type="pres">
      <dgm:prSet presAssocID="{11E8AC71-2E09-7747-9CF9-F77E2AB7890B}" presName="parentLin" presStyleCnt="0"/>
      <dgm:spPr/>
    </dgm:pt>
    <dgm:pt modelId="{54494D24-DFAE-AA47-A5A0-EB65F6B01F80}" type="pres">
      <dgm:prSet presAssocID="{11E8AC71-2E09-7747-9CF9-F77E2AB7890B}" presName="parentLeftMargin" presStyleLbl="node1" presStyleIdx="0" presStyleCnt="3"/>
      <dgm:spPr/>
    </dgm:pt>
    <dgm:pt modelId="{3DA74D32-CA30-2040-B730-C10439CB8C04}" type="pres">
      <dgm:prSet presAssocID="{11E8AC71-2E09-7747-9CF9-F77E2AB789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7445D0-4568-404D-A67F-75A802C8E65B}" type="pres">
      <dgm:prSet presAssocID="{11E8AC71-2E09-7747-9CF9-F77E2AB7890B}" presName="negativeSpace" presStyleCnt="0"/>
      <dgm:spPr/>
    </dgm:pt>
    <dgm:pt modelId="{DFFE4887-5B0F-6A42-A38E-313EAAF3A069}" type="pres">
      <dgm:prSet presAssocID="{11E8AC71-2E09-7747-9CF9-F77E2AB7890B}" presName="childText" presStyleLbl="conFgAcc1" presStyleIdx="1" presStyleCnt="3">
        <dgm:presLayoutVars>
          <dgm:bulletEnabled val="1"/>
        </dgm:presLayoutVars>
      </dgm:prSet>
      <dgm:spPr/>
    </dgm:pt>
    <dgm:pt modelId="{4F842061-4B19-FF4C-99B2-26264DEF22AD}" type="pres">
      <dgm:prSet presAssocID="{7BA4E346-DADC-8541-91B4-7E30AC2027FE}" presName="spaceBetweenRectangles" presStyleCnt="0"/>
      <dgm:spPr/>
    </dgm:pt>
    <dgm:pt modelId="{190EF6E4-710B-844D-83A3-E0D5AE2F473F}" type="pres">
      <dgm:prSet presAssocID="{EA98CCFC-D1DF-1C49-957B-0E14AE756134}" presName="parentLin" presStyleCnt="0"/>
      <dgm:spPr/>
    </dgm:pt>
    <dgm:pt modelId="{85A67E04-F7CB-8D42-9C2C-2E59492D9C71}" type="pres">
      <dgm:prSet presAssocID="{EA98CCFC-D1DF-1C49-957B-0E14AE756134}" presName="parentLeftMargin" presStyleLbl="node1" presStyleIdx="1" presStyleCnt="3"/>
      <dgm:spPr/>
    </dgm:pt>
    <dgm:pt modelId="{2B3E41D2-4792-8049-8C3F-E04A3820EDA0}" type="pres">
      <dgm:prSet presAssocID="{EA98CCFC-D1DF-1C49-957B-0E14AE7561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B6CC5CA-2989-4E4C-920F-86457C0BFDDF}" type="pres">
      <dgm:prSet presAssocID="{EA98CCFC-D1DF-1C49-957B-0E14AE756134}" presName="negativeSpace" presStyleCnt="0"/>
      <dgm:spPr/>
    </dgm:pt>
    <dgm:pt modelId="{AB62DDBE-D24A-104B-9E14-5F55FEBF215D}" type="pres">
      <dgm:prSet presAssocID="{EA98CCFC-D1DF-1C49-957B-0E14AE7561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7F910C-A90F-B349-AEBC-8CBADC33C124}" srcId="{B1B24A39-99B4-7B4B-BB29-6350CA399220}" destId="{13320BD4-F43E-5842-B5A8-9DBDA28C6E75}" srcOrd="2" destOrd="0" parTransId="{D5CD6B7C-54AD-2643-926C-2F42DFCAC5FF}" sibTransId="{60F058D3-89D8-8F41-BF5D-4430F179A6A6}"/>
    <dgm:cxn modelId="{4C388A0D-4F55-E147-902D-D7806E11FDA6}" type="presOf" srcId="{7CB61772-B33C-3344-B08C-E818BFE0583C}" destId="{AB62DDBE-D24A-104B-9E14-5F55FEBF215D}" srcOrd="0" destOrd="1" presId="urn:microsoft.com/office/officeart/2005/8/layout/list1"/>
    <dgm:cxn modelId="{65EADC23-C813-0340-BB70-4BAEE1FB39EE}" srcId="{EA98CCFC-D1DF-1C49-957B-0E14AE756134}" destId="{7CB61772-B33C-3344-B08C-E818BFE0583C}" srcOrd="1" destOrd="0" parTransId="{2DF74A1D-78AB-4344-8554-4E64584653C7}" sibTransId="{0D389C62-7A1C-634E-974F-F9EBD244F1A3}"/>
    <dgm:cxn modelId="{D36D9133-03ED-394C-8C4A-E8A81CCBA803}" type="presOf" srcId="{EA98CCFC-D1DF-1C49-957B-0E14AE756134}" destId="{2B3E41D2-4792-8049-8C3F-E04A3820EDA0}" srcOrd="1" destOrd="0" presId="urn:microsoft.com/office/officeart/2005/8/layout/list1"/>
    <dgm:cxn modelId="{D154E139-5A60-4844-AD9F-26140896D6F8}" srcId="{B1B24A39-99B4-7B4B-BB29-6350CA399220}" destId="{BA234F20-44C8-1F44-8683-672DC1B53A4E}" srcOrd="0" destOrd="0" parTransId="{4AE5B7EE-F247-0745-B7ED-4E59F002E6E6}" sibTransId="{0F6FCBCE-2B95-C84B-9FA5-6DD05EC27C4B}"/>
    <dgm:cxn modelId="{F3790543-538F-2840-B402-76948948BA57}" type="presOf" srcId="{3B4C3900-F093-3146-96E6-F363A2D7721D}" destId="{DFFE4887-5B0F-6A42-A38E-313EAAF3A069}" srcOrd="0" destOrd="1" presId="urn:microsoft.com/office/officeart/2005/8/layout/list1"/>
    <dgm:cxn modelId="{8213D34E-B383-DF42-839B-BB74FA233F47}" type="presOf" srcId="{B1B24A39-99B4-7B4B-BB29-6350CA399220}" destId="{ACDF5BB7-143F-7A42-8B46-777218CD222B}" srcOrd="0" destOrd="0" presId="urn:microsoft.com/office/officeart/2005/8/layout/list1"/>
    <dgm:cxn modelId="{33B44B4F-F9EF-EE47-9084-B2ADFF1275DC}" type="presOf" srcId="{85719A1F-597F-8145-B0B0-B2F51CA43925}" destId="{5ECAF542-19D3-BA4D-A8DC-8CCFD9886C6C}" srcOrd="0" destOrd="1" presId="urn:microsoft.com/office/officeart/2005/8/layout/list1"/>
    <dgm:cxn modelId="{21E84F56-73D9-BD41-AD2F-E155456D4F89}" type="presOf" srcId="{11E8AC71-2E09-7747-9CF9-F77E2AB7890B}" destId="{3DA74D32-CA30-2040-B730-C10439CB8C04}" srcOrd="1" destOrd="0" presId="urn:microsoft.com/office/officeart/2005/8/layout/list1"/>
    <dgm:cxn modelId="{21C95365-5129-834A-B8CA-8CF257FAEE5E}" srcId="{B1B24A39-99B4-7B4B-BB29-6350CA399220}" destId="{AD507F00-6E66-0242-9B13-6C539E671DCE}" srcOrd="3" destOrd="0" parTransId="{B165AD9A-96E2-7E41-B154-4CD6A3FE99E5}" sibTransId="{CE375BAC-5A57-5348-9746-1055D27B68BF}"/>
    <dgm:cxn modelId="{37446D6C-90E0-2744-B23A-2143DA9F158F}" type="presOf" srcId="{AD507F00-6E66-0242-9B13-6C539E671DCE}" destId="{5ECAF542-19D3-BA4D-A8DC-8CCFD9886C6C}" srcOrd="0" destOrd="3" presId="urn:microsoft.com/office/officeart/2005/8/layout/list1"/>
    <dgm:cxn modelId="{F1CAF16F-ECC1-F844-A061-856564A38729}" srcId="{11E8AC71-2E09-7747-9CF9-F77E2AB7890B}" destId="{04A2DC4F-8706-F548-BACF-F7EAEBFA2EA7}" srcOrd="0" destOrd="0" parTransId="{F4710EA1-49B2-324D-A7FC-9E28CDFDAE93}" sibTransId="{D88545E2-6F94-7645-B219-DD53CFECC4A9}"/>
    <dgm:cxn modelId="{6595E570-AD8E-0543-9AC9-ADD79C9E3736}" srcId="{1A61D018-8A77-E041-8673-9D3A7F14BC00}" destId="{11E8AC71-2E09-7747-9CF9-F77E2AB7890B}" srcOrd="1" destOrd="0" parTransId="{8F2AF5DF-313F-F342-A580-CE47B9A04F1D}" sibTransId="{7BA4E346-DADC-8541-91B4-7E30AC2027FE}"/>
    <dgm:cxn modelId="{9C171287-1283-6248-96E9-9A15CB440370}" type="presOf" srcId="{04A2DC4F-8706-F548-BACF-F7EAEBFA2EA7}" destId="{DFFE4887-5B0F-6A42-A38E-313EAAF3A069}" srcOrd="0" destOrd="0" presId="urn:microsoft.com/office/officeart/2005/8/layout/list1"/>
    <dgm:cxn modelId="{00924D8D-F8C7-4B45-852C-C3DC3FD8BD6C}" type="presOf" srcId="{11E8AC71-2E09-7747-9CF9-F77E2AB7890B}" destId="{54494D24-DFAE-AA47-A5A0-EB65F6B01F80}" srcOrd="0" destOrd="0" presId="urn:microsoft.com/office/officeart/2005/8/layout/list1"/>
    <dgm:cxn modelId="{8ACD4A8F-0941-404D-BBDB-9F74A8D0D21B}" srcId="{1A61D018-8A77-E041-8673-9D3A7F14BC00}" destId="{B1B24A39-99B4-7B4B-BB29-6350CA399220}" srcOrd="0" destOrd="0" parTransId="{8DBFA9E2-C732-FB44-B0A1-F10CCF476752}" sibTransId="{D030E94A-C414-4944-8169-0C1DE7E2CA3F}"/>
    <dgm:cxn modelId="{D6499490-9454-5F4C-9D75-F192099F9EB3}" type="presOf" srcId="{EA98CCFC-D1DF-1C49-957B-0E14AE756134}" destId="{85A67E04-F7CB-8D42-9C2C-2E59492D9C71}" srcOrd="0" destOrd="0" presId="urn:microsoft.com/office/officeart/2005/8/layout/list1"/>
    <dgm:cxn modelId="{E8B2A899-AE5A-3E46-9104-4FE951FDEE65}" type="presOf" srcId="{B1B24A39-99B4-7B4B-BB29-6350CA399220}" destId="{73D830AF-5673-7441-B69F-9B1437A5DC78}" srcOrd="1" destOrd="0" presId="urn:microsoft.com/office/officeart/2005/8/layout/list1"/>
    <dgm:cxn modelId="{E09884A2-347F-C84C-9BF4-A0B3028BCD2C}" type="presOf" srcId="{4C553525-2244-274E-BB21-DAE765B34143}" destId="{AB62DDBE-D24A-104B-9E14-5F55FEBF215D}" srcOrd="0" destOrd="0" presId="urn:microsoft.com/office/officeart/2005/8/layout/list1"/>
    <dgm:cxn modelId="{EC7395A7-C00F-224B-9C79-403BD262D09E}" srcId="{EA98CCFC-D1DF-1C49-957B-0E14AE756134}" destId="{4C553525-2244-274E-BB21-DAE765B34143}" srcOrd="0" destOrd="0" parTransId="{5D483164-2539-DF4A-8E29-B1DE98D5552E}" sibTransId="{3490491E-5AEC-DD4B-99A7-2E3FEA24C00B}"/>
    <dgm:cxn modelId="{652A81AF-A3F3-AC44-924D-8DB01B1E14E2}" srcId="{B1B24A39-99B4-7B4B-BB29-6350CA399220}" destId="{85719A1F-597F-8145-B0B0-B2F51CA43925}" srcOrd="1" destOrd="0" parTransId="{256876CC-CC8F-CC49-ABA8-446F2C6CED50}" sibTransId="{B5CA731E-4E0B-BC4E-832D-DAB9D7FDEE9A}"/>
    <dgm:cxn modelId="{E1A7FDD8-1EA9-A240-82F3-47C634E99510}" srcId="{11E8AC71-2E09-7747-9CF9-F77E2AB7890B}" destId="{3B4C3900-F093-3146-96E6-F363A2D7721D}" srcOrd="1" destOrd="0" parTransId="{33179BED-B100-E642-BF0D-6D8B87957366}" sibTransId="{692F8203-0A36-394B-91C4-3F53C5E867B3}"/>
    <dgm:cxn modelId="{F73383DF-1D50-B042-86E6-AABE51A08E7B}" srcId="{1A61D018-8A77-E041-8673-9D3A7F14BC00}" destId="{EA98CCFC-D1DF-1C49-957B-0E14AE756134}" srcOrd="2" destOrd="0" parTransId="{E720256E-59CA-D14D-A785-A986183F87C0}" sibTransId="{FBEE62B4-6AF8-5440-8930-E74248F698B2}"/>
    <dgm:cxn modelId="{BBC8FFEB-0764-1247-91BA-D81C5728123E}" type="presOf" srcId="{1A61D018-8A77-E041-8673-9D3A7F14BC00}" destId="{A9972C5C-F66B-7B49-9473-296C01A2F58A}" srcOrd="0" destOrd="0" presId="urn:microsoft.com/office/officeart/2005/8/layout/list1"/>
    <dgm:cxn modelId="{4CA230F2-5A59-5D40-BCFA-FD1193FA5D65}" type="presOf" srcId="{13320BD4-F43E-5842-B5A8-9DBDA28C6E75}" destId="{5ECAF542-19D3-BA4D-A8DC-8CCFD9886C6C}" srcOrd="0" destOrd="2" presId="urn:microsoft.com/office/officeart/2005/8/layout/list1"/>
    <dgm:cxn modelId="{8A0454FF-453A-514A-BFDA-BB6ED00D3038}" type="presOf" srcId="{BA234F20-44C8-1F44-8683-672DC1B53A4E}" destId="{5ECAF542-19D3-BA4D-A8DC-8CCFD9886C6C}" srcOrd="0" destOrd="0" presId="urn:microsoft.com/office/officeart/2005/8/layout/list1"/>
    <dgm:cxn modelId="{A4F4B9F2-3F79-7D4E-AFF0-4978BBF95CF3}" type="presParOf" srcId="{A9972C5C-F66B-7B49-9473-296C01A2F58A}" destId="{70F6BC16-72D4-A647-BC34-F855F74173AC}" srcOrd="0" destOrd="0" presId="urn:microsoft.com/office/officeart/2005/8/layout/list1"/>
    <dgm:cxn modelId="{0DBD4A65-B176-8C4D-96E9-EEFC828F2249}" type="presParOf" srcId="{70F6BC16-72D4-A647-BC34-F855F74173AC}" destId="{ACDF5BB7-143F-7A42-8B46-777218CD222B}" srcOrd="0" destOrd="0" presId="urn:microsoft.com/office/officeart/2005/8/layout/list1"/>
    <dgm:cxn modelId="{56C8D102-488B-6048-992C-1C3C46EB4B5C}" type="presParOf" srcId="{70F6BC16-72D4-A647-BC34-F855F74173AC}" destId="{73D830AF-5673-7441-B69F-9B1437A5DC78}" srcOrd="1" destOrd="0" presId="urn:microsoft.com/office/officeart/2005/8/layout/list1"/>
    <dgm:cxn modelId="{1A4A4BFE-F058-D847-88AE-D6CE5F92FAEC}" type="presParOf" srcId="{A9972C5C-F66B-7B49-9473-296C01A2F58A}" destId="{E31CDB8E-CEB8-CB4E-B60B-7F739803986A}" srcOrd="1" destOrd="0" presId="urn:microsoft.com/office/officeart/2005/8/layout/list1"/>
    <dgm:cxn modelId="{1D8B44FC-9DF1-FD40-AE97-86EF3A8FC3D5}" type="presParOf" srcId="{A9972C5C-F66B-7B49-9473-296C01A2F58A}" destId="{5ECAF542-19D3-BA4D-A8DC-8CCFD9886C6C}" srcOrd="2" destOrd="0" presId="urn:microsoft.com/office/officeart/2005/8/layout/list1"/>
    <dgm:cxn modelId="{37663210-9F24-4E49-AE26-6F04C2ECFEB0}" type="presParOf" srcId="{A9972C5C-F66B-7B49-9473-296C01A2F58A}" destId="{8F047CEF-71AF-F245-8DD9-61D91ADE62AB}" srcOrd="3" destOrd="0" presId="urn:microsoft.com/office/officeart/2005/8/layout/list1"/>
    <dgm:cxn modelId="{BDBC2F61-0131-C849-9D27-4289DCCF0569}" type="presParOf" srcId="{A9972C5C-F66B-7B49-9473-296C01A2F58A}" destId="{5E25B605-CE44-9347-91C7-3C3924DF11A0}" srcOrd="4" destOrd="0" presId="urn:microsoft.com/office/officeart/2005/8/layout/list1"/>
    <dgm:cxn modelId="{F366E2AD-A565-EF45-AE25-2F1D64976ACB}" type="presParOf" srcId="{5E25B605-CE44-9347-91C7-3C3924DF11A0}" destId="{54494D24-DFAE-AA47-A5A0-EB65F6B01F80}" srcOrd="0" destOrd="0" presId="urn:microsoft.com/office/officeart/2005/8/layout/list1"/>
    <dgm:cxn modelId="{9CE6B4E8-3522-2648-8BD4-2548E6ABC69A}" type="presParOf" srcId="{5E25B605-CE44-9347-91C7-3C3924DF11A0}" destId="{3DA74D32-CA30-2040-B730-C10439CB8C04}" srcOrd="1" destOrd="0" presId="urn:microsoft.com/office/officeart/2005/8/layout/list1"/>
    <dgm:cxn modelId="{D4FF8C6C-EA11-AE4B-A397-BE5F5A353C88}" type="presParOf" srcId="{A9972C5C-F66B-7B49-9473-296C01A2F58A}" destId="{227445D0-4568-404D-A67F-75A802C8E65B}" srcOrd="5" destOrd="0" presId="urn:microsoft.com/office/officeart/2005/8/layout/list1"/>
    <dgm:cxn modelId="{20523857-3520-3B43-87D8-5E95FBD9D337}" type="presParOf" srcId="{A9972C5C-F66B-7B49-9473-296C01A2F58A}" destId="{DFFE4887-5B0F-6A42-A38E-313EAAF3A069}" srcOrd="6" destOrd="0" presId="urn:microsoft.com/office/officeart/2005/8/layout/list1"/>
    <dgm:cxn modelId="{5DFF97F8-0B9B-774A-B3E2-1BBC0C82230E}" type="presParOf" srcId="{A9972C5C-F66B-7B49-9473-296C01A2F58A}" destId="{4F842061-4B19-FF4C-99B2-26264DEF22AD}" srcOrd="7" destOrd="0" presId="urn:microsoft.com/office/officeart/2005/8/layout/list1"/>
    <dgm:cxn modelId="{2B15B185-B0C5-0145-9250-9DE1DB8C54FE}" type="presParOf" srcId="{A9972C5C-F66B-7B49-9473-296C01A2F58A}" destId="{190EF6E4-710B-844D-83A3-E0D5AE2F473F}" srcOrd="8" destOrd="0" presId="urn:microsoft.com/office/officeart/2005/8/layout/list1"/>
    <dgm:cxn modelId="{C43DD9B2-CEF2-1C49-A798-D7B4ADF16A0D}" type="presParOf" srcId="{190EF6E4-710B-844D-83A3-E0D5AE2F473F}" destId="{85A67E04-F7CB-8D42-9C2C-2E59492D9C71}" srcOrd="0" destOrd="0" presId="urn:microsoft.com/office/officeart/2005/8/layout/list1"/>
    <dgm:cxn modelId="{22196C15-40AF-654B-8886-BD9A1D60BF35}" type="presParOf" srcId="{190EF6E4-710B-844D-83A3-E0D5AE2F473F}" destId="{2B3E41D2-4792-8049-8C3F-E04A3820EDA0}" srcOrd="1" destOrd="0" presId="urn:microsoft.com/office/officeart/2005/8/layout/list1"/>
    <dgm:cxn modelId="{16489FCB-B99B-A14B-9539-28E1DC983A17}" type="presParOf" srcId="{A9972C5C-F66B-7B49-9473-296C01A2F58A}" destId="{DB6CC5CA-2989-4E4C-920F-86457C0BFDDF}" srcOrd="9" destOrd="0" presId="urn:microsoft.com/office/officeart/2005/8/layout/list1"/>
    <dgm:cxn modelId="{CD718B87-CCA9-6A4D-8C1E-AC5DEFF56F1F}" type="presParOf" srcId="{A9972C5C-F66B-7B49-9473-296C01A2F58A}" destId="{AB62DDBE-D24A-104B-9E14-5F55FEBF21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7AD55C-9AC7-7248-9E27-CEDF09B8D29F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B41EC-7E8F-1D49-ABEB-7658191D8833}">
      <dgm:prSet phldrT="[Text]"/>
      <dgm:spPr/>
      <dgm:t>
        <a:bodyPr/>
        <a:lstStyle/>
        <a:p>
          <a:r>
            <a:rPr lang="zh-Hans" altLang="en-US" dirty="0"/>
            <a:t>无限可能</a:t>
          </a:r>
          <a:endParaRPr lang="en-US" dirty="0"/>
        </a:p>
      </dgm:t>
    </dgm:pt>
    <dgm:pt modelId="{7077843A-6C0E-D449-9CBC-4A7F6444046B}" type="parTrans" cxnId="{05A975B7-9CBD-CD41-843D-AB96140AEEC0}">
      <dgm:prSet/>
      <dgm:spPr/>
      <dgm:t>
        <a:bodyPr/>
        <a:lstStyle/>
        <a:p>
          <a:endParaRPr lang="en-US"/>
        </a:p>
      </dgm:t>
    </dgm:pt>
    <dgm:pt modelId="{160481B9-86D0-604D-91B7-78B069053473}" type="sibTrans" cxnId="{05A975B7-9CBD-CD41-843D-AB96140AEEC0}">
      <dgm:prSet/>
      <dgm:spPr/>
      <dgm:t>
        <a:bodyPr/>
        <a:lstStyle/>
        <a:p>
          <a:endParaRPr lang="en-US"/>
        </a:p>
      </dgm:t>
    </dgm:pt>
    <dgm:pt modelId="{47C866CD-8731-5D47-9D51-55886540DD38}">
      <dgm:prSet phldrT="[Text]"/>
      <dgm:spPr/>
      <dgm:t>
        <a:bodyPr/>
        <a:lstStyle/>
        <a:p>
          <a:r>
            <a:rPr lang="zh-Hans" altLang="en-US" dirty="0"/>
            <a:t>社区</a:t>
          </a:r>
          <a:endParaRPr lang="en-US" dirty="0"/>
        </a:p>
      </dgm:t>
    </dgm:pt>
    <dgm:pt modelId="{5A271490-5171-0448-B0CA-0DE8AB8BA256}" type="parTrans" cxnId="{44204CF8-5273-4849-AB7E-D58CE4DFED88}">
      <dgm:prSet/>
      <dgm:spPr/>
      <dgm:t>
        <a:bodyPr/>
        <a:lstStyle/>
        <a:p>
          <a:endParaRPr lang="en-US"/>
        </a:p>
      </dgm:t>
    </dgm:pt>
    <dgm:pt modelId="{63F92224-9009-0344-957B-EE03E7C5780C}" type="sibTrans" cxnId="{44204CF8-5273-4849-AB7E-D58CE4DFED88}">
      <dgm:prSet/>
      <dgm:spPr/>
      <dgm:t>
        <a:bodyPr/>
        <a:lstStyle/>
        <a:p>
          <a:endParaRPr lang="en-US"/>
        </a:p>
      </dgm:t>
    </dgm:pt>
    <dgm:pt modelId="{30BE02BA-36F8-114B-8E00-890075CAF095}">
      <dgm:prSet phldrT="[Text]"/>
      <dgm:spPr/>
      <dgm:t>
        <a:bodyPr/>
        <a:lstStyle/>
        <a:p>
          <a:r>
            <a:rPr lang="zh-Hans" altLang="en-US" dirty="0"/>
            <a:t>开店评估</a:t>
          </a:r>
          <a:endParaRPr lang="en-US" dirty="0"/>
        </a:p>
      </dgm:t>
    </dgm:pt>
    <dgm:pt modelId="{B0E8ADFA-3A72-6849-9235-A9446A92FA29}" type="parTrans" cxnId="{18EDACBD-F9EC-334F-88AF-9500F607C793}">
      <dgm:prSet/>
      <dgm:spPr/>
      <dgm:t>
        <a:bodyPr/>
        <a:lstStyle/>
        <a:p>
          <a:endParaRPr lang="en-US"/>
        </a:p>
      </dgm:t>
    </dgm:pt>
    <dgm:pt modelId="{DE9A7266-5EE6-0547-8FF6-483BD1EB8F2B}" type="sibTrans" cxnId="{18EDACBD-F9EC-334F-88AF-9500F607C793}">
      <dgm:prSet/>
      <dgm:spPr/>
      <dgm:t>
        <a:bodyPr/>
        <a:lstStyle/>
        <a:p>
          <a:endParaRPr lang="en-US"/>
        </a:p>
      </dgm:t>
    </dgm:pt>
    <dgm:pt modelId="{52A2A92A-AB7F-9D4C-94F5-95628A7A408E}">
      <dgm:prSet phldrT="[Text]"/>
      <dgm:spPr/>
      <dgm:t>
        <a:bodyPr/>
        <a:lstStyle/>
        <a:p>
          <a:r>
            <a:rPr lang="zh-Hans" altLang="en-US" dirty="0"/>
            <a:t>动友</a:t>
          </a:r>
          <a:endParaRPr lang="en-US" dirty="0"/>
        </a:p>
      </dgm:t>
    </dgm:pt>
    <dgm:pt modelId="{C100E5D1-85E1-6946-B14E-1ADBC949BABC}" type="parTrans" cxnId="{E475650B-55FA-494B-93B4-1491902E03B7}">
      <dgm:prSet/>
      <dgm:spPr/>
      <dgm:t>
        <a:bodyPr/>
        <a:lstStyle/>
        <a:p>
          <a:endParaRPr lang="en-US"/>
        </a:p>
      </dgm:t>
    </dgm:pt>
    <dgm:pt modelId="{2ACB15CB-AD23-554B-8B3D-D1E320445B3D}" type="sibTrans" cxnId="{E475650B-55FA-494B-93B4-1491902E03B7}">
      <dgm:prSet/>
      <dgm:spPr/>
      <dgm:t>
        <a:bodyPr/>
        <a:lstStyle/>
        <a:p>
          <a:endParaRPr lang="en-US"/>
        </a:p>
      </dgm:t>
    </dgm:pt>
    <dgm:pt modelId="{AB6AA773-C788-324A-A314-38B29672BA05}">
      <dgm:prSet phldrT="[Text]"/>
      <dgm:spPr/>
      <dgm:t>
        <a:bodyPr/>
        <a:lstStyle/>
        <a:p>
          <a:r>
            <a:rPr lang="zh-Hans" altLang="en-US" dirty="0"/>
            <a:t>知识</a:t>
          </a:r>
          <a:endParaRPr lang="en-US" dirty="0"/>
        </a:p>
      </dgm:t>
    </dgm:pt>
    <dgm:pt modelId="{6666C387-2322-144C-9467-7B7CCA66E784}" type="parTrans" cxnId="{8DF66E34-3DDF-4C49-8986-44F2BA77BB05}">
      <dgm:prSet/>
      <dgm:spPr/>
      <dgm:t>
        <a:bodyPr/>
        <a:lstStyle/>
        <a:p>
          <a:endParaRPr lang="en-US"/>
        </a:p>
      </dgm:t>
    </dgm:pt>
    <dgm:pt modelId="{F25042AB-B384-5A46-A53B-FBD4FDBE058D}" type="sibTrans" cxnId="{8DF66E34-3DDF-4C49-8986-44F2BA77BB05}">
      <dgm:prSet/>
      <dgm:spPr/>
      <dgm:t>
        <a:bodyPr/>
        <a:lstStyle/>
        <a:p>
          <a:endParaRPr lang="en-US"/>
        </a:p>
      </dgm:t>
    </dgm:pt>
    <dgm:pt modelId="{4CB0B1A7-ECFF-1D4E-8FD9-A541D7D277E3}">
      <dgm:prSet phldrT="[Text]"/>
      <dgm:spPr/>
      <dgm:t>
        <a:bodyPr/>
        <a:lstStyle/>
        <a:p>
          <a:r>
            <a:rPr lang="zh-Hans" altLang="en-US" dirty="0"/>
            <a:t>电商</a:t>
          </a:r>
          <a:endParaRPr lang="en-US" dirty="0"/>
        </a:p>
      </dgm:t>
    </dgm:pt>
    <dgm:pt modelId="{97AE555E-A4AC-6F43-8795-50A112FB4508}" type="sibTrans" cxnId="{30594B7E-208B-4A47-8DA1-31A170994FAB}">
      <dgm:prSet/>
      <dgm:spPr/>
      <dgm:t>
        <a:bodyPr/>
        <a:lstStyle/>
        <a:p>
          <a:endParaRPr lang="en-US"/>
        </a:p>
      </dgm:t>
    </dgm:pt>
    <dgm:pt modelId="{9763C9E8-DDE0-324C-BDEA-BEFB7457B524}" type="parTrans" cxnId="{30594B7E-208B-4A47-8DA1-31A170994FAB}">
      <dgm:prSet/>
      <dgm:spPr/>
      <dgm:t>
        <a:bodyPr/>
        <a:lstStyle/>
        <a:p>
          <a:endParaRPr lang="en-US"/>
        </a:p>
      </dgm:t>
    </dgm:pt>
    <dgm:pt modelId="{A985EB67-5F11-8843-BD18-D589E01E5095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34B026E3-6661-2741-B866-27729B17ECEE}" type="parTrans" cxnId="{7595B191-AFC2-5B4A-9554-64DC3733EE35}">
      <dgm:prSet/>
      <dgm:spPr/>
      <dgm:t>
        <a:bodyPr/>
        <a:lstStyle/>
        <a:p>
          <a:endParaRPr lang="en-US"/>
        </a:p>
      </dgm:t>
    </dgm:pt>
    <dgm:pt modelId="{264E81AA-3F2F-D94A-9E01-3168687878EB}" type="sibTrans" cxnId="{7595B191-AFC2-5B4A-9554-64DC3733EE35}">
      <dgm:prSet/>
      <dgm:spPr/>
      <dgm:t>
        <a:bodyPr/>
        <a:lstStyle/>
        <a:p>
          <a:endParaRPr lang="en-US"/>
        </a:p>
      </dgm:t>
    </dgm:pt>
    <dgm:pt modelId="{C753FC9D-D059-C546-83EC-F0DD7E2DD4FA}" type="pres">
      <dgm:prSet presAssocID="{FF7AD55C-9AC7-7248-9E27-CEDF09B8D29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AD9E96-239F-FE4A-BB93-A12B1D190EBE}" type="pres">
      <dgm:prSet presAssocID="{8AEB41EC-7E8F-1D49-ABEB-7658191D8833}" presName="centerShape" presStyleLbl="node0" presStyleIdx="0" presStyleCnt="1"/>
      <dgm:spPr/>
    </dgm:pt>
    <dgm:pt modelId="{E9D0914E-8B5D-234E-BBD3-561631BD8C9E}" type="pres">
      <dgm:prSet presAssocID="{C100E5D1-85E1-6946-B14E-1ADBC949BABC}" presName="Name9" presStyleLbl="parChTrans1D2" presStyleIdx="0" presStyleCnt="6"/>
      <dgm:spPr/>
    </dgm:pt>
    <dgm:pt modelId="{C74E3F3B-89E3-4749-A105-D92FED3A0F95}" type="pres">
      <dgm:prSet presAssocID="{C100E5D1-85E1-6946-B14E-1ADBC949BABC}" presName="connTx" presStyleLbl="parChTrans1D2" presStyleIdx="0" presStyleCnt="6"/>
      <dgm:spPr/>
    </dgm:pt>
    <dgm:pt modelId="{959D81A4-1DD7-9B45-AE15-B0833CAE1DF9}" type="pres">
      <dgm:prSet presAssocID="{52A2A92A-AB7F-9D4C-94F5-95628A7A408E}" presName="node" presStyleLbl="node1" presStyleIdx="0" presStyleCnt="6">
        <dgm:presLayoutVars>
          <dgm:bulletEnabled val="1"/>
        </dgm:presLayoutVars>
      </dgm:prSet>
      <dgm:spPr/>
    </dgm:pt>
    <dgm:pt modelId="{5FA95FA5-6309-7A4A-AB1D-D12D51AFDF40}" type="pres">
      <dgm:prSet presAssocID="{5A271490-5171-0448-B0CA-0DE8AB8BA256}" presName="Name9" presStyleLbl="parChTrans1D2" presStyleIdx="1" presStyleCnt="6"/>
      <dgm:spPr/>
    </dgm:pt>
    <dgm:pt modelId="{EC0CA135-ECE2-E641-BFB5-C48214279B13}" type="pres">
      <dgm:prSet presAssocID="{5A271490-5171-0448-B0CA-0DE8AB8BA256}" presName="connTx" presStyleLbl="parChTrans1D2" presStyleIdx="1" presStyleCnt="6"/>
      <dgm:spPr/>
    </dgm:pt>
    <dgm:pt modelId="{6AAD75E8-4ECD-6443-9EA0-66523CA98AD8}" type="pres">
      <dgm:prSet presAssocID="{47C866CD-8731-5D47-9D51-55886540DD38}" presName="node" presStyleLbl="node1" presStyleIdx="1" presStyleCnt="6">
        <dgm:presLayoutVars>
          <dgm:bulletEnabled val="1"/>
        </dgm:presLayoutVars>
      </dgm:prSet>
      <dgm:spPr/>
    </dgm:pt>
    <dgm:pt modelId="{BB08ED96-1712-4547-9440-8210116F8590}" type="pres">
      <dgm:prSet presAssocID="{B0E8ADFA-3A72-6849-9235-A9446A92FA29}" presName="Name9" presStyleLbl="parChTrans1D2" presStyleIdx="2" presStyleCnt="6"/>
      <dgm:spPr/>
    </dgm:pt>
    <dgm:pt modelId="{B20CEB78-760A-BC4A-B657-9A636BC10608}" type="pres">
      <dgm:prSet presAssocID="{B0E8ADFA-3A72-6849-9235-A9446A92FA29}" presName="connTx" presStyleLbl="parChTrans1D2" presStyleIdx="2" presStyleCnt="6"/>
      <dgm:spPr/>
    </dgm:pt>
    <dgm:pt modelId="{738BB4CB-8254-4646-8880-36039B24347D}" type="pres">
      <dgm:prSet presAssocID="{30BE02BA-36F8-114B-8E00-890075CAF095}" presName="node" presStyleLbl="node1" presStyleIdx="2" presStyleCnt="6">
        <dgm:presLayoutVars>
          <dgm:bulletEnabled val="1"/>
        </dgm:presLayoutVars>
      </dgm:prSet>
      <dgm:spPr/>
    </dgm:pt>
    <dgm:pt modelId="{F3A10934-2C3F-D243-96A1-9DC7253470A6}" type="pres">
      <dgm:prSet presAssocID="{9763C9E8-DDE0-324C-BDEA-BEFB7457B524}" presName="Name9" presStyleLbl="parChTrans1D2" presStyleIdx="3" presStyleCnt="6"/>
      <dgm:spPr/>
    </dgm:pt>
    <dgm:pt modelId="{333E9FAF-5CF4-3B4E-9AD3-F0F4418551F6}" type="pres">
      <dgm:prSet presAssocID="{9763C9E8-DDE0-324C-BDEA-BEFB7457B524}" presName="connTx" presStyleLbl="parChTrans1D2" presStyleIdx="3" presStyleCnt="6"/>
      <dgm:spPr/>
    </dgm:pt>
    <dgm:pt modelId="{3A877328-8963-194D-B982-273D1C688805}" type="pres">
      <dgm:prSet presAssocID="{4CB0B1A7-ECFF-1D4E-8FD9-A541D7D277E3}" presName="node" presStyleLbl="node1" presStyleIdx="3" presStyleCnt="6">
        <dgm:presLayoutVars>
          <dgm:bulletEnabled val="1"/>
        </dgm:presLayoutVars>
      </dgm:prSet>
      <dgm:spPr/>
    </dgm:pt>
    <dgm:pt modelId="{5AA2A755-988E-754D-80A1-2094E0FA4BE6}" type="pres">
      <dgm:prSet presAssocID="{6666C387-2322-144C-9467-7B7CCA66E784}" presName="Name9" presStyleLbl="parChTrans1D2" presStyleIdx="4" presStyleCnt="6"/>
      <dgm:spPr/>
    </dgm:pt>
    <dgm:pt modelId="{A5D925AF-DA7C-6741-8A93-626DF934A1CA}" type="pres">
      <dgm:prSet presAssocID="{6666C387-2322-144C-9467-7B7CCA66E784}" presName="connTx" presStyleLbl="parChTrans1D2" presStyleIdx="4" presStyleCnt="6"/>
      <dgm:spPr/>
    </dgm:pt>
    <dgm:pt modelId="{81998882-4B88-8841-8D3C-CB4A332C7507}" type="pres">
      <dgm:prSet presAssocID="{AB6AA773-C788-324A-A314-38B29672BA05}" presName="node" presStyleLbl="node1" presStyleIdx="4" presStyleCnt="6">
        <dgm:presLayoutVars>
          <dgm:bulletEnabled val="1"/>
        </dgm:presLayoutVars>
      </dgm:prSet>
      <dgm:spPr/>
    </dgm:pt>
    <dgm:pt modelId="{FC566887-9567-7842-A208-EE12945E9873}" type="pres">
      <dgm:prSet presAssocID="{34B026E3-6661-2741-B866-27729B17ECEE}" presName="Name9" presStyleLbl="parChTrans1D2" presStyleIdx="5" presStyleCnt="6"/>
      <dgm:spPr/>
    </dgm:pt>
    <dgm:pt modelId="{404A1B06-D892-194E-9116-BD8CB8476893}" type="pres">
      <dgm:prSet presAssocID="{34B026E3-6661-2741-B866-27729B17ECEE}" presName="connTx" presStyleLbl="parChTrans1D2" presStyleIdx="5" presStyleCnt="6"/>
      <dgm:spPr/>
    </dgm:pt>
    <dgm:pt modelId="{014C5C0D-A00A-5249-84A6-4D62FF44288B}" type="pres">
      <dgm:prSet presAssocID="{A985EB67-5F11-8843-BD18-D589E01E5095}" presName="node" presStyleLbl="node1" presStyleIdx="5" presStyleCnt="6">
        <dgm:presLayoutVars>
          <dgm:bulletEnabled val="1"/>
        </dgm:presLayoutVars>
      </dgm:prSet>
      <dgm:spPr/>
    </dgm:pt>
  </dgm:ptLst>
  <dgm:cxnLst>
    <dgm:cxn modelId="{E475650B-55FA-494B-93B4-1491902E03B7}" srcId="{8AEB41EC-7E8F-1D49-ABEB-7658191D8833}" destId="{52A2A92A-AB7F-9D4C-94F5-95628A7A408E}" srcOrd="0" destOrd="0" parTransId="{C100E5D1-85E1-6946-B14E-1ADBC949BABC}" sibTransId="{2ACB15CB-AD23-554B-8B3D-D1E320445B3D}"/>
    <dgm:cxn modelId="{FA15910B-B59C-7E46-8B46-4C3EA0A000D0}" type="presOf" srcId="{34B026E3-6661-2741-B866-27729B17ECEE}" destId="{FC566887-9567-7842-A208-EE12945E9873}" srcOrd="0" destOrd="0" presId="urn:microsoft.com/office/officeart/2005/8/layout/radial1"/>
    <dgm:cxn modelId="{7E0DF025-6A92-664F-8639-537D8D0AB662}" type="presOf" srcId="{5A271490-5171-0448-B0CA-0DE8AB8BA256}" destId="{5FA95FA5-6309-7A4A-AB1D-D12D51AFDF40}" srcOrd="0" destOrd="0" presId="urn:microsoft.com/office/officeart/2005/8/layout/radial1"/>
    <dgm:cxn modelId="{8DF66E34-3DDF-4C49-8986-44F2BA77BB05}" srcId="{8AEB41EC-7E8F-1D49-ABEB-7658191D8833}" destId="{AB6AA773-C788-324A-A314-38B29672BA05}" srcOrd="4" destOrd="0" parTransId="{6666C387-2322-144C-9467-7B7CCA66E784}" sibTransId="{F25042AB-B384-5A46-A53B-FBD4FDBE058D}"/>
    <dgm:cxn modelId="{7935DA34-0796-AE4A-AC8E-E3262BC08212}" type="presOf" srcId="{6666C387-2322-144C-9467-7B7CCA66E784}" destId="{5AA2A755-988E-754D-80A1-2094E0FA4BE6}" srcOrd="0" destOrd="0" presId="urn:microsoft.com/office/officeart/2005/8/layout/radial1"/>
    <dgm:cxn modelId="{B8CF373D-3B56-1D45-ABE9-7B238C858F9A}" type="presOf" srcId="{5A271490-5171-0448-B0CA-0DE8AB8BA256}" destId="{EC0CA135-ECE2-E641-BFB5-C48214279B13}" srcOrd="1" destOrd="0" presId="urn:microsoft.com/office/officeart/2005/8/layout/radial1"/>
    <dgm:cxn modelId="{665FC552-2550-ED49-8893-0424528A7D04}" type="presOf" srcId="{6666C387-2322-144C-9467-7B7CCA66E784}" destId="{A5D925AF-DA7C-6741-8A93-626DF934A1CA}" srcOrd="1" destOrd="0" presId="urn:microsoft.com/office/officeart/2005/8/layout/radial1"/>
    <dgm:cxn modelId="{F4D3105B-9E8D-0C44-BC43-0AAE898AD5F9}" type="presOf" srcId="{A985EB67-5F11-8843-BD18-D589E01E5095}" destId="{014C5C0D-A00A-5249-84A6-4D62FF44288B}" srcOrd="0" destOrd="0" presId="urn:microsoft.com/office/officeart/2005/8/layout/radial1"/>
    <dgm:cxn modelId="{6605175E-6174-EF4B-8530-68E34A0A3A51}" type="presOf" srcId="{52A2A92A-AB7F-9D4C-94F5-95628A7A408E}" destId="{959D81A4-1DD7-9B45-AE15-B0833CAE1DF9}" srcOrd="0" destOrd="0" presId="urn:microsoft.com/office/officeart/2005/8/layout/radial1"/>
    <dgm:cxn modelId="{52AC2C61-D600-724B-8242-FC06A65E782E}" type="presOf" srcId="{AB6AA773-C788-324A-A314-38B29672BA05}" destId="{81998882-4B88-8841-8D3C-CB4A332C7507}" srcOrd="0" destOrd="0" presId="urn:microsoft.com/office/officeart/2005/8/layout/radial1"/>
    <dgm:cxn modelId="{4016826B-EAE6-E34E-9A47-A70A8CF2B264}" type="presOf" srcId="{FF7AD55C-9AC7-7248-9E27-CEDF09B8D29F}" destId="{C753FC9D-D059-C546-83EC-F0DD7E2DD4FA}" srcOrd="0" destOrd="0" presId="urn:microsoft.com/office/officeart/2005/8/layout/radial1"/>
    <dgm:cxn modelId="{0E6A7476-39D0-BA4C-8AB7-8FC12855CF4B}" type="presOf" srcId="{47C866CD-8731-5D47-9D51-55886540DD38}" destId="{6AAD75E8-4ECD-6443-9EA0-66523CA98AD8}" srcOrd="0" destOrd="0" presId="urn:microsoft.com/office/officeart/2005/8/layout/radial1"/>
    <dgm:cxn modelId="{30594B7E-208B-4A47-8DA1-31A170994FAB}" srcId="{8AEB41EC-7E8F-1D49-ABEB-7658191D8833}" destId="{4CB0B1A7-ECFF-1D4E-8FD9-A541D7D277E3}" srcOrd="3" destOrd="0" parTransId="{9763C9E8-DDE0-324C-BDEA-BEFB7457B524}" sibTransId="{97AE555E-A4AC-6F43-8795-50A112FB4508}"/>
    <dgm:cxn modelId="{7595B191-AFC2-5B4A-9554-64DC3733EE35}" srcId="{8AEB41EC-7E8F-1D49-ABEB-7658191D8833}" destId="{A985EB67-5F11-8843-BD18-D589E01E5095}" srcOrd="5" destOrd="0" parTransId="{34B026E3-6661-2741-B866-27729B17ECEE}" sibTransId="{264E81AA-3F2F-D94A-9E01-3168687878EB}"/>
    <dgm:cxn modelId="{48A0CD93-F5F0-9647-8F09-D0925535FFEA}" type="presOf" srcId="{9763C9E8-DDE0-324C-BDEA-BEFB7457B524}" destId="{F3A10934-2C3F-D243-96A1-9DC7253470A6}" srcOrd="0" destOrd="0" presId="urn:microsoft.com/office/officeart/2005/8/layout/radial1"/>
    <dgm:cxn modelId="{32F7AFA6-FC95-E249-A61F-B56E6864F505}" type="presOf" srcId="{C100E5D1-85E1-6946-B14E-1ADBC949BABC}" destId="{E9D0914E-8B5D-234E-BBD3-561631BD8C9E}" srcOrd="0" destOrd="0" presId="urn:microsoft.com/office/officeart/2005/8/layout/radial1"/>
    <dgm:cxn modelId="{2C8D02A9-0EA6-124D-8777-5BE7B5CBF971}" type="presOf" srcId="{8AEB41EC-7E8F-1D49-ABEB-7658191D8833}" destId="{5DAD9E96-239F-FE4A-BB93-A12B1D190EBE}" srcOrd="0" destOrd="0" presId="urn:microsoft.com/office/officeart/2005/8/layout/radial1"/>
    <dgm:cxn modelId="{834D53AD-5E4A-8E4B-A174-EA2AF86F7222}" type="presOf" srcId="{B0E8ADFA-3A72-6849-9235-A9446A92FA29}" destId="{B20CEB78-760A-BC4A-B657-9A636BC10608}" srcOrd="1" destOrd="0" presId="urn:microsoft.com/office/officeart/2005/8/layout/radial1"/>
    <dgm:cxn modelId="{05A975B7-9CBD-CD41-843D-AB96140AEEC0}" srcId="{FF7AD55C-9AC7-7248-9E27-CEDF09B8D29F}" destId="{8AEB41EC-7E8F-1D49-ABEB-7658191D8833}" srcOrd="0" destOrd="0" parTransId="{7077843A-6C0E-D449-9CBC-4A7F6444046B}" sibTransId="{160481B9-86D0-604D-91B7-78B069053473}"/>
    <dgm:cxn modelId="{38DE3CB9-456B-224D-8E96-C013AFA8F456}" type="presOf" srcId="{9763C9E8-DDE0-324C-BDEA-BEFB7457B524}" destId="{333E9FAF-5CF4-3B4E-9AD3-F0F4418551F6}" srcOrd="1" destOrd="0" presId="urn:microsoft.com/office/officeart/2005/8/layout/radial1"/>
    <dgm:cxn modelId="{18EDACBD-F9EC-334F-88AF-9500F607C793}" srcId="{8AEB41EC-7E8F-1D49-ABEB-7658191D8833}" destId="{30BE02BA-36F8-114B-8E00-890075CAF095}" srcOrd="2" destOrd="0" parTransId="{B0E8ADFA-3A72-6849-9235-A9446A92FA29}" sibTransId="{DE9A7266-5EE6-0547-8FF6-483BD1EB8F2B}"/>
    <dgm:cxn modelId="{9BCB48E4-11CA-0248-ABAA-FF81E11167EE}" type="presOf" srcId="{4CB0B1A7-ECFF-1D4E-8FD9-A541D7D277E3}" destId="{3A877328-8963-194D-B982-273D1C688805}" srcOrd="0" destOrd="0" presId="urn:microsoft.com/office/officeart/2005/8/layout/radial1"/>
    <dgm:cxn modelId="{6F2E72EB-77F2-1640-B036-25E624C01AC8}" type="presOf" srcId="{30BE02BA-36F8-114B-8E00-890075CAF095}" destId="{738BB4CB-8254-4646-8880-36039B24347D}" srcOrd="0" destOrd="0" presId="urn:microsoft.com/office/officeart/2005/8/layout/radial1"/>
    <dgm:cxn modelId="{AC326BF3-F012-A845-BD30-5E505397230D}" type="presOf" srcId="{B0E8ADFA-3A72-6849-9235-A9446A92FA29}" destId="{BB08ED96-1712-4547-9440-8210116F8590}" srcOrd="0" destOrd="0" presId="urn:microsoft.com/office/officeart/2005/8/layout/radial1"/>
    <dgm:cxn modelId="{72F907F8-1B9E-674C-A2AE-31D9DCE453F3}" type="presOf" srcId="{C100E5D1-85E1-6946-B14E-1ADBC949BABC}" destId="{C74E3F3B-89E3-4749-A105-D92FED3A0F95}" srcOrd="1" destOrd="0" presId="urn:microsoft.com/office/officeart/2005/8/layout/radial1"/>
    <dgm:cxn modelId="{44204CF8-5273-4849-AB7E-D58CE4DFED88}" srcId="{8AEB41EC-7E8F-1D49-ABEB-7658191D8833}" destId="{47C866CD-8731-5D47-9D51-55886540DD38}" srcOrd="1" destOrd="0" parTransId="{5A271490-5171-0448-B0CA-0DE8AB8BA256}" sibTransId="{63F92224-9009-0344-957B-EE03E7C5780C}"/>
    <dgm:cxn modelId="{9561D0FD-AE73-3D43-A1E1-CB0358EE76E3}" type="presOf" srcId="{34B026E3-6661-2741-B866-27729B17ECEE}" destId="{404A1B06-D892-194E-9116-BD8CB8476893}" srcOrd="1" destOrd="0" presId="urn:microsoft.com/office/officeart/2005/8/layout/radial1"/>
    <dgm:cxn modelId="{986CB8B1-5282-074D-B80B-BBFC8EC55ABC}" type="presParOf" srcId="{C753FC9D-D059-C546-83EC-F0DD7E2DD4FA}" destId="{5DAD9E96-239F-FE4A-BB93-A12B1D190EBE}" srcOrd="0" destOrd="0" presId="urn:microsoft.com/office/officeart/2005/8/layout/radial1"/>
    <dgm:cxn modelId="{B165966F-8E04-5F4D-ABC4-295685CC4148}" type="presParOf" srcId="{C753FC9D-D059-C546-83EC-F0DD7E2DD4FA}" destId="{E9D0914E-8B5D-234E-BBD3-561631BD8C9E}" srcOrd="1" destOrd="0" presId="urn:microsoft.com/office/officeart/2005/8/layout/radial1"/>
    <dgm:cxn modelId="{C5520796-9879-FC42-AF54-9CB2C9B2F37E}" type="presParOf" srcId="{E9D0914E-8B5D-234E-BBD3-561631BD8C9E}" destId="{C74E3F3B-89E3-4749-A105-D92FED3A0F95}" srcOrd="0" destOrd="0" presId="urn:microsoft.com/office/officeart/2005/8/layout/radial1"/>
    <dgm:cxn modelId="{DBB6B7BC-1745-0541-BE27-A702C7A2CABB}" type="presParOf" srcId="{C753FC9D-D059-C546-83EC-F0DD7E2DD4FA}" destId="{959D81A4-1DD7-9B45-AE15-B0833CAE1DF9}" srcOrd="2" destOrd="0" presId="urn:microsoft.com/office/officeart/2005/8/layout/radial1"/>
    <dgm:cxn modelId="{D59E17D8-B6F3-3B49-90E8-88D79864C545}" type="presParOf" srcId="{C753FC9D-D059-C546-83EC-F0DD7E2DD4FA}" destId="{5FA95FA5-6309-7A4A-AB1D-D12D51AFDF40}" srcOrd="3" destOrd="0" presId="urn:microsoft.com/office/officeart/2005/8/layout/radial1"/>
    <dgm:cxn modelId="{84797D89-66AD-ED45-BF19-4C6E4F52D50D}" type="presParOf" srcId="{5FA95FA5-6309-7A4A-AB1D-D12D51AFDF40}" destId="{EC0CA135-ECE2-E641-BFB5-C48214279B13}" srcOrd="0" destOrd="0" presId="urn:microsoft.com/office/officeart/2005/8/layout/radial1"/>
    <dgm:cxn modelId="{1568888B-EBD4-DA45-84FD-5737C3F45422}" type="presParOf" srcId="{C753FC9D-D059-C546-83EC-F0DD7E2DD4FA}" destId="{6AAD75E8-4ECD-6443-9EA0-66523CA98AD8}" srcOrd="4" destOrd="0" presId="urn:microsoft.com/office/officeart/2005/8/layout/radial1"/>
    <dgm:cxn modelId="{B704201D-8863-2E4B-A403-023531C725FD}" type="presParOf" srcId="{C753FC9D-D059-C546-83EC-F0DD7E2DD4FA}" destId="{BB08ED96-1712-4547-9440-8210116F8590}" srcOrd="5" destOrd="0" presId="urn:microsoft.com/office/officeart/2005/8/layout/radial1"/>
    <dgm:cxn modelId="{CEE76350-64AA-D14E-8583-5489EB2C5425}" type="presParOf" srcId="{BB08ED96-1712-4547-9440-8210116F8590}" destId="{B20CEB78-760A-BC4A-B657-9A636BC10608}" srcOrd="0" destOrd="0" presId="urn:microsoft.com/office/officeart/2005/8/layout/radial1"/>
    <dgm:cxn modelId="{B189ECEA-8BD3-4447-9AD7-D72929F31746}" type="presParOf" srcId="{C753FC9D-D059-C546-83EC-F0DD7E2DD4FA}" destId="{738BB4CB-8254-4646-8880-36039B24347D}" srcOrd="6" destOrd="0" presId="urn:microsoft.com/office/officeart/2005/8/layout/radial1"/>
    <dgm:cxn modelId="{BA4B83F8-4209-1349-9432-AA311DD40563}" type="presParOf" srcId="{C753FC9D-D059-C546-83EC-F0DD7E2DD4FA}" destId="{F3A10934-2C3F-D243-96A1-9DC7253470A6}" srcOrd="7" destOrd="0" presId="urn:microsoft.com/office/officeart/2005/8/layout/radial1"/>
    <dgm:cxn modelId="{377772B9-0261-3642-9C23-727C6A596C1F}" type="presParOf" srcId="{F3A10934-2C3F-D243-96A1-9DC7253470A6}" destId="{333E9FAF-5CF4-3B4E-9AD3-F0F4418551F6}" srcOrd="0" destOrd="0" presId="urn:microsoft.com/office/officeart/2005/8/layout/radial1"/>
    <dgm:cxn modelId="{DDBD9DFF-3788-844B-9550-4982D8259017}" type="presParOf" srcId="{C753FC9D-D059-C546-83EC-F0DD7E2DD4FA}" destId="{3A877328-8963-194D-B982-273D1C688805}" srcOrd="8" destOrd="0" presId="urn:microsoft.com/office/officeart/2005/8/layout/radial1"/>
    <dgm:cxn modelId="{E7888BD3-A47C-984B-850F-08723A339936}" type="presParOf" srcId="{C753FC9D-D059-C546-83EC-F0DD7E2DD4FA}" destId="{5AA2A755-988E-754D-80A1-2094E0FA4BE6}" srcOrd="9" destOrd="0" presId="urn:microsoft.com/office/officeart/2005/8/layout/radial1"/>
    <dgm:cxn modelId="{2EA45E83-E0A6-FB43-BDF8-346C0F9FD9F0}" type="presParOf" srcId="{5AA2A755-988E-754D-80A1-2094E0FA4BE6}" destId="{A5D925AF-DA7C-6741-8A93-626DF934A1CA}" srcOrd="0" destOrd="0" presId="urn:microsoft.com/office/officeart/2005/8/layout/radial1"/>
    <dgm:cxn modelId="{7EF51C98-C9BF-B34B-B758-C8FF391DE6A6}" type="presParOf" srcId="{C753FC9D-D059-C546-83EC-F0DD7E2DD4FA}" destId="{81998882-4B88-8841-8D3C-CB4A332C7507}" srcOrd="10" destOrd="0" presId="urn:microsoft.com/office/officeart/2005/8/layout/radial1"/>
    <dgm:cxn modelId="{01CC6464-3EA0-4E42-86DC-EA215C89ED79}" type="presParOf" srcId="{C753FC9D-D059-C546-83EC-F0DD7E2DD4FA}" destId="{FC566887-9567-7842-A208-EE12945E9873}" srcOrd="11" destOrd="0" presId="urn:microsoft.com/office/officeart/2005/8/layout/radial1"/>
    <dgm:cxn modelId="{8D170CDD-467B-B749-B3D0-E6921F3BC06B}" type="presParOf" srcId="{FC566887-9567-7842-A208-EE12945E9873}" destId="{404A1B06-D892-194E-9116-BD8CB8476893}" srcOrd="0" destOrd="0" presId="urn:microsoft.com/office/officeart/2005/8/layout/radial1"/>
    <dgm:cxn modelId="{A1606DC6-F2FA-5B4B-A4D5-96E9F9453C0B}" type="presParOf" srcId="{C753FC9D-D059-C546-83EC-F0DD7E2DD4FA}" destId="{014C5C0D-A00A-5249-84A6-4D62FF44288B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8B2A85-0D3B-F941-B18F-4C1ECE19B829}" type="doc">
      <dgm:prSet loTypeId="urn:microsoft.com/office/officeart/2005/8/layout/process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7492F-04E7-7A48-BB41-2CD77FA7CAEB}">
      <dgm:prSet phldrT="[Text]"/>
      <dgm:spPr/>
      <dgm:t>
        <a:bodyPr/>
        <a:lstStyle/>
        <a:p>
          <a:r>
            <a:rPr lang="en-US" altLang="zh-Hans" dirty="0"/>
            <a:t>05-</a:t>
          </a:r>
          <a:r>
            <a:rPr lang="zh-Hans" altLang="en-US" dirty="0"/>
            <a:t>门店系统本土推广</a:t>
          </a:r>
          <a:endParaRPr lang="en-US" dirty="0"/>
        </a:p>
      </dgm:t>
    </dgm:pt>
    <dgm:pt modelId="{722D6579-4972-6142-8D24-C5F173AE913B}" type="parTrans" cxnId="{9A145647-DBA1-3E47-977A-3DF35C3DCD9A}">
      <dgm:prSet/>
      <dgm:spPr/>
      <dgm:t>
        <a:bodyPr/>
        <a:lstStyle/>
        <a:p>
          <a:endParaRPr lang="en-US"/>
        </a:p>
      </dgm:t>
    </dgm:pt>
    <dgm:pt modelId="{914028F5-C65C-0D48-A382-3548A5C3977A}" type="sibTrans" cxnId="{9A145647-DBA1-3E47-977A-3DF35C3DCD9A}">
      <dgm:prSet/>
      <dgm:spPr/>
      <dgm:t>
        <a:bodyPr/>
        <a:lstStyle/>
        <a:p>
          <a:endParaRPr lang="en-US"/>
        </a:p>
      </dgm:t>
    </dgm:pt>
    <dgm:pt modelId="{5D4F1475-5565-BF4C-ABCA-115301641D8A}">
      <dgm:prSet phldrT="[Text]"/>
      <dgm:spPr/>
      <dgm:t>
        <a:bodyPr/>
        <a:lstStyle/>
        <a:p>
          <a:r>
            <a:rPr lang="en-US" altLang="zh-Hans" dirty="0"/>
            <a:t>06-</a:t>
          </a:r>
          <a:r>
            <a:rPr lang="zh-Hans" altLang="en-US" dirty="0"/>
            <a:t>消费端推广</a:t>
          </a:r>
          <a:endParaRPr lang="en-US" dirty="0"/>
        </a:p>
      </dgm:t>
    </dgm:pt>
    <dgm:pt modelId="{AD10B247-E713-0847-836A-5C1D9AAE12F6}" type="parTrans" cxnId="{0C0D7060-BE15-EB4E-9595-4D48FF232A12}">
      <dgm:prSet/>
      <dgm:spPr/>
      <dgm:t>
        <a:bodyPr/>
        <a:lstStyle/>
        <a:p>
          <a:endParaRPr lang="en-US"/>
        </a:p>
      </dgm:t>
    </dgm:pt>
    <dgm:pt modelId="{89B4CD7A-1689-254D-9CA1-A004D3D480C1}" type="sibTrans" cxnId="{0C0D7060-BE15-EB4E-9595-4D48FF232A12}">
      <dgm:prSet/>
      <dgm:spPr/>
      <dgm:t>
        <a:bodyPr/>
        <a:lstStyle/>
        <a:p>
          <a:endParaRPr lang="en-US"/>
        </a:p>
      </dgm:t>
    </dgm:pt>
    <dgm:pt modelId="{C5E4D96C-25F5-5347-9623-8BD8B2C3FCD5}">
      <dgm:prSet phldrT="[Text]"/>
      <dgm:spPr/>
      <dgm:t>
        <a:bodyPr/>
        <a:lstStyle/>
        <a:p>
          <a:r>
            <a:rPr lang="en-US" altLang="zh-Hans" dirty="0"/>
            <a:t>08-</a:t>
          </a:r>
          <a:r>
            <a:rPr lang="zh-Hans" altLang="en-US" dirty="0"/>
            <a:t>一线城市复制</a:t>
          </a:r>
          <a:endParaRPr lang="en-US" dirty="0"/>
        </a:p>
      </dgm:t>
    </dgm:pt>
    <dgm:pt modelId="{F4DCD17D-8F93-9B42-9A3E-29490F5A8A24}" type="parTrans" cxnId="{F7A2944C-419A-7D47-A6DA-F32A6339F8C5}">
      <dgm:prSet/>
      <dgm:spPr/>
      <dgm:t>
        <a:bodyPr/>
        <a:lstStyle/>
        <a:p>
          <a:endParaRPr lang="en-US"/>
        </a:p>
      </dgm:t>
    </dgm:pt>
    <dgm:pt modelId="{56F3B0AB-CA0A-AE4E-968D-D4D4FC326576}" type="sibTrans" cxnId="{F7A2944C-419A-7D47-A6DA-F32A6339F8C5}">
      <dgm:prSet/>
      <dgm:spPr/>
      <dgm:t>
        <a:bodyPr/>
        <a:lstStyle/>
        <a:p>
          <a:endParaRPr lang="en-US"/>
        </a:p>
      </dgm:t>
    </dgm:pt>
    <dgm:pt modelId="{CB9AB83D-CE0A-3F4C-8262-311C1448C6D1}">
      <dgm:prSet phldrT="[Text]"/>
      <dgm:spPr/>
      <dgm:t>
        <a:bodyPr/>
        <a:lstStyle/>
        <a:p>
          <a:r>
            <a:rPr lang="en-US" altLang="zh-Hans" dirty="0"/>
            <a:t>09/10-</a:t>
          </a:r>
          <a:r>
            <a:rPr lang="zh-Hans" altLang="en-US" dirty="0"/>
            <a:t>私教端推广</a:t>
          </a:r>
          <a:endParaRPr lang="en-US" dirty="0"/>
        </a:p>
      </dgm:t>
    </dgm:pt>
    <dgm:pt modelId="{7B882675-5B55-B941-AEAF-C2CBFCC7E983}" type="parTrans" cxnId="{D5778B40-F01C-1D4D-81D3-71C080A811E2}">
      <dgm:prSet/>
      <dgm:spPr/>
      <dgm:t>
        <a:bodyPr/>
        <a:lstStyle/>
        <a:p>
          <a:endParaRPr lang="en-US"/>
        </a:p>
      </dgm:t>
    </dgm:pt>
    <dgm:pt modelId="{B8A13B26-643E-CB44-BD42-0F38DE48A8CB}" type="sibTrans" cxnId="{D5778B40-F01C-1D4D-81D3-71C080A811E2}">
      <dgm:prSet/>
      <dgm:spPr/>
      <dgm:t>
        <a:bodyPr/>
        <a:lstStyle/>
        <a:p>
          <a:endParaRPr lang="en-US"/>
        </a:p>
      </dgm:t>
    </dgm:pt>
    <dgm:pt modelId="{3E949A70-FC09-CA43-993B-1F6D307A9AC5}">
      <dgm:prSet phldrT="[Text]"/>
      <dgm:spPr/>
      <dgm:t>
        <a:bodyPr/>
        <a:lstStyle/>
        <a:p>
          <a:r>
            <a:rPr lang="zh-Hans" altLang="en-US" dirty="0"/>
            <a:t>门店系统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0107CF42-A216-3D4B-B40E-899A3A08DD01}" type="parTrans" cxnId="{CCCBE1D6-2C70-3549-AD4B-0A19672272DF}">
      <dgm:prSet/>
      <dgm:spPr/>
      <dgm:t>
        <a:bodyPr/>
        <a:lstStyle/>
        <a:p>
          <a:endParaRPr lang="en-US"/>
        </a:p>
      </dgm:t>
    </dgm:pt>
    <dgm:pt modelId="{93665246-793E-2B42-89B2-9C94DFCDFA70}" type="sibTrans" cxnId="{CCCBE1D6-2C70-3549-AD4B-0A19672272DF}">
      <dgm:prSet/>
      <dgm:spPr/>
      <dgm:t>
        <a:bodyPr/>
        <a:lstStyle/>
        <a:p>
          <a:endParaRPr lang="en-US"/>
        </a:p>
      </dgm:t>
    </dgm:pt>
    <dgm:pt modelId="{9A059EC1-1FEB-4D42-8048-F8136A2DF9E7}">
      <dgm:prSet phldrT="[Text]"/>
      <dgm:spPr/>
      <dgm:t>
        <a:bodyPr/>
        <a:lstStyle/>
        <a:p>
          <a:r>
            <a:rPr lang="zh-Hans" altLang="en-US" dirty="0"/>
            <a:t>线下推广人员招聘、培训</a:t>
          </a:r>
          <a:endParaRPr lang="en-US" dirty="0"/>
        </a:p>
      </dgm:t>
    </dgm:pt>
    <dgm:pt modelId="{D85E1884-1879-D047-8CC0-0AFF35581A75}" type="parTrans" cxnId="{961ED814-0B5B-0346-B145-CEB6371C6E3E}">
      <dgm:prSet/>
      <dgm:spPr/>
      <dgm:t>
        <a:bodyPr/>
        <a:lstStyle/>
        <a:p>
          <a:endParaRPr lang="en-US"/>
        </a:p>
      </dgm:t>
    </dgm:pt>
    <dgm:pt modelId="{744D21E5-63A1-6945-8B18-C2DAFA602C73}" type="sibTrans" cxnId="{961ED814-0B5B-0346-B145-CEB6371C6E3E}">
      <dgm:prSet/>
      <dgm:spPr/>
      <dgm:t>
        <a:bodyPr/>
        <a:lstStyle/>
        <a:p>
          <a:endParaRPr lang="en-US"/>
        </a:p>
      </dgm:t>
    </dgm:pt>
    <dgm:pt modelId="{1CC03F09-9D56-A44E-8E5A-E413FCE3A7DC}">
      <dgm:prSet phldrT="[Text]"/>
      <dgm:spPr/>
      <dgm:t>
        <a:bodyPr/>
        <a:lstStyle/>
        <a:p>
          <a:r>
            <a:rPr lang="zh-Hans" altLang="en-US" dirty="0"/>
            <a:t>目标门店数量</a:t>
          </a:r>
          <a:r>
            <a:rPr lang="en-US" altLang="zh-Hans" dirty="0"/>
            <a:t>100</a:t>
          </a:r>
          <a:r>
            <a:rPr lang="zh-Hans" altLang="en-US" dirty="0"/>
            <a:t>家</a:t>
          </a:r>
          <a:endParaRPr lang="en-US" dirty="0"/>
        </a:p>
      </dgm:t>
    </dgm:pt>
    <dgm:pt modelId="{2521F27E-E05A-B64B-BD14-119E21F7F45C}" type="parTrans" cxnId="{271D43BC-8636-AD4B-95DD-70A824061F2A}">
      <dgm:prSet/>
      <dgm:spPr/>
      <dgm:t>
        <a:bodyPr/>
        <a:lstStyle/>
        <a:p>
          <a:endParaRPr lang="en-US"/>
        </a:p>
      </dgm:t>
    </dgm:pt>
    <dgm:pt modelId="{697BE83E-4175-B249-B15E-9C8F8E0DD39B}" type="sibTrans" cxnId="{271D43BC-8636-AD4B-95DD-70A824061F2A}">
      <dgm:prSet/>
      <dgm:spPr/>
      <dgm:t>
        <a:bodyPr/>
        <a:lstStyle/>
        <a:p>
          <a:endParaRPr lang="en-US"/>
        </a:p>
      </dgm:t>
    </dgm:pt>
    <dgm:pt modelId="{E5ACC5BA-98E7-134F-A7B1-5E532AFC2B32}">
      <dgm:prSet phldrT="[Text]"/>
      <dgm:spPr/>
      <dgm:t>
        <a:bodyPr/>
        <a:lstStyle/>
        <a:p>
          <a:r>
            <a:rPr lang="zh-Hans" altLang="en-US" dirty="0"/>
            <a:t>消费移动端</a:t>
          </a:r>
          <a:r>
            <a:rPr lang="en-US" altLang="zh-Hans" dirty="0"/>
            <a:t>-V1</a:t>
          </a:r>
          <a:r>
            <a:rPr lang="zh-Hans" altLang="en-US" dirty="0"/>
            <a:t>上线</a:t>
          </a:r>
          <a:endParaRPr lang="en-US" dirty="0"/>
        </a:p>
      </dgm:t>
    </dgm:pt>
    <dgm:pt modelId="{77A2D1E3-120E-6248-83EF-2F25763EEA51}" type="parTrans" cxnId="{BB9E290D-D9E8-CA45-A784-9011E4052AAF}">
      <dgm:prSet/>
      <dgm:spPr/>
      <dgm:t>
        <a:bodyPr/>
        <a:lstStyle/>
        <a:p>
          <a:endParaRPr lang="en-US"/>
        </a:p>
      </dgm:t>
    </dgm:pt>
    <dgm:pt modelId="{6F7AB3DA-6C0D-4E42-BA56-CCAD3BCA7E64}" type="sibTrans" cxnId="{BB9E290D-D9E8-CA45-A784-9011E4052AAF}">
      <dgm:prSet/>
      <dgm:spPr/>
      <dgm:t>
        <a:bodyPr/>
        <a:lstStyle/>
        <a:p>
          <a:endParaRPr lang="en-US"/>
        </a:p>
      </dgm:t>
    </dgm:pt>
    <dgm:pt modelId="{D15C706C-2F11-0A4B-BA65-98A1B1383C68}">
      <dgm:prSet phldrT="[Text]"/>
      <dgm:spPr/>
      <dgm:t>
        <a:bodyPr/>
        <a:lstStyle/>
        <a:p>
          <a:r>
            <a:rPr lang="zh-Hans" altLang="en-US" dirty="0"/>
            <a:t>线下推广</a:t>
          </a:r>
          <a:endParaRPr lang="en-US" dirty="0"/>
        </a:p>
      </dgm:t>
    </dgm:pt>
    <dgm:pt modelId="{EEA543F7-069E-7A44-9825-9AC5AFA01CC6}" type="parTrans" cxnId="{37556F79-569D-A247-9694-B99A4C376CE9}">
      <dgm:prSet/>
      <dgm:spPr/>
      <dgm:t>
        <a:bodyPr/>
        <a:lstStyle/>
        <a:p>
          <a:endParaRPr lang="en-US"/>
        </a:p>
      </dgm:t>
    </dgm:pt>
    <dgm:pt modelId="{C9772545-52EF-EE49-BE35-D7ABAD854BB0}" type="sibTrans" cxnId="{37556F79-569D-A247-9694-B99A4C376CE9}">
      <dgm:prSet/>
      <dgm:spPr/>
      <dgm:t>
        <a:bodyPr/>
        <a:lstStyle/>
        <a:p>
          <a:endParaRPr lang="en-US"/>
        </a:p>
      </dgm:t>
    </dgm:pt>
    <dgm:pt modelId="{9E9D16CC-9705-B14A-B101-5146C8389141}">
      <dgm:prSet phldrT="[Text]"/>
      <dgm:spPr/>
      <dgm:t>
        <a:bodyPr/>
        <a:lstStyle/>
        <a:p>
          <a:r>
            <a:rPr lang="zh-Hans" altLang="en-US" dirty="0"/>
            <a:t>单月注册人数超</a:t>
          </a:r>
          <a:r>
            <a:rPr lang="en-US" altLang="zh-Hans" dirty="0"/>
            <a:t>10</a:t>
          </a:r>
          <a:r>
            <a:rPr lang="zh-Hans" altLang="en-US" dirty="0"/>
            <a:t>万</a:t>
          </a:r>
          <a:endParaRPr lang="en-US" dirty="0"/>
        </a:p>
      </dgm:t>
    </dgm:pt>
    <dgm:pt modelId="{6F8C2CB3-703A-6B4F-A233-72CCA11626E4}" type="parTrans" cxnId="{D744577E-3F34-8042-8773-5462D70809F9}">
      <dgm:prSet/>
      <dgm:spPr/>
      <dgm:t>
        <a:bodyPr/>
        <a:lstStyle/>
        <a:p>
          <a:endParaRPr lang="en-US"/>
        </a:p>
      </dgm:t>
    </dgm:pt>
    <dgm:pt modelId="{1AB5FD4E-AAEC-0140-9194-21AF5F73354F}" type="sibTrans" cxnId="{D744577E-3F34-8042-8773-5462D70809F9}">
      <dgm:prSet/>
      <dgm:spPr/>
      <dgm:t>
        <a:bodyPr/>
        <a:lstStyle/>
        <a:p>
          <a:endParaRPr lang="en-US"/>
        </a:p>
      </dgm:t>
    </dgm:pt>
    <dgm:pt modelId="{50AE7EE1-8D84-1047-95F2-1FD0A0167C70}">
      <dgm:prSet phldrT="[Text]"/>
      <dgm:spPr/>
      <dgm:t>
        <a:bodyPr/>
        <a:lstStyle/>
        <a:p>
          <a:r>
            <a:rPr lang="zh-Hans" altLang="en-US" dirty="0"/>
            <a:t>一线城市推广团队招聘、培训</a:t>
          </a:r>
          <a:endParaRPr lang="en-US" dirty="0"/>
        </a:p>
      </dgm:t>
    </dgm:pt>
    <dgm:pt modelId="{E6316A2A-A830-BC45-994D-66079128182E}" type="parTrans" cxnId="{ADEC1898-8B72-AA42-87D9-486549D36318}">
      <dgm:prSet/>
      <dgm:spPr/>
      <dgm:t>
        <a:bodyPr/>
        <a:lstStyle/>
        <a:p>
          <a:endParaRPr lang="en-US"/>
        </a:p>
      </dgm:t>
    </dgm:pt>
    <dgm:pt modelId="{6BE12F9A-F944-004F-84BB-9612BBEDA9DB}" type="sibTrans" cxnId="{ADEC1898-8B72-AA42-87D9-486549D36318}">
      <dgm:prSet/>
      <dgm:spPr/>
      <dgm:t>
        <a:bodyPr/>
        <a:lstStyle/>
        <a:p>
          <a:endParaRPr lang="en-US"/>
        </a:p>
      </dgm:t>
    </dgm:pt>
    <dgm:pt modelId="{36B97828-3F2C-2646-917C-E63AFDD68806}">
      <dgm:prSet phldrT="[Text]"/>
      <dgm:spPr/>
      <dgm:t>
        <a:bodyPr/>
        <a:lstStyle/>
        <a:p>
          <a:r>
            <a:rPr lang="zh-Hans" altLang="en-US" dirty="0"/>
            <a:t>门店系统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dirty="0"/>
        </a:p>
      </dgm:t>
    </dgm:pt>
    <dgm:pt modelId="{7963C138-AC8E-924A-831C-69A8F5D0CA21}" type="parTrans" cxnId="{AF721C43-E9C6-A144-AC14-936773314F41}">
      <dgm:prSet/>
      <dgm:spPr/>
      <dgm:t>
        <a:bodyPr/>
        <a:lstStyle/>
        <a:p>
          <a:endParaRPr lang="en-US"/>
        </a:p>
      </dgm:t>
    </dgm:pt>
    <dgm:pt modelId="{91F1AD35-C42D-1D45-BAF7-D7B43249F5C7}" type="sibTrans" cxnId="{AF721C43-E9C6-A144-AC14-936773314F41}">
      <dgm:prSet/>
      <dgm:spPr/>
      <dgm:t>
        <a:bodyPr/>
        <a:lstStyle/>
        <a:p>
          <a:endParaRPr lang="en-US"/>
        </a:p>
      </dgm:t>
    </dgm:pt>
    <dgm:pt modelId="{D51355CA-D4ED-464F-9078-C1C84FBDB12D}">
      <dgm:prSet phldrT="[Text]"/>
      <dgm:spPr/>
      <dgm:t>
        <a:bodyPr/>
        <a:lstStyle/>
        <a:p>
          <a:r>
            <a:rPr lang="zh-Hans" altLang="en-US" dirty="0"/>
            <a:t>私教端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9C00C0A5-E666-5B41-955C-482967BD80A2}" type="parTrans" cxnId="{F6E97209-C116-454E-B0A2-4E009C68CB25}">
      <dgm:prSet/>
      <dgm:spPr/>
      <dgm:t>
        <a:bodyPr/>
        <a:lstStyle/>
        <a:p>
          <a:endParaRPr lang="en-US"/>
        </a:p>
      </dgm:t>
    </dgm:pt>
    <dgm:pt modelId="{14D37459-C8F0-4C41-AEA1-7796B1F2E29B}" type="sibTrans" cxnId="{F6E97209-C116-454E-B0A2-4E009C68CB25}">
      <dgm:prSet/>
      <dgm:spPr/>
      <dgm:t>
        <a:bodyPr/>
        <a:lstStyle/>
        <a:p>
          <a:endParaRPr lang="en-US"/>
        </a:p>
      </dgm:t>
    </dgm:pt>
    <dgm:pt modelId="{4200BF3A-B2C8-5345-B0F7-DB74B3EB6EC3}">
      <dgm:prSet phldrT="[Text]"/>
      <dgm:spPr/>
      <dgm:t>
        <a:bodyPr/>
        <a:lstStyle/>
        <a:p>
          <a:r>
            <a:rPr lang="zh-Hans" altLang="en-US" dirty="0"/>
            <a:t>私教注册人数</a:t>
          </a:r>
          <a:r>
            <a:rPr lang="en-US" altLang="zh-Hans" dirty="0"/>
            <a:t>500</a:t>
          </a:r>
          <a:r>
            <a:rPr lang="zh-Hans" altLang="en-US" dirty="0"/>
            <a:t>以上</a:t>
          </a:r>
          <a:endParaRPr lang="en-US" dirty="0"/>
        </a:p>
      </dgm:t>
    </dgm:pt>
    <dgm:pt modelId="{A4BD37D7-FC81-B143-9746-484D5E2C19AB}" type="parTrans" cxnId="{06340701-F9A7-304C-B1CE-4BCF1C06526C}">
      <dgm:prSet/>
      <dgm:spPr/>
      <dgm:t>
        <a:bodyPr/>
        <a:lstStyle/>
        <a:p>
          <a:endParaRPr lang="en-US"/>
        </a:p>
      </dgm:t>
    </dgm:pt>
    <dgm:pt modelId="{F54E947B-F8C4-9647-AAB7-EFBAFB2216C4}" type="sibTrans" cxnId="{06340701-F9A7-304C-B1CE-4BCF1C06526C}">
      <dgm:prSet/>
      <dgm:spPr/>
      <dgm:t>
        <a:bodyPr/>
        <a:lstStyle/>
        <a:p>
          <a:endParaRPr lang="en-US"/>
        </a:p>
      </dgm:t>
    </dgm:pt>
    <dgm:pt modelId="{69D88C75-841E-BF4F-8BAC-E5A13A709FE1}">
      <dgm:prSet phldrT="[Text]"/>
      <dgm:spPr/>
      <dgm:t>
        <a:bodyPr/>
        <a:lstStyle/>
        <a:p>
          <a:r>
            <a:rPr lang="en-US" altLang="zh-Hans" dirty="0"/>
            <a:t>11-</a:t>
          </a:r>
          <a:r>
            <a:rPr lang="zh-Hans" altLang="en-US" dirty="0"/>
            <a:t>强二线城市复制</a:t>
          </a:r>
          <a:r>
            <a:rPr lang="en-US" altLang="zh-Hans" dirty="0"/>
            <a:t>/</a:t>
          </a:r>
          <a:r>
            <a:rPr lang="zh-Hans" altLang="en-US" dirty="0"/>
            <a:t>社区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FBB4383B-75FF-5C45-B486-6C79AD71BA12}" type="parTrans" cxnId="{3AAD6A0A-E010-D248-8C8F-B42079AEA31C}">
      <dgm:prSet/>
      <dgm:spPr/>
      <dgm:t>
        <a:bodyPr/>
        <a:lstStyle/>
        <a:p>
          <a:endParaRPr lang="en-US"/>
        </a:p>
      </dgm:t>
    </dgm:pt>
    <dgm:pt modelId="{B40BDF3A-69CF-B344-AD3A-23F9D682B3A2}" type="sibTrans" cxnId="{3AAD6A0A-E010-D248-8C8F-B42079AEA31C}">
      <dgm:prSet/>
      <dgm:spPr/>
      <dgm:t>
        <a:bodyPr/>
        <a:lstStyle/>
        <a:p>
          <a:endParaRPr lang="en-US"/>
        </a:p>
      </dgm:t>
    </dgm:pt>
    <dgm:pt modelId="{732F24D4-1D92-8C4E-8510-28731EC269C9}">
      <dgm:prSet phldrT="[Text]"/>
      <dgm:spPr/>
      <dgm:t>
        <a:bodyPr/>
        <a:lstStyle/>
        <a:p>
          <a:r>
            <a:rPr lang="en-US" altLang="zh-Hans" dirty="0"/>
            <a:t>2017/12/25-</a:t>
          </a:r>
          <a:r>
            <a:rPr lang="zh-Hans" altLang="en-US" dirty="0"/>
            <a:t>项目启动</a:t>
          </a:r>
          <a:endParaRPr lang="en-US" altLang="zh-Hans" dirty="0"/>
        </a:p>
      </dgm:t>
    </dgm:pt>
    <dgm:pt modelId="{37A945B0-F5AE-B74A-9B1C-75E498571283}" type="parTrans" cxnId="{98E2C40E-8512-4B40-8C09-9F491D7E4B49}">
      <dgm:prSet/>
      <dgm:spPr/>
      <dgm:t>
        <a:bodyPr/>
        <a:lstStyle/>
        <a:p>
          <a:endParaRPr lang="en-US"/>
        </a:p>
      </dgm:t>
    </dgm:pt>
    <dgm:pt modelId="{B99E09A5-51C6-854A-8D31-DB0CD852C5D0}" type="sibTrans" cxnId="{98E2C40E-8512-4B40-8C09-9F491D7E4B49}">
      <dgm:prSet/>
      <dgm:spPr/>
      <dgm:t>
        <a:bodyPr/>
        <a:lstStyle/>
        <a:p>
          <a:endParaRPr lang="en-US"/>
        </a:p>
      </dgm:t>
    </dgm:pt>
    <dgm:pt modelId="{EE244529-F3D9-FB46-A653-E57BFC0D7CA2}">
      <dgm:prSet phldrT="[Text]"/>
      <dgm:spPr/>
      <dgm:t>
        <a:bodyPr/>
        <a:lstStyle/>
        <a:p>
          <a:r>
            <a:rPr lang="zh-Hans" altLang="en-US" dirty="0"/>
            <a:t>已完成各系统详细设计</a:t>
          </a:r>
          <a:endParaRPr lang="en-US" altLang="zh-Hans" dirty="0"/>
        </a:p>
      </dgm:t>
    </dgm:pt>
    <dgm:pt modelId="{77F3D294-FA68-1446-BB07-FEE32735A7CD}" type="parTrans" cxnId="{D75F7F1E-96F4-164A-98BF-7E7014485EBE}">
      <dgm:prSet/>
      <dgm:spPr/>
      <dgm:t>
        <a:bodyPr/>
        <a:lstStyle/>
        <a:p>
          <a:endParaRPr lang="en-US"/>
        </a:p>
      </dgm:t>
    </dgm:pt>
    <dgm:pt modelId="{3B32C751-2F1B-F84B-BCB8-BFEA78B1E64B}" type="sibTrans" cxnId="{D75F7F1E-96F4-164A-98BF-7E7014485EBE}">
      <dgm:prSet/>
      <dgm:spPr/>
      <dgm:t>
        <a:bodyPr/>
        <a:lstStyle/>
        <a:p>
          <a:endParaRPr lang="en-US"/>
        </a:p>
      </dgm:t>
    </dgm:pt>
    <dgm:pt modelId="{0AE6D46C-2AF2-C342-9F8A-774DD96CE313}">
      <dgm:prSet phldrT="[Text]"/>
      <dgm:spPr/>
      <dgm:t>
        <a:bodyPr/>
        <a:lstStyle/>
        <a:p>
          <a:r>
            <a:rPr lang="zh-Hans" altLang="en-US" dirty="0"/>
            <a:t>已完成后端系统、门店核心功能、消费端主要界面开发</a:t>
          </a:r>
          <a:endParaRPr lang="en-US" altLang="zh-Hans" dirty="0"/>
        </a:p>
      </dgm:t>
    </dgm:pt>
    <dgm:pt modelId="{CE4F02BD-E268-0E47-9803-C29646DEAE4A}" type="parTrans" cxnId="{2A48AE88-C462-DF4B-AEFC-3E9744F452E6}">
      <dgm:prSet/>
      <dgm:spPr/>
      <dgm:t>
        <a:bodyPr/>
        <a:lstStyle/>
        <a:p>
          <a:endParaRPr lang="en-US"/>
        </a:p>
      </dgm:t>
    </dgm:pt>
    <dgm:pt modelId="{8D57E07A-8C16-EB4D-A425-43267A3CF4AF}" type="sibTrans" cxnId="{2A48AE88-C462-DF4B-AEFC-3E9744F452E6}">
      <dgm:prSet/>
      <dgm:spPr/>
      <dgm:t>
        <a:bodyPr/>
        <a:lstStyle/>
        <a:p>
          <a:endParaRPr lang="en-US"/>
        </a:p>
      </dgm:t>
    </dgm:pt>
    <dgm:pt modelId="{93FD4CEC-B2D0-B343-AA5E-A1A2AAFA48EA}">
      <dgm:prSet phldrT="[Text]"/>
      <dgm:spPr/>
      <dgm:t>
        <a:bodyPr/>
        <a:lstStyle/>
        <a:p>
          <a:r>
            <a:rPr lang="zh-Hans" altLang="en-US" dirty="0"/>
            <a:t>消费端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dirty="0"/>
        </a:p>
      </dgm:t>
    </dgm:pt>
    <dgm:pt modelId="{4221A778-0B59-2844-8935-DCB72A144F8B}" type="parTrans" cxnId="{2867E845-056E-D64B-BB1B-483A9C561446}">
      <dgm:prSet/>
      <dgm:spPr/>
      <dgm:t>
        <a:bodyPr/>
        <a:lstStyle/>
        <a:p>
          <a:endParaRPr lang="en-US"/>
        </a:p>
      </dgm:t>
    </dgm:pt>
    <dgm:pt modelId="{FA0FDA71-C19D-1E43-BBFB-799402AD9F4C}" type="sibTrans" cxnId="{2867E845-056E-D64B-BB1B-483A9C561446}">
      <dgm:prSet/>
      <dgm:spPr/>
      <dgm:t>
        <a:bodyPr/>
        <a:lstStyle/>
        <a:p>
          <a:endParaRPr lang="en-US"/>
        </a:p>
      </dgm:t>
    </dgm:pt>
    <dgm:pt modelId="{792F3C62-4EA2-BE41-A4BC-631606C91837}">
      <dgm:prSet phldrT="[Text]"/>
      <dgm:spPr/>
      <dgm:t>
        <a:bodyPr/>
        <a:lstStyle/>
        <a:p>
          <a:r>
            <a:rPr lang="zh-Hans" altLang="en-US" dirty="0"/>
            <a:t>研发团队组建</a:t>
          </a:r>
          <a:endParaRPr lang="en-US" dirty="0"/>
        </a:p>
      </dgm:t>
    </dgm:pt>
    <dgm:pt modelId="{BF545524-84BB-CC4C-A06D-DAE1E2E6D6D3}" type="parTrans" cxnId="{DBD45E85-2B74-7645-951B-2F26EA190877}">
      <dgm:prSet/>
      <dgm:spPr/>
      <dgm:t>
        <a:bodyPr/>
        <a:lstStyle/>
        <a:p>
          <a:endParaRPr lang="en-US"/>
        </a:p>
      </dgm:t>
    </dgm:pt>
    <dgm:pt modelId="{B301A76D-C6C3-1447-B95B-D9CC931CB27E}" type="sibTrans" cxnId="{DBD45E85-2B74-7645-951B-2F26EA190877}">
      <dgm:prSet/>
      <dgm:spPr/>
      <dgm:t>
        <a:bodyPr/>
        <a:lstStyle/>
        <a:p>
          <a:endParaRPr lang="en-US"/>
        </a:p>
      </dgm:t>
    </dgm:pt>
    <dgm:pt modelId="{0B4B6EF2-EC2F-0D47-A643-BD43C52D95D8}" type="pres">
      <dgm:prSet presAssocID="{748B2A85-0D3B-F941-B18F-4C1ECE19B829}" presName="diagram" presStyleCnt="0">
        <dgm:presLayoutVars>
          <dgm:dir/>
          <dgm:resizeHandles val="exact"/>
        </dgm:presLayoutVars>
      </dgm:prSet>
      <dgm:spPr/>
    </dgm:pt>
    <dgm:pt modelId="{5D8C6E9E-B574-5049-877F-F0A7EB94F9D4}" type="pres">
      <dgm:prSet presAssocID="{732F24D4-1D92-8C4E-8510-28731EC269C9}" presName="node" presStyleLbl="node1" presStyleIdx="0" presStyleCnt="6" custScaleY="100738">
        <dgm:presLayoutVars>
          <dgm:bulletEnabled val="1"/>
        </dgm:presLayoutVars>
      </dgm:prSet>
      <dgm:spPr/>
    </dgm:pt>
    <dgm:pt modelId="{5E301E8C-8C1D-0441-938E-3680BEEDEC29}" type="pres">
      <dgm:prSet presAssocID="{B99E09A5-51C6-854A-8D31-DB0CD852C5D0}" presName="sibTrans" presStyleLbl="sibTrans2D1" presStyleIdx="0" presStyleCnt="5"/>
      <dgm:spPr/>
    </dgm:pt>
    <dgm:pt modelId="{8D59EBD9-D3AE-2243-946D-A749469185C1}" type="pres">
      <dgm:prSet presAssocID="{B99E09A5-51C6-854A-8D31-DB0CD852C5D0}" presName="connectorText" presStyleLbl="sibTrans2D1" presStyleIdx="0" presStyleCnt="5"/>
      <dgm:spPr/>
    </dgm:pt>
    <dgm:pt modelId="{60E1AAAC-4114-5241-86A4-58BD48C854FB}" type="pres">
      <dgm:prSet presAssocID="{90F7492F-04E7-7A48-BB41-2CD77FA7CAEB}" presName="node" presStyleLbl="node1" presStyleIdx="1" presStyleCnt="6" custScaleY="100738">
        <dgm:presLayoutVars>
          <dgm:bulletEnabled val="1"/>
        </dgm:presLayoutVars>
      </dgm:prSet>
      <dgm:spPr/>
    </dgm:pt>
    <dgm:pt modelId="{633BCBE7-002C-4146-8494-BED4C18B2691}" type="pres">
      <dgm:prSet presAssocID="{914028F5-C65C-0D48-A382-3548A5C3977A}" presName="sibTrans" presStyleLbl="sibTrans2D1" presStyleIdx="1" presStyleCnt="5"/>
      <dgm:spPr/>
    </dgm:pt>
    <dgm:pt modelId="{0E5D46FA-0ED7-D840-BA33-B651A550E1BD}" type="pres">
      <dgm:prSet presAssocID="{914028F5-C65C-0D48-A382-3548A5C3977A}" presName="connectorText" presStyleLbl="sibTrans2D1" presStyleIdx="1" presStyleCnt="5"/>
      <dgm:spPr/>
    </dgm:pt>
    <dgm:pt modelId="{EDEE99EF-E3C3-6B4B-8603-8D7A68E0116B}" type="pres">
      <dgm:prSet presAssocID="{5D4F1475-5565-BF4C-ABCA-115301641D8A}" presName="node" presStyleLbl="node1" presStyleIdx="2" presStyleCnt="6" custScaleY="100738">
        <dgm:presLayoutVars>
          <dgm:bulletEnabled val="1"/>
        </dgm:presLayoutVars>
      </dgm:prSet>
      <dgm:spPr/>
    </dgm:pt>
    <dgm:pt modelId="{050B808D-16CD-FE44-9BF9-ED2460C732FB}" type="pres">
      <dgm:prSet presAssocID="{89B4CD7A-1689-254D-9CA1-A004D3D480C1}" presName="sibTrans" presStyleLbl="sibTrans2D1" presStyleIdx="2" presStyleCnt="5"/>
      <dgm:spPr/>
    </dgm:pt>
    <dgm:pt modelId="{FA112315-4AEF-5341-983C-4B59C6CBFFE9}" type="pres">
      <dgm:prSet presAssocID="{89B4CD7A-1689-254D-9CA1-A004D3D480C1}" presName="connectorText" presStyleLbl="sibTrans2D1" presStyleIdx="2" presStyleCnt="5"/>
      <dgm:spPr/>
    </dgm:pt>
    <dgm:pt modelId="{BD41CDF5-B731-D742-9731-C45C94E0034F}" type="pres">
      <dgm:prSet presAssocID="{C5E4D96C-25F5-5347-9623-8BD8B2C3FCD5}" presName="node" presStyleLbl="node1" presStyleIdx="3" presStyleCnt="6" custScaleY="107523">
        <dgm:presLayoutVars>
          <dgm:bulletEnabled val="1"/>
        </dgm:presLayoutVars>
      </dgm:prSet>
      <dgm:spPr/>
    </dgm:pt>
    <dgm:pt modelId="{5B753CF2-A41B-A54E-8064-735B015D64E6}" type="pres">
      <dgm:prSet presAssocID="{56F3B0AB-CA0A-AE4E-968D-D4D4FC326576}" presName="sibTrans" presStyleLbl="sibTrans2D1" presStyleIdx="3" presStyleCnt="5"/>
      <dgm:spPr/>
    </dgm:pt>
    <dgm:pt modelId="{E0EFCC1C-7F50-EF4B-A692-B684E64949F2}" type="pres">
      <dgm:prSet presAssocID="{56F3B0AB-CA0A-AE4E-968D-D4D4FC326576}" presName="connectorText" presStyleLbl="sibTrans2D1" presStyleIdx="3" presStyleCnt="5"/>
      <dgm:spPr/>
    </dgm:pt>
    <dgm:pt modelId="{B3DE5F08-002D-D244-982F-AA7562D8C990}" type="pres">
      <dgm:prSet presAssocID="{CB9AB83D-CE0A-3F4C-8262-311C1448C6D1}" presName="node" presStyleLbl="node1" presStyleIdx="4" presStyleCnt="6" custScaleY="100738">
        <dgm:presLayoutVars>
          <dgm:bulletEnabled val="1"/>
        </dgm:presLayoutVars>
      </dgm:prSet>
      <dgm:spPr/>
    </dgm:pt>
    <dgm:pt modelId="{9AA389B1-70F0-E04B-B9A0-1D97EC7CF672}" type="pres">
      <dgm:prSet presAssocID="{B8A13B26-643E-CB44-BD42-0F38DE48A8CB}" presName="sibTrans" presStyleLbl="sibTrans2D1" presStyleIdx="4" presStyleCnt="5"/>
      <dgm:spPr/>
    </dgm:pt>
    <dgm:pt modelId="{AA2B5FC1-ED14-3D49-81C7-658A500E4913}" type="pres">
      <dgm:prSet presAssocID="{B8A13B26-643E-CB44-BD42-0F38DE48A8CB}" presName="connectorText" presStyleLbl="sibTrans2D1" presStyleIdx="4" presStyleCnt="5"/>
      <dgm:spPr/>
    </dgm:pt>
    <dgm:pt modelId="{2EC05237-D299-8141-973C-66B98641B92F}" type="pres">
      <dgm:prSet presAssocID="{69D88C75-841E-BF4F-8BAC-E5A13A709FE1}" presName="node" presStyleLbl="node1" presStyleIdx="5" presStyleCnt="6" custScaleY="100738">
        <dgm:presLayoutVars>
          <dgm:bulletEnabled val="1"/>
        </dgm:presLayoutVars>
      </dgm:prSet>
      <dgm:spPr/>
    </dgm:pt>
  </dgm:ptLst>
  <dgm:cxnLst>
    <dgm:cxn modelId="{06340701-F9A7-304C-B1CE-4BCF1C06526C}" srcId="{CB9AB83D-CE0A-3F4C-8262-311C1448C6D1}" destId="{4200BF3A-B2C8-5345-B0F7-DB74B3EB6EC3}" srcOrd="1" destOrd="0" parTransId="{A4BD37D7-FC81-B143-9746-484D5E2C19AB}" sibTransId="{F54E947B-F8C4-9647-AAB7-EFBAFB2216C4}"/>
    <dgm:cxn modelId="{F6E97209-C116-454E-B0A2-4E009C68CB25}" srcId="{CB9AB83D-CE0A-3F4C-8262-311C1448C6D1}" destId="{D51355CA-D4ED-464F-9078-C1C84FBDB12D}" srcOrd="0" destOrd="0" parTransId="{9C00C0A5-E666-5B41-955C-482967BD80A2}" sibTransId="{14D37459-C8F0-4C41-AEA1-7796B1F2E29B}"/>
    <dgm:cxn modelId="{3AAD6A0A-E010-D248-8C8F-B42079AEA31C}" srcId="{748B2A85-0D3B-F941-B18F-4C1ECE19B829}" destId="{69D88C75-841E-BF4F-8BAC-E5A13A709FE1}" srcOrd="5" destOrd="0" parTransId="{FBB4383B-75FF-5C45-B486-6C79AD71BA12}" sibTransId="{B40BDF3A-69CF-B344-AD3A-23F9D682B3A2}"/>
    <dgm:cxn modelId="{BB9E290D-D9E8-CA45-A784-9011E4052AAF}" srcId="{5D4F1475-5565-BF4C-ABCA-115301641D8A}" destId="{E5ACC5BA-98E7-134F-A7B1-5E532AFC2B32}" srcOrd="0" destOrd="0" parTransId="{77A2D1E3-120E-6248-83EF-2F25763EEA51}" sibTransId="{6F7AB3DA-6C0D-4E42-BA56-CCAD3BCA7E64}"/>
    <dgm:cxn modelId="{98E2C40E-8512-4B40-8C09-9F491D7E4B49}" srcId="{748B2A85-0D3B-F941-B18F-4C1ECE19B829}" destId="{732F24D4-1D92-8C4E-8510-28731EC269C9}" srcOrd="0" destOrd="0" parTransId="{37A945B0-F5AE-B74A-9B1C-75E498571283}" sibTransId="{B99E09A5-51C6-854A-8D31-DB0CD852C5D0}"/>
    <dgm:cxn modelId="{3613E811-3DF3-A345-8C8C-9A48E20F9C7E}" type="presOf" srcId="{0AE6D46C-2AF2-C342-9F8A-774DD96CE313}" destId="{5D8C6E9E-B574-5049-877F-F0A7EB94F9D4}" srcOrd="0" destOrd="2" presId="urn:microsoft.com/office/officeart/2005/8/layout/process5"/>
    <dgm:cxn modelId="{961ED814-0B5B-0346-B145-CEB6371C6E3E}" srcId="{90F7492F-04E7-7A48-BB41-2CD77FA7CAEB}" destId="{9A059EC1-1FEB-4D42-8048-F8136A2DF9E7}" srcOrd="1" destOrd="0" parTransId="{D85E1884-1879-D047-8CC0-0AFF35581A75}" sibTransId="{744D21E5-63A1-6945-8B18-C2DAFA602C73}"/>
    <dgm:cxn modelId="{D75F7F1E-96F4-164A-98BF-7E7014485EBE}" srcId="{732F24D4-1D92-8C4E-8510-28731EC269C9}" destId="{EE244529-F3D9-FB46-A653-E57BFC0D7CA2}" srcOrd="0" destOrd="0" parTransId="{77F3D294-FA68-1446-BB07-FEE32735A7CD}" sibTransId="{3B32C751-2F1B-F84B-BCB8-BFEA78B1E64B}"/>
    <dgm:cxn modelId="{2EC52224-DCC4-E44A-BAB3-4F2CF551248B}" type="presOf" srcId="{89B4CD7A-1689-254D-9CA1-A004D3D480C1}" destId="{FA112315-4AEF-5341-983C-4B59C6CBFFE9}" srcOrd="1" destOrd="0" presId="urn:microsoft.com/office/officeart/2005/8/layout/process5"/>
    <dgm:cxn modelId="{70056530-8425-D04C-9498-3C9639DDC617}" type="presOf" srcId="{1CC03F09-9D56-A44E-8E5A-E413FCE3A7DC}" destId="{60E1AAAC-4114-5241-86A4-58BD48C854FB}" srcOrd="0" destOrd="3" presId="urn:microsoft.com/office/officeart/2005/8/layout/process5"/>
    <dgm:cxn modelId="{74FECE36-FE36-0D44-BE7F-5322A694F3E0}" type="presOf" srcId="{B8A13B26-643E-CB44-BD42-0F38DE48A8CB}" destId="{9AA389B1-70F0-E04B-B9A0-1D97EC7CF672}" srcOrd="0" destOrd="0" presId="urn:microsoft.com/office/officeart/2005/8/layout/process5"/>
    <dgm:cxn modelId="{D5778B40-F01C-1D4D-81D3-71C080A811E2}" srcId="{748B2A85-0D3B-F941-B18F-4C1ECE19B829}" destId="{CB9AB83D-CE0A-3F4C-8262-311C1448C6D1}" srcOrd="4" destOrd="0" parTransId="{7B882675-5B55-B941-AEAF-C2CBFCC7E983}" sibTransId="{B8A13B26-643E-CB44-BD42-0F38DE48A8CB}"/>
    <dgm:cxn modelId="{9726E840-BE17-1346-B32F-CF157885A97D}" type="presOf" srcId="{90F7492F-04E7-7A48-BB41-2CD77FA7CAEB}" destId="{60E1AAAC-4114-5241-86A4-58BD48C854FB}" srcOrd="0" destOrd="0" presId="urn:microsoft.com/office/officeart/2005/8/layout/process5"/>
    <dgm:cxn modelId="{AF721C43-E9C6-A144-AC14-936773314F41}" srcId="{C5E4D96C-25F5-5347-9623-8BD8B2C3FCD5}" destId="{36B97828-3F2C-2646-917C-E63AFDD68806}" srcOrd="0" destOrd="0" parTransId="{7963C138-AC8E-924A-831C-69A8F5D0CA21}" sibTransId="{91F1AD35-C42D-1D45-BAF7-D7B43249F5C7}"/>
    <dgm:cxn modelId="{8BD62744-9D61-924B-AA26-37959899DC5C}" type="presOf" srcId="{B8A13B26-643E-CB44-BD42-0F38DE48A8CB}" destId="{AA2B5FC1-ED14-3D49-81C7-658A500E4913}" srcOrd="1" destOrd="0" presId="urn:microsoft.com/office/officeart/2005/8/layout/process5"/>
    <dgm:cxn modelId="{2867E845-056E-D64B-BB1B-483A9C561446}" srcId="{CB9AB83D-CE0A-3F4C-8262-311C1448C6D1}" destId="{93FD4CEC-B2D0-B343-AA5E-A1A2AAFA48EA}" srcOrd="2" destOrd="0" parTransId="{4221A778-0B59-2844-8935-DCB72A144F8B}" sibTransId="{FA0FDA71-C19D-1E43-BBFB-799402AD9F4C}"/>
    <dgm:cxn modelId="{9A145647-DBA1-3E47-977A-3DF35C3DCD9A}" srcId="{748B2A85-0D3B-F941-B18F-4C1ECE19B829}" destId="{90F7492F-04E7-7A48-BB41-2CD77FA7CAEB}" srcOrd="1" destOrd="0" parTransId="{722D6579-4972-6142-8D24-C5F173AE913B}" sibTransId="{914028F5-C65C-0D48-A382-3548A5C3977A}"/>
    <dgm:cxn modelId="{DE8C384B-CDB3-F646-B1BA-7E2A9CB2FAF6}" type="presOf" srcId="{56F3B0AB-CA0A-AE4E-968D-D4D4FC326576}" destId="{5B753CF2-A41B-A54E-8064-735B015D64E6}" srcOrd="0" destOrd="0" presId="urn:microsoft.com/office/officeart/2005/8/layout/process5"/>
    <dgm:cxn modelId="{32456F4B-4257-2942-85AC-5A225C5037C1}" type="presOf" srcId="{EE244529-F3D9-FB46-A653-E57BFC0D7CA2}" destId="{5D8C6E9E-B574-5049-877F-F0A7EB94F9D4}" srcOrd="0" destOrd="1" presId="urn:microsoft.com/office/officeart/2005/8/layout/process5"/>
    <dgm:cxn modelId="{F7A2944C-419A-7D47-A6DA-F32A6339F8C5}" srcId="{748B2A85-0D3B-F941-B18F-4C1ECE19B829}" destId="{C5E4D96C-25F5-5347-9623-8BD8B2C3FCD5}" srcOrd="3" destOrd="0" parTransId="{F4DCD17D-8F93-9B42-9A3E-29490F5A8A24}" sibTransId="{56F3B0AB-CA0A-AE4E-968D-D4D4FC326576}"/>
    <dgm:cxn modelId="{C2BEF351-FC3D-F14C-B37F-FD0B08FD5775}" type="presOf" srcId="{93FD4CEC-B2D0-B343-AA5E-A1A2AAFA48EA}" destId="{B3DE5F08-002D-D244-982F-AA7562D8C990}" srcOrd="0" destOrd="3" presId="urn:microsoft.com/office/officeart/2005/8/layout/process5"/>
    <dgm:cxn modelId="{E9188257-6EDA-EC42-82AF-35FFE499775C}" type="presOf" srcId="{D51355CA-D4ED-464F-9078-C1C84FBDB12D}" destId="{B3DE5F08-002D-D244-982F-AA7562D8C990}" srcOrd="0" destOrd="1" presId="urn:microsoft.com/office/officeart/2005/8/layout/process5"/>
    <dgm:cxn modelId="{AD0D005C-417B-7F40-BB58-477E9DB6E9F3}" type="presOf" srcId="{4200BF3A-B2C8-5345-B0F7-DB74B3EB6EC3}" destId="{B3DE5F08-002D-D244-982F-AA7562D8C990}" srcOrd="0" destOrd="2" presId="urn:microsoft.com/office/officeart/2005/8/layout/process5"/>
    <dgm:cxn modelId="{0C0D7060-BE15-EB4E-9595-4D48FF232A12}" srcId="{748B2A85-0D3B-F941-B18F-4C1ECE19B829}" destId="{5D4F1475-5565-BF4C-ABCA-115301641D8A}" srcOrd="2" destOrd="0" parTransId="{AD10B247-E713-0847-836A-5C1D9AAE12F6}" sibTransId="{89B4CD7A-1689-254D-9CA1-A004D3D480C1}"/>
    <dgm:cxn modelId="{6B71DF6C-62EC-AB4D-B486-58ED618066DB}" type="presOf" srcId="{CB9AB83D-CE0A-3F4C-8262-311C1448C6D1}" destId="{B3DE5F08-002D-D244-982F-AA7562D8C990}" srcOrd="0" destOrd="0" presId="urn:microsoft.com/office/officeart/2005/8/layout/process5"/>
    <dgm:cxn modelId="{3E25CE6E-7EEB-784D-B936-16E0A22FF92F}" type="presOf" srcId="{D15C706C-2F11-0A4B-BA65-98A1B1383C68}" destId="{EDEE99EF-E3C3-6B4B-8603-8D7A68E0116B}" srcOrd="0" destOrd="2" presId="urn:microsoft.com/office/officeart/2005/8/layout/process5"/>
    <dgm:cxn modelId="{1E334F6F-83B7-1A41-893F-7B6C376D1BC2}" type="presOf" srcId="{732F24D4-1D92-8C4E-8510-28731EC269C9}" destId="{5D8C6E9E-B574-5049-877F-F0A7EB94F9D4}" srcOrd="0" destOrd="0" presId="urn:microsoft.com/office/officeart/2005/8/layout/process5"/>
    <dgm:cxn modelId="{2DBBDA6F-ADDA-3342-A53B-0C4DC79729D6}" type="presOf" srcId="{36B97828-3F2C-2646-917C-E63AFDD68806}" destId="{BD41CDF5-B731-D742-9731-C45C94E0034F}" srcOrd="0" destOrd="1" presId="urn:microsoft.com/office/officeart/2005/8/layout/process5"/>
    <dgm:cxn modelId="{55A3DD74-884A-FE48-9499-0812ECD676EF}" type="presOf" srcId="{9E9D16CC-9705-B14A-B101-5146C8389141}" destId="{EDEE99EF-E3C3-6B4B-8603-8D7A68E0116B}" srcOrd="0" destOrd="3" presId="urn:microsoft.com/office/officeart/2005/8/layout/process5"/>
    <dgm:cxn modelId="{37556F79-569D-A247-9694-B99A4C376CE9}" srcId="{5D4F1475-5565-BF4C-ABCA-115301641D8A}" destId="{D15C706C-2F11-0A4B-BA65-98A1B1383C68}" srcOrd="1" destOrd="0" parTransId="{EEA543F7-069E-7A44-9825-9AC5AFA01CC6}" sibTransId="{C9772545-52EF-EE49-BE35-D7ABAD854BB0}"/>
    <dgm:cxn modelId="{D744577E-3F34-8042-8773-5462D70809F9}" srcId="{5D4F1475-5565-BF4C-ABCA-115301641D8A}" destId="{9E9D16CC-9705-B14A-B101-5146C8389141}" srcOrd="2" destOrd="0" parTransId="{6F8C2CB3-703A-6B4F-A233-72CCA11626E4}" sibTransId="{1AB5FD4E-AAEC-0140-9194-21AF5F73354F}"/>
    <dgm:cxn modelId="{2C08AE82-B219-DE42-BDB2-A023CF549B51}" type="presOf" srcId="{69D88C75-841E-BF4F-8BAC-E5A13A709FE1}" destId="{2EC05237-D299-8141-973C-66B98641B92F}" srcOrd="0" destOrd="0" presId="urn:microsoft.com/office/officeart/2005/8/layout/process5"/>
    <dgm:cxn modelId="{DBD45E85-2B74-7645-951B-2F26EA190877}" srcId="{C5E4D96C-25F5-5347-9623-8BD8B2C3FCD5}" destId="{792F3C62-4EA2-BE41-A4BC-631606C91837}" srcOrd="2" destOrd="0" parTransId="{BF545524-84BB-CC4C-A06D-DAE1E2E6D6D3}" sibTransId="{B301A76D-C6C3-1447-B95B-D9CC931CB27E}"/>
    <dgm:cxn modelId="{0E121188-A23A-3444-9F18-21F5D6965E31}" type="presOf" srcId="{B99E09A5-51C6-854A-8D31-DB0CD852C5D0}" destId="{8D59EBD9-D3AE-2243-946D-A749469185C1}" srcOrd="1" destOrd="0" presId="urn:microsoft.com/office/officeart/2005/8/layout/process5"/>
    <dgm:cxn modelId="{2A48AE88-C462-DF4B-AEFC-3E9744F452E6}" srcId="{732F24D4-1D92-8C4E-8510-28731EC269C9}" destId="{0AE6D46C-2AF2-C342-9F8A-774DD96CE313}" srcOrd="1" destOrd="0" parTransId="{CE4F02BD-E268-0E47-9803-C29646DEAE4A}" sibTransId="{8D57E07A-8C16-EB4D-A425-43267A3CF4AF}"/>
    <dgm:cxn modelId="{9F2E638F-773C-9D44-9284-A2568C1BA817}" type="presOf" srcId="{748B2A85-0D3B-F941-B18F-4C1ECE19B829}" destId="{0B4B6EF2-EC2F-0D47-A643-BD43C52D95D8}" srcOrd="0" destOrd="0" presId="urn:microsoft.com/office/officeart/2005/8/layout/process5"/>
    <dgm:cxn modelId="{10328091-C7BE-9B47-AB10-488081C961C9}" type="presOf" srcId="{3E949A70-FC09-CA43-993B-1F6D307A9AC5}" destId="{60E1AAAC-4114-5241-86A4-58BD48C854FB}" srcOrd="0" destOrd="1" presId="urn:microsoft.com/office/officeart/2005/8/layout/process5"/>
    <dgm:cxn modelId="{ADEC1898-8B72-AA42-87D9-486549D36318}" srcId="{C5E4D96C-25F5-5347-9623-8BD8B2C3FCD5}" destId="{50AE7EE1-8D84-1047-95F2-1FD0A0167C70}" srcOrd="1" destOrd="0" parTransId="{E6316A2A-A830-BC45-994D-66079128182E}" sibTransId="{6BE12F9A-F944-004F-84BB-9612BBEDA9DB}"/>
    <dgm:cxn modelId="{5C01E6A8-529C-C04B-B545-C92DC25A60E1}" type="presOf" srcId="{B99E09A5-51C6-854A-8D31-DB0CD852C5D0}" destId="{5E301E8C-8C1D-0441-938E-3680BEEDEC29}" srcOrd="0" destOrd="0" presId="urn:microsoft.com/office/officeart/2005/8/layout/process5"/>
    <dgm:cxn modelId="{742C54B9-9D1B-E54A-807C-CE03A8F5A261}" type="presOf" srcId="{5D4F1475-5565-BF4C-ABCA-115301641D8A}" destId="{EDEE99EF-E3C3-6B4B-8603-8D7A68E0116B}" srcOrd="0" destOrd="0" presId="urn:microsoft.com/office/officeart/2005/8/layout/process5"/>
    <dgm:cxn modelId="{271D43BC-8636-AD4B-95DD-70A824061F2A}" srcId="{90F7492F-04E7-7A48-BB41-2CD77FA7CAEB}" destId="{1CC03F09-9D56-A44E-8E5A-E413FCE3A7DC}" srcOrd="2" destOrd="0" parTransId="{2521F27E-E05A-B64B-BD14-119E21F7F45C}" sibTransId="{697BE83E-4175-B249-B15E-9C8F8E0DD39B}"/>
    <dgm:cxn modelId="{FAEC0CC2-A826-DF4F-8D5E-A54A1A5EA6F6}" type="presOf" srcId="{792F3C62-4EA2-BE41-A4BC-631606C91837}" destId="{BD41CDF5-B731-D742-9731-C45C94E0034F}" srcOrd="0" destOrd="3" presId="urn:microsoft.com/office/officeart/2005/8/layout/process5"/>
    <dgm:cxn modelId="{88AC06D2-9531-BB46-A27F-8AB25ECD9218}" type="presOf" srcId="{56F3B0AB-CA0A-AE4E-968D-D4D4FC326576}" destId="{E0EFCC1C-7F50-EF4B-A692-B684E64949F2}" srcOrd="1" destOrd="0" presId="urn:microsoft.com/office/officeart/2005/8/layout/process5"/>
    <dgm:cxn modelId="{542ED6D4-CDF5-F245-809E-833C4A26916A}" type="presOf" srcId="{50AE7EE1-8D84-1047-95F2-1FD0A0167C70}" destId="{BD41CDF5-B731-D742-9731-C45C94E0034F}" srcOrd="0" destOrd="2" presId="urn:microsoft.com/office/officeart/2005/8/layout/process5"/>
    <dgm:cxn modelId="{CCCBE1D6-2C70-3549-AD4B-0A19672272DF}" srcId="{90F7492F-04E7-7A48-BB41-2CD77FA7CAEB}" destId="{3E949A70-FC09-CA43-993B-1F6D307A9AC5}" srcOrd="0" destOrd="0" parTransId="{0107CF42-A216-3D4B-B40E-899A3A08DD01}" sibTransId="{93665246-793E-2B42-89B2-9C94DFCDFA70}"/>
    <dgm:cxn modelId="{986833D9-546B-CD4D-BDB3-F3ED856D693C}" type="presOf" srcId="{E5ACC5BA-98E7-134F-A7B1-5E532AFC2B32}" destId="{EDEE99EF-E3C3-6B4B-8603-8D7A68E0116B}" srcOrd="0" destOrd="1" presId="urn:microsoft.com/office/officeart/2005/8/layout/process5"/>
    <dgm:cxn modelId="{A5B57EE0-599F-8C4A-8061-B234FD3BF74B}" type="presOf" srcId="{914028F5-C65C-0D48-A382-3548A5C3977A}" destId="{0E5D46FA-0ED7-D840-BA33-B651A550E1BD}" srcOrd="1" destOrd="0" presId="urn:microsoft.com/office/officeart/2005/8/layout/process5"/>
    <dgm:cxn modelId="{566BA4E2-60F8-3A47-9559-FB8FD363A4C6}" type="presOf" srcId="{9A059EC1-1FEB-4D42-8048-F8136A2DF9E7}" destId="{60E1AAAC-4114-5241-86A4-58BD48C854FB}" srcOrd="0" destOrd="2" presId="urn:microsoft.com/office/officeart/2005/8/layout/process5"/>
    <dgm:cxn modelId="{D82213E8-E97E-B749-9C95-434ACA222043}" type="presOf" srcId="{914028F5-C65C-0D48-A382-3548A5C3977A}" destId="{633BCBE7-002C-4146-8494-BED4C18B2691}" srcOrd="0" destOrd="0" presId="urn:microsoft.com/office/officeart/2005/8/layout/process5"/>
    <dgm:cxn modelId="{CFA2BFEB-8E38-D243-BC87-B2A0DFB2BFA5}" type="presOf" srcId="{C5E4D96C-25F5-5347-9623-8BD8B2C3FCD5}" destId="{BD41CDF5-B731-D742-9731-C45C94E0034F}" srcOrd="0" destOrd="0" presId="urn:microsoft.com/office/officeart/2005/8/layout/process5"/>
    <dgm:cxn modelId="{384275F4-4648-414A-A374-7E6AE44B7ED6}" type="presOf" srcId="{89B4CD7A-1689-254D-9CA1-A004D3D480C1}" destId="{050B808D-16CD-FE44-9BF9-ED2460C732FB}" srcOrd="0" destOrd="0" presId="urn:microsoft.com/office/officeart/2005/8/layout/process5"/>
    <dgm:cxn modelId="{BDA1EE40-E7B9-234E-B78B-E43940CD80BE}" type="presParOf" srcId="{0B4B6EF2-EC2F-0D47-A643-BD43C52D95D8}" destId="{5D8C6E9E-B574-5049-877F-F0A7EB94F9D4}" srcOrd="0" destOrd="0" presId="urn:microsoft.com/office/officeart/2005/8/layout/process5"/>
    <dgm:cxn modelId="{968E600A-0CB9-4E4E-9515-972F9809BEF3}" type="presParOf" srcId="{0B4B6EF2-EC2F-0D47-A643-BD43C52D95D8}" destId="{5E301E8C-8C1D-0441-938E-3680BEEDEC29}" srcOrd="1" destOrd="0" presId="urn:microsoft.com/office/officeart/2005/8/layout/process5"/>
    <dgm:cxn modelId="{A2C551D8-8B82-D240-9B43-27C0C9E15A19}" type="presParOf" srcId="{5E301E8C-8C1D-0441-938E-3680BEEDEC29}" destId="{8D59EBD9-D3AE-2243-946D-A749469185C1}" srcOrd="0" destOrd="0" presId="urn:microsoft.com/office/officeart/2005/8/layout/process5"/>
    <dgm:cxn modelId="{C615D2A8-5F42-F14B-9A8E-C4116ABAF341}" type="presParOf" srcId="{0B4B6EF2-EC2F-0D47-A643-BD43C52D95D8}" destId="{60E1AAAC-4114-5241-86A4-58BD48C854FB}" srcOrd="2" destOrd="0" presId="urn:microsoft.com/office/officeart/2005/8/layout/process5"/>
    <dgm:cxn modelId="{1DB5033B-EFBD-E848-8A7C-DDFA58E36F4E}" type="presParOf" srcId="{0B4B6EF2-EC2F-0D47-A643-BD43C52D95D8}" destId="{633BCBE7-002C-4146-8494-BED4C18B2691}" srcOrd="3" destOrd="0" presId="urn:microsoft.com/office/officeart/2005/8/layout/process5"/>
    <dgm:cxn modelId="{2F9A2D34-C267-8844-A9EE-612BE5A99717}" type="presParOf" srcId="{633BCBE7-002C-4146-8494-BED4C18B2691}" destId="{0E5D46FA-0ED7-D840-BA33-B651A550E1BD}" srcOrd="0" destOrd="0" presId="urn:microsoft.com/office/officeart/2005/8/layout/process5"/>
    <dgm:cxn modelId="{F6FA3F58-FF01-794D-A426-2EEE578DF93F}" type="presParOf" srcId="{0B4B6EF2-EC2F-0D47-A643-BD43C52D95D8}" destId="{EDEE99EF-E3C3-6B4B-8603-8D7A68E0116B}" srcOrd="4" destOrd="0" presId="urn:microsoft.com/office/officeart/2005/8/layout/process5"/>
    <dgm:cxn modelId="{5D193935-88D0-8847-80B2-72D2991C3F35}" type="presParOf" srcId="{0B4B6EF2-EC2F-0D47-A643-BD43C52D95D8}" destId="{050B808D-16CD-FE44-9BF9-ED2460C732FB}" srcOrd="5" destOrd="0" presId="urn:microsoft.com/office/officeart/2005/8/layout/process5"/>
    <dgm:cxn modelId="{89710ADB-0CD8-E443-82C8-25F9C9241F7E}" type="presParOf" srcId="{050B808D-16CD-FE44-9BF9-ED2460C732FB}" destId="{FA112315-4AEF-5341-983C-4B59C6CBFFE9}" srcOrd="0" destOrd="0" presId="urn:microsoft.com/office/officeart/2005/8/layout/process5"/>
    <dgm:cxn modelId="{FE8C74C3-8ED9-514E-88BA-AE85272A33B6}" type="presParOf" srcId="{0B4B6EF2-EC2F-0D47-A643-BD43C52D95D8}" destId="{BD41CDF5-B731-D742-9731-C45C94E0034F}" srcOrd="6" destOrd="0" presId="urn:microsoft.com/office/officeart/2005/8/layout/process5"/>
    <dgm:cxn modelId="{C3C5AF5D-F873-8B45-8BA3-69248ABEB664}" type="presParOf" srcId="{0B4B6EF2-EC2F-0D47-A643-BD43C52D95D8}" destId="{5B753CF2-A41B-A54E-8064-735B015D64E6}" srcOrd="7" destOrd="0" presId="urn:microsoft.com/office/officeart/2005/8/layout/process5"/>
    <dgm:cxn modelId="{F1412B2B-B0D0-DC48-B69F-BF15E2CC656F}" type="presParOf" srcId="{5B753CF2-A41B-A54E-8064-735B015D64E6}" destId="{E0EFCC1C-7F50-EF4B-A692-B684E64949F2}" srcOrd="0" destOrd="0" presId="urn:microsoft.com/office/officeart/2005/8/layout/process5"/>
    <dgm:cxn modelId="{F6B32C51-9A0A-014B-969C-7DA29D182225}" type="presParOf" srcId="{0B4B6EF2-EC2F-0D47-A643-BD43C52D95D8}" destId="{B3DE5F08-002D-D244-982F-AA7562D8C990}" srcOrd="8" destOrd="0" presId="urn:microsoft.com/office/officeart/2005/8/layout/process5"/>
    <dgm:cxn modelId="{38DD146F-F821-F14B-A756-9B980921D498}" type="presParOf" srcId="{0B4B6EF2-EC2F-0D47-A643-BD43C52D95D8}" destId="{9AA389B1-70F0-E04B-B9A0-1D97EC7CF672}" srcOrd="9" destOrd="0" presId="urn:microsoft.com/office/officeart/2005/8/layout/process5"/>
    <dgm:cxn modelId="{DA9A6A2C-E811-0A44-A93D-22A80769912F}" type="presParOf" srcId="{9AA389B1-70F0-E04B-B9A0-1D97EC7CF672}" destId="{AA2B5FC1-ED14-3D49-81C7-658A500E4913}" srcOrd="0" destOrd="0" presId="urn:microsoft.com/office/officeart/2005/8/layout/process5"/>
    <dgm:cxn modelId="{6B134893-EF98-A74D-92D9-676B21C988E7}" type="presParOf" srcId="{0B4B6EF2-EC2F-0D47-A643-BD43C52D95D8}" destId="{2EC05237-D299-8141-973C-66B98641B92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510F67-2A29-074F-9A33-B4B061D431A3}" type="doc">
      <dgm:prSet loTypeId="urn:microsoft.com/office/officeart/2005/8/layout/bList2" loCatId="" qsTypeId="urn:microsoft.com/office/officeart/2005/8/quickstyle/simple1" qsCatId="simple" csTypeId="urn:microsoft.com/office/officeart/2005/8/colors/accent1_2" csCatId="accent1" phldr="1"/>
      <dgm:spPr/>
    </dgm:pt>
    <dgm:pt modelId="{1E67450C-3F01-6043-BF3C-1361A9F46313}">
      <dgm:prSet phldrT="[Text]"/>
      <dgm:spPr/>
      <dgm:t>
        <a:bodyPr/>
        <a:lstStyle/>
        <a:p>
          <a:r>
            <a:rPr lang="zh-Hans" altLang="en-US" dirty="0"/>
            <a:t>陈文龙</a:t>
          </a:r>
          <a:endParaRPr lang="en-US" altLang="zh-Hans" dirty="0"/>
        </a:p>
        <a:p>
          <a:r>
            <a:rPr lang="en-US" altLang="zh-Hans" dirty="0"/>
            <a:t>13708227020</a:t>
          </a:r>
          <a:endParaRPr lang="en-US" dirty="0"/>
        </a:p>
      </dgm:t>
    </dgm:pt>
    <dgm:pt modelId="{9B62F4ED-70D8-4B4C-9993-E6A3218D965F}" type="parTrans" cxnId="{41B14CD3-F9BC-A44E-B6FA-8CD2F3A66595}">
      <dgm:prSet/>
      <dgm:spPr/>
      <dgm:t>
        <a:bodyPr/>
        <a:lstStyle/>
        <a:p>
          <a:endParaRPr lang="en-US"/>
        </a:p>
      </dgm:t>
    </dgm:pt>
    <dgm:pt modelId="{9EBEB3D1-8B68-4245-B2D5-264BED407647}" type="sibTrans" cxnId="{41B14CD3-F9BC-A44E-B6FA-8CD2F3A66595}">
      <dgm:prSet/>
      <dgm:spPr/>
      <dgm:t>
        <a:bodyPr/>
        <a:lstStyle/>
        <a:p>
          <a:endParaRPr lang="en-US"/>
        </a:p>
      </dgm:t>
    </dgm:pt>
    <dgm:pt modelId="{C1FE4B34-5053-244D-B3D0-C319EE1443AF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zh-Hans" altLang="en-US" dirty="0"/>
            <a:t>七年项目架构及产品研发经验。</a:t>
          </a:r>
          <a:endParaRPr lang="en-US" dirty="0"/>
        </a:p>
      </dgm:t>
    </dgm:pt>
    <dgm:pt modelId="{D9E09E80-3DD8-C84E-A982-9BFD8B64B5B0}" type="parTrans" cxnId="{B409FE3E-1BE4-F940-8D19-B9E1E3807F8F}">
      <dgm:prSet/>
      <dgm:spPr/>
      <dgm:t>
        <a:bodyPr/>
        <a:lstStyle/>
        <a:p>
          <a:endParaRPr lang="en-US"/>
        </a:p>
      </dgm:t>
    </dgm:pt>
    <dgm:pt modelId="{F8EB36D1-296E-5749-9EC3-2E8F76BD5523}" type="sibTrans" cxnId="{B409FE3E-1BE4-F940-8D19-B9E1E3807F8F}">
      <dgm:prSet/>
      <dgm:spPr/>
      <dgm:t>
        <a:bodyPr/>
        <a:lstStyle/>
        <a:p>
          <a:endParaRPr lang="en-US"/>
        </a:p>
      </dgm:t>
    </dgm:pt>
    <dgm:pt modelId="{A9D72C7C-3CC8-F443-AFDC-15C6A3007405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zh-Hans" altLang="en-US" dirty="0"/>
            <a:t>极强的工作、学习能力，担任过项目经理、架构师、研发经理等职位。</a:t>
          </a:r>
          <a:endParaRPr lang="en-US" dirty="0"/>
        </a:p>
      </dgm:t>
    </dgm:pt>
    <dgm:pt modelId="{51A0B087-50BB-E746-94E0-FEDF634B1AFB}" type="parTrans" cxnId="{B31A9A8C-E4B1-3148-B090-DDA052621C59}">
      <dgm:prSet/>
      <dgm:spPr/>
      <dgm:t>
        <a:bodyPr/>
        <a:lstStyle/>
        <a:p>
          <a:endParaRPr lang="en-US"/>
        </a:p>
      </dgm:t>
    </dgm:pt>
    <dgm:pt modelId="{A3889134-C0D5-7F4E-9BB1-FA97AF58C62B}" type="sibTrans" cxnId="{B31A9A8C-E4B1-3148-B090-DDA052621C59}">
      <dgm:prSet/>
      <dgm:spPr/>
      <dgm:t>
        <a:bodyPr/>
        <a:lstStyle/>
        <a:p>
          <a:endParaRPr lang="en-US"/>
        </a:p>
      </dgm:t>
    </dgm:pt>
    <dgm:pt modelId="{B43EBFC6-B6A7-C241-97FE-BA7DFD5A266F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zh-Hans" altLang="en-US" dirty="0"/>
            <a:t>中国计算机软件专业技术资格项目经理。</a:t>
          </a:r>
          <a:endParaRPr lang="en-US" dirty="0"/>
        </a:p>
      </dgm:t>
    </dgm:pt>
    <dgm:pt modelId="{81871C1B-86D1-8A4A-A3A5-A02C756A13DD}" type="parTrans" cxnId="{87DBE1B4-B959-9148-9064-F8F16185F583}">
      <dgm:prSet/>
      <dgm:spPr/>
      <dgm:t>
        <a:bodyPr/>
        <a:lstStyle/>
        <a:p>
          <a:endParaRPr lang="en-US"/>
        </a:p>
      </dgm:t>
    </dgm:pt>
    <dgm:pt modelId="{BD46BC64-7379-E54E-9A19-C082B6490C01}" type="sibTrans" cxnId="{87DBE1B4-B959-9148-9064-F8F16185F583}">
      <dgm:prSet/>
      <dgm:spPr/>
      <dgm:t>
        <a:bodyPr/>
        <a:lstStyle/>
        <a:p>
          <a:endParaRPr lang="en-US"/>
        </a:p>
      </dgm:t>
    </dgm:pt>
    <dgm:pt modelId="{1903F83E-380B-4D4C-890B-466B66404C07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zh-Hans" altLang="en-US" dirty="0"/>
            <a:t>快速有力的执行者，想好了可行的事，不论问题，先做先验证</a:t>
          </a:r>
          <a:endParaRPr lang="en-US" dirty="0"/>
        </a:p>
      </dgm:t>
    </dgm:pt>
    <dgm:pt modelId="{EEF8291B-B9DF-EE4A-B55A-90CE4F87D0B4}" type="parTrans" cxnId="{D2EB0048-A14C-BC4B-98AC-FDE3E6B1F903}">
      <dgm:prSet/>
      <dgm:spPr/>
      <dgm:t>
        <a:bodyPr/>
        <a:lstStyle/>
        <a:p>
          <a:endParaRPr lang="en-US"/>
        </a:p>
      </dgm:t>
    </dgm:pt>
    <dgm:pt modelId="{4FBDF10A-26A7-4545-A975-33EDEF3041B1}" type="sibTrans" cxnId="{D2EB0048-A14C-BC4B-98AC-FDE3E6B1F903}">
      <dgm:prSet/>
      <dgm:spPr/>
      <dgm:t>
        <a:bodyPr/>
        <a:lstStyle/>
        <a:p>
          <a:endParaRPr lang="en-US"/>
        </a:p>
      </dgm:t>
    </dgm:pt>
    <dgm:pt modelId="{499CBFCE-245B-7C4D-A12E-0231C736BA31}" type="pres">
      <dgm:prSet presAssocID="{9F510F67-2A29-074F-9A33-B4B061D431A3}" presName="diagram" presStyleCnt="0">
        <dgm:presLayoutVars>
          <dgm:dir/>
          <dgm:animLvl val="lvl"/>
          <dgm:resizeHandles val="exact"/>
        </dgm:presLayoutVars>
      </dgm:prSet>
      <dgm:spPr/>
    </dgm:pt>
    <dgm:pt modelId="{5222D2F3-53DE-D646-85D3-98E9A14BCE23}" type="pres">
      <dgm:prSet presAssocID="{1E67450C-3F01-6043-BF3C-1361A9F46313}" presName="compNode" presStyleCnt="0"/>
      <dgm:spPr/>
    </dgm:pt>
    <dgm:pt modelId="{DDF84970-57DD-E044-98AA-815BE5DA0060}" type="pres">
      <dgm:prSet presAssocID="{1E67450C-3F01-6043-BF3C-1361A9F46313}" presName="childRect" presStyleLbl="bgAcc1" presStyleIdx="0" presStyleCnt="1">
        <dgm:presLayoutVars>
          <dgm:bulletEnabled val="1"/>
        </dgm:presLayoutVars>
      </dgm:prSet>
      <dgm:spPr/>
    </dgm:pt>
    <dgm:pt modelId="{6860A186-821E-1546-8F2E-76BDEADB0D30}" type="pres">
      <dgm:prSet presAssocID="{1E67450C-3F01-6043-BF3C-1361A9F4631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7EE69E0-07DE-6847-BAAA-684DE03742E4}" type="pres">
      <dgm:prSet presAssocID="{1E67450C-3F01-6043-BF3C-1361A9F46313}" presName="parentRect" presStyleLbl="alignNode1" presStyleIdx="0" presStyleCnt="1"/>
      <dgm:spPr/>
    </dgm:pt>
    <dgm:pt modelId="{CA59DE1D-DB33-8A4F-96BD-AB601DDCA533}" type="pres">
      <dgm:prSet presAssocID="{1E67450C-3F01-6043-BF3C-1361A9F46313}" presName="adorn" presStyleLbl="fgAccFollowNode1" presStyleIdx="0" presStyleCnt="1" custLinFactNeighborX="-2092"/>
      <dgm:spPr/>
    </dgm:pt>
  </dgm:ptLst>
  <dgm:cxnLst>
    <dgm:cxn modelId="{19AE9F10-F242-8C42-A209-6CD345163AB8}" type="presOf" srcId="{C1FE4B34-5053-244D-B3D0-C319EE1443AF}" destId="{DDF84970-57DD-E044-98AA-815BE5DA0060}" srcOrd="0" destOrd="0" presId="urn:microsoft.com/office/officeart/2005/8/layout/bList2"/>
    <dgm:cxn modelId="{7EA3CE31-067C-8849-9535-939E36722EFB}" type="presOf" srcId="{1E67450C-3F01-6043-BF3C-1361A9F46313}" destId="{6860A186-821E-1546-8F2E-76BDEADB0D30}" srcOrd="0" destOrd="0" presId="urn:microsoft.com/office/officeart/2005/8/layout/bList2"/>
    <dgm:cxn modelId="{B409FE3E-1BE4-F940-8D19-B9E1E3807F8F}" srcId="{1E67450C-3F01-6043-BF3C-1361A9F46313}" destId="{C1FE4B34-5053-244D-B3D0-C319EE1443AF}" srcOrd="0" destOrd="0" parTransId="{D9E09E80-3DD8-C84E-A982-9BFD8B64B5B0}" sibTransId="{F8EB36D1-296E-5749-9EC3-2E8F76BD5523}"/>
    <dgm:cxn modelId="{D2EB0048-A14C-BC4B-98AC-FDE3E6B1F903}" srcId="{1E67450C-3F01-6043-BF3C-1361A9F46313}" destId="{1903F83E-380B-4D4C-890B-466B66404C07}" srcOrd="3" destOrd="0" parTransId="{EEF8291B-B9DF-EE4A-B55A-90CE4F87D0B4}" sibTransId="{4FBDF10A-26A7-4545-A975-33EDEF3041B1}"/>
    <dgm:cxn modelId="{B31A9A8C-E4B1-3148-B090-DDA052621C59}" srcId="{1E67450C-3F01-6043-BF3C-1361A9F46313}" destId="{A9D72C7C-3CC8-F443-AFDC-15C6A3007405}" srcOrd="1" destOrd="0" parTransId="{51A0B087-50BB-E746-94E0-FEDF634B1AFB}" sibTransId="{A3889134-C0D5-7F4E-9BB1-FA97AF58C62B}"/>
    <dgm:cxn modelId="{29FA20AA-5B36-4D4E-8973-3B7D4E8611F1}" type="presOf" srcId="{9F510F67-2A29-074F-9A33-B4B061D431A3}" destId="{499CBFCE-245B-7C4D-A12E-0231C736BA31}" srcOrd="0" destOrd="0" presId="urn:microsoft.com/office/officeart/2005/8/layout/bList2"/>
    <dgm:cxn modelId="{B78333AE-03CF-F241-8EF2-1CF094C0BE99}" type="presOf" srcId="{A9D72C7C-3CC8-F443-AFDC-15C6A3007405}" destId="{DDF84970-57DD-E044-98AA-815BE5DA0060}" srcOrd="0" destOrd="1" presId="urn:microsoft.com/office/officeart/2005/8/layout/bList2"/>
    <dgm:cxn modelId="{8763D9B2-0056-AD46-A7EF-7EE769D33D0B}" type="presOf" srcId="{1E67450C-3F01-6043-BF3C-1361A9F46313}" destId="{17EE69E0-07DE-6847-BAAA-684DE03742E4}" srcOrd="1" destOrd="0" presId="urn:microsoft.com/office/officeart/2005/8/layout/bList2"/>
    <dgm:cxn modelId="{87DBE1B4-B959-9148-9064-F8F16185F583}" srcId="{1E67450C-3F01-6043-BF3C-1361A9F46313}" destId="{B43EBFC6-B6A7-C241-97FE-BA7DFD5A266F}" srcOrd="2" destOrd="0" parTransId="{81871C1B-86D1-8A4A-A3A5-A02C756A13DD}" sibTransId="{BD46BC64-7379-E54E-9A19-C082B6490C01}"/>
    <dgm:cxn modelId="{BBB615CB-4B77-6046-AAAE-1EBC58B62DA3}" type="presOf" srcId="{B43EBFC6-B6A7-C241-97FE-BA7DFD5A266F}" destId="{DDF84970-57DD-E044-98AA-815BE5DA0060}" srcOrd="0" destOrd="2" presId="urn:microsoft.com/office/officeart/2005/8/layout/bList2"/>
    <dgm:cxn modelId="{41B14CD3-F9BC-A44E-B6FA-8CD2F3A66595}" srcId="{9F510F67-2A29-074F-9A33-B4B061D431A3}" destId="{1E67450C-3F01-6043-BF3C-1361A9F46313}" srcOrd="0" destOrd="0" parTransId="{9B62F4ED-70D8-4B4C-9993-E6A3218D965F}" sibTransId="{9EBEB3D1-8B68-4245-B2D5-264BED407647}"/>
    <dgm:cxn modelId="{6A942EE2-0CA1-ED4C-AA58-A3C47982FE35}" type="presOf" srcId="{1903F83E-380B-4D4C-890B-466B66404C07}" destId="{DDF84970-57DD-E044-98AA-815BE5DA0060}" srcOrd="0" destOrd="3" presId="urn:microsoft.com/office/officeart/2005/8/layout/bList2"/>
    <dgm:cxn modelId="{7D33345F-D46B-FD41-B24C-7B257F9D7920}" type="presParOf" srcId="{499CBFCE-245B-7C4D-A12E-0231C736BA31}" destId="{5222D2F3-53DE-D646-85D3-98E9A14BCE23}" srcOrd="0" destOrd="0" presId="urn:microsoft.com/office/officeart/2005/8/layout/bList2"/>
    <dgm:cxn modelId="{7AD88325-E0C3-E74A-AF95-C3DF6719FBA2}" type="presParOf" srcId="{5222D2F3-53DE-D646-85D3-98E9A14BCE23}" destId="{DDF84970-57DD-E044-98AA-815BE5DA0060}" srcOrd="0" destOrd="0" presId="urn:microsoft.com/office/officeart/2005/8/layout/bList2"/>
    <dgm:cxn modelId="{8F145978-FE6F-D54F-A0D1-4B00B62A4DD6}" type="presParOf" srcId="{5222D2F3-53DE-D646-85D3-98E9A14BCE23}" destId="{6860A186-821E-1546-8F2E-76BDEADB0D30}" srcOrd="1" destOrd="0" presId="urn:microsoft.com/office/officeart/2005/8/layout/bList2"/>
    <dgm:cxn modelId="{CBE092CC-2F52-1A44-9E6D-1553C5E057B3}" type="presParOf" srcId="{5222D2F3-53DE-D646-85D3-98E9A14BCE23}" destId="{17EE69E0-07DE-6847-BAAA-684DE03742E4}" srcOrd="2" destOrd="0" presId="urn:microsoft.com/office/officeart/2005/8/layout/bList2"/>
    <dgm:cxn modelId="{3B0208BA-6FAC-924A-9383-27A5395F929E}" type="presParOf" srcId="{5222D2F3-53DE-D646-85D3-98E9A14BCE23}" destId="{CA59DE1D-DB33-8A4F-96BD-AB601DDCA53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5B8-3C5E-1643-9F8F-DAB66708A3BC}">
      <dsp:nvSpPr>
        <dsp:cNvPr id="0" name=""/>
        <dsp:cNvSpPr/>
      </dsp:nvSpPr>
      <dsp:spPr>
        <a:xfrm>
          <a:off x="2836862" y="410225"/>
          <a:ext cx="5105027" cy="510502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需求旺盛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消费得起的服务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市场：</a:t>
          </a:r>
          <a:r>
            <a:rPr lang="en-US" altLang="zh-Hans" sz="1400" kern="1200" dirty="0"/>
            <a:t>1000</a:t>
          </a:r>
          <a:r>
            <a:rPr lang="zh-Hans" altLang="en-US" sz="1400" kern="1200" dirty="0"/>
            <a:t>万人口</a:t>
          </a:r>
          <a:r>
            <a:rPr lang="en-US" altLang="zh-Hans" sz="1400" kern="1200" dirty="0"/>
            <a:t>/</a:t>
          </a:r>
          <a:r>
            <a:rPr lang="zh-Hans" altLang="en-US" sz="1400" kern="1200" dirty="0"/>
            <a:t>城*</a:t>
          </a:r>
          <a:r>
            <a:rPr lang="en-US" altLang="zh-Hans" sz="1400" kern="1200" dirty="0"/>
            <a:t>0.1</a:t>
          </a:r>
          <a:r>
            <a:rPr lang="zh-Hans" altLang="en-US" sz="1400" kern="1200" dirty="0"/>
            <a:t>*</a:t>
          </a:r>
          <a:r>
            <a:rPr lang="en-US" altLang="zh-Hans" sz="1400" kern="1200" dirty="0"/>
            <a:t>1500/</a:t>
          </a:r>
          <a:r>
            <a:rPr lang="zh-Hans" altLang="en-US" sz="1400" kern="1200" dirty="0"/>
            <a:t>年</a:t>
          </a:r>
          <a:r>
            <a:rPr lang="en-US" altLang="zh-Hans" sz="1400" kern="1200" dirty="0"/>
            <a:t>=15</a:t>
          </a:r>
          <a:r>
            <a:rPr lang="zh-Hans" altLang="en-US" sz="1400" kern="1200" dirty="0"/>
            <a:t>亿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全国</a:t>
          </a:r>
          <a:r>
            <a:rPr lang="en-US" altLang="zh-Hans" sz="1400" kern="1200" dirty="0"/>
            <a:t>30+</a:t>
          </a:r>
          <a:r>
            <a:rPr lang="zh-Hans" altLang="en-US" sz="1400" kern="1200" dirty="0"/>
            <a:t>城市可复制</a:t>
          </a:r>
          <a:endParaRPr lang="en-US" sz="1400" kern="1200" dirty="0"/>
        </a:p>
      </dsp:txBody>
      <dsp:txXfrm>
        <a:off x="5612417" y="1352224"/>
        <a:ext cx="1732062" cy="1701675"/>
      </dsp:txXfrm>
    </dsp:sp>
    <dsp:sp modelId="{87842A13-7F25-0F48-A27D-62C05FF3C28D}">
      <dsp:nvSpPr>
        <dsp:cNvPr id="0" name=""/>
        <dsp:cNvSpPr/>
      </dsp:nvSpPr>
      <dsp:spPr>
        <a:xfrm>
          <a:off x="2573710" y="562160"/>
          <a:ext cx="5105027" cy="510502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/>
            <a:t>门店密集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成都</a:t>
          </a:r>
          <a:r>
            <a:rPr lang="zh-Hans" altLang="en-US" sz="1400" kern="1200" dirty="0"/>
            <a:t>市区</a:t>
          </a:r>
          <a:r>
            <a:rPr lang="zh-CN" altLang="en-US" sz="1400" kern="1200" dirty="0"/>
            <a:t>，半径</a:t>
          </a:r>
          <a:r>
            <a:rPr lang="en-US" altLang="zh-CN" sz="1400" kern="1200" dirty="0"/>
            <a:t>1000</a:t>
          </a:r>
          <a:r>
            <a:rPr lang="zh-CN" altLang="en-US" sz="1400" kern="1200" dirty="0"/>
            <a:t>米的圆约</a:t>
          </a:r>
          <a:r>
            <a:rPr lang="zh-Hans" altLang="en-US" sz="1400" kern="1200" dirty="0"/>
            <a:t>有</a:t>
          </a:r>
          <a:r>
            <a:rPr lang="en-US" altLang="zh-CN" sz="1400" kern="1200" dirty="0"/>
            <a:t>10</a:t>
          </a:r>
          <a:r>
            <a:rPr lang="zh-CN" altLang="en-US" sz="1400" kern="1200" dirty="0"/>
            <a:t>家</a:t>
          </a:r>
          <a:r>
            <a:rPr lang="zh-Hans" altLang="en-US" sz="1400" kern="1200" dirty="0"/>
            <a:t>门店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平均</a:t>
          </a:r>
          <a:r>
            <a:rPr lang="zh-Hans" altLang="en-US" sz="1400" kern="1200" dirty="0"/>
            <a:t>来看，</a:t>
          </a:r>
          <a:r>
            <a:rPr lang="zh-CN" altLang="en-US" sz="1400" kern="1200" dirty="0"/>
            <a:t>任何一个</a:t>
          </a:r>
          <a:r>
            <a:rPr lang="zh-Hans" altLang="en-US" sz="1400" kern="1200" dirty="0"/>
            <a:t>点</a:t>
          </a:r>
          <a:r>
            <a:rPr lang="zh-CN" altLang="en-US" sz="1400" kern="1200" dirty="0"/>
            <a:t>，周围</a:t>
          </a:r>
          <a:r>
            <a:rPr lang="en-US" altLang="zh-CN" sz="1400" kern="1200" dirty="0"/>
            <a:t>320</a:t>
          </a:r>
          <a:r>
            <a:rPr lang="zh-CN" altLang="en-US" sz="1400" kern="1200" dirty="0"/>
            <a:t>米内会有一个</a:t>
          </a:r>
          <a:r>
            <a:rPr lang="zh-Hans" altLang="en-US" sz="1400" kern="1200" dirty="0"/>
            <a:t>门店</a:t>
          </a:r>
          <a:endParaRPr lang="en-US" sz="1400" kern="1200" dirty="0"/>
        </a:p>
      </dsp:txBody>
      <dsp:txXfrm>
        <a:off x="3971515" y="3783190"/>
        <a:ext cx="2309417" cy="1580127"/>
      </dsp:txXfrm>
    </dsp:sp>
    <dsp:sp modelId="{36BC4E2E-C198-3F4B-AEF7-083355E6AAD9}">
      <dsp:nvSpPr>
        <dsp:cNvPr id="0" name=""/>
        <dsp:cNvSpPr/>
      </dsp:nvSpPr>
      <dsp:spPr>
        <a:xfrm>
          <a:off x="2573710" y="562160"/>
          <a:ext cx="5105027" cy="510502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服务丰富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健身房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操课房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工作室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球类场馆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私人教练</a:t>
          </a:r>
          <a:r>
            <a:rPr lang="en-US" altLang="zh-CN" sz="1400" kern="1200" dirty="0"/>
            <a:t>…</a:t>
          </a:r>
          <a:endParaRPr lang="en-US" sz="1400" kern="1200" dirty="0"/>
        </a:p>
      </dsp:txBody>
      <dsp:txXfrm>
        <a:off x="3120677" y="1564934"/>
        <a:ext cx="1732062" cy="170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5C5AE-925A-DE49-A41D-C5D683E6A486}">
      <dsp:nvSpPr>
        <dsp:cNvPr id="0" name=""/>
        <dsp:cNvSpPr/>
      </dsp:nvSpPr>
      <dsp:spPr>
        <a:xfrm>
          <a:off x="3558106" y="400440"/>
          <a:ext cx="4983256" cy="498325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消费者的顾虑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场所流动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店铺跑路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不堪其扰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懒惰</a:t>
          </a:r>
          <a:endParaRPr lang="en-US" sz="1600" kern="1200" dirty="0"/>
        </a:p>
      </dsp:txBody>
      <dsp:txXfrm>
        <a:off x="6267455" y="1319969"/>
        <a:ext cx="1690747" cy="1661085"/>
      </dsp:txXfrm>
    </dsp:sp>
    <dsp:sp modelId="{61E9EB61-79D8-8047-A9A8-A7B2A4E994FE}">
      <dsp:nvSpPr>
        <dsp:cNvPr id="0" name=""/>
        <dsp:cNvSpPr/>
      </dsp:nvSpPr>
      <dsp:spPr>
        <a:xfrm>
          <a:off x="3301231" y="548751"/>
          <a:ext cx="4983256" cy="498325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私教现状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课时贵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收入低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流失大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不规范</a:t>
          </a:r>
          <a:endParaRPr lang="en-US" sz="1600" kern="1200" dirty="0"/>
        </a:p>
      </dsp:txBody>
      <dsp:txXfrm>
        <a:off x="4665694" y="3692948"/>
        <a:ext cx="2254330" cy="1542436"/>
      </dsp:txXfrm>
    </dsp:sp>
    <dsp:sp modelId="{D28060AD-EC92-B240-865A-74576EE626F5}">
      <dsp:nvSpPr>
        <dsp:cNvPr id="0" name=""/>
        <dsp:cNvSpPr/>
      </dsp:nvSpPr>
      <dsp:spPr>
        <a:xfrm>
          <a:off x="3301231" y="548751"/>
          <a:ext cx="4983256" cy="498325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门店困境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会所模式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不可持续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成本浪费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无序竞争</a:t>
          </a:r>
          <a:endParaRPr lang="en-US" sz="1600" kern="1200" dirty="0"/>
        </a:p>
      </dsp:txBody>
      <dsp:txXfrm>
        <a:off x="3835151" y="1527605"/>
        <a:ext cx="1690747" cy="1661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19159-A082-094E-A9FF-2533E5881166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27BDE-D8FC-6B42-865D-5938EF2FB60D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30374-3F75-1749-BE3B-1AA9DD65E4FA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C9AB-9A72-4340-90B6-9F0BD9C0C15E}">
      <dsp:nvSpPr>
        <dsp:cNvPr id="0" name=""/>
        <dsp:cNvSpPr/>
      </dsp:nvSpPr>
      <dsp:spPr>
        <a:xfrm>
          <a:off x="1890361" y="1958453"/>
          <a:ext cx="2148007" cy="2148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700" kern="1200" dirty="0"/>
            <a:t>完善门店消费</a:t>
          </a:r>
          <a:endParaRPr lang="en-US" sz="3700" kern="1200" dirty="0"/>
        </a:p>
      </dsp:txBody>
      <dsp:txXfrm>
        <a:off x="2204929" y="2273021"/>
        <a:ext cx="1518871" cy="1518871"/>
      </dsp:txXfrm>
    </dsp:sp>
    <dsp:sp modelId="{96191DD1-44D6-754A-BFDC-9806CB1BC613}">
      <dsp:nvSpPr>
        <dsp:cNvPr id="0" name=""/>
        <dsp:cNvSpPr/>
      </dsp:nvSpPr>
      <dsp:spPr>
        <a:xfrm>
          <a:off x="2212563" y="2155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200" kern="1200" dirty="0"/>
            <a:t>按次消费</a:t>
          </a:r>
        </a:p>
      </dsp:txBody>
      <dsp:txXfrm>
        <a:off x="2432761" y="222353"/>
        <a:ext cx="1063208" cy="1063208"/>
      </dsp:txXfrm>
    </dsp:sp>
    <dsp:sp modelId="{D60B8F34-E414-D24A-A651-75C72AAC300A}">
      <dsp:nvSpPr>
        <dsp:cNvPr id="0" name=""/>
        <dsp:cNvSpPr/>
      </dsp:nvSpPr>
      <dsp:spPr>
        <a:xfrm>
          <a:off x="4185800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200" kern="1200" dirty="0"/>
            <a:t>全城通</a:t>
          </a:r>
          <a:endParaRPr lang="en-US" sz="3200" kern="1200" dirty="0"/>
        </a:p>
      </dsp:txBody>
      <dsp:txXfrm>
        <a:off x="4405998" y="3640101"/>
        <a:ext cx="1063208" cy="1063208"/>
      </dsp:txXfrm>
    </dsp:sp>
    <dsp:sp modelId="{ACA078F4-6DB4-FD49-9788-F905B77A75EC}">
      <dsp:nvSpPr>
        <dsp:cNvPr id="0" name=""/>
        <dsp:cNvSpPr/>
      </dsp:nvSpPr>
      <dsp:spPr>
        <a:xfrm>
          <a:off x="239325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200" kern="1200" dirty="0"/>
            <a:t>门店会员</a:t>
          </a:r>
          <a:endParaRPr lang="en-US" sz="3200" kern="1200" dirty="0"/>
        </a:p>
      </dsp:txBody>
      <dsp:txXfrm>
        <a:off x="459523" y="3640101"/>
        <a:ext cx="1063208" cy="1063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40FBD-C8A5-E84D-A36F-0CBAA3BCA5D7}">
      <dsp:nvSpPr>
        <dsp:cNvPr id="0" name=""/>
        <dsp:cNvSpPr/>
      </dsp:nvSpPr>
      <dsp:spPr>
        <a:xfrm>
          <a:off x="0" y="434503"/>
          <a:ext cx="5636773" cy="240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476" tIns="520700" rIns="43747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动态门店价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消费模式低成本切换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懒惰活跃奖惩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培养消费习惯</a:t>
          </a:r>
          <a:endParaRPr lang="en-US" sz="2500" kern="1200" dirty="0"/>
        </a:p>
      </dsp:txBody>
      <dsp:txXfrm>
        <a:off x="0" y="434503"/>
        <a:ext cx="5636773" cy="2401875"/>
      </dsp:txXfrm>
    </dsp:sp>
    <dsp:sp modelId="{CCA39F10-0BD7-AA40-9B5E-7B0F6268B813}">
      <dsp:nvSpPr>
        <dsp:cNvPr id="0" name=""/>
        <dsp:cNvSpPr/>
      </dsp:nvSpPr>
      <dsp:spPr>
        <a:xfrm>
          <a:off x="281838" y="65503"/>
          <a:ext cx="394574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40" tIns="0" rIns="14914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消费者</a:t>
          </a:r>
          <a:endParaRPr lang="en-US" sz="2500" kern="1200" dirty="0"/>
        </a:p>
      </dsp:txBody>
      <dsp:txXfrm>
        <a:off x="317864" y="101529"/>
        <a:ext cx="3873689" cy="665948"/>
      </dsp:txXfrm>
    </dsp:sp>
    <dsp:sp modelId="{7B709299-3C64-2B47-96BB-FA1DB2BF4332}">
      <dsp:nvSpPr>
        <dsp:cNvPr id="0" name=""/>
        <dsp:cNvSpPr/>
      </dsp:nvSpPr>
      <dsp:spPr>
        <a:xfrm>
          <a:off x="0" y="3340378"/>
          <a:ext cx="5636773" cy="240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476" tIns="520700" rIns="43747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专注于门店服务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不再需要销售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门店、会员卡、全城卡盈利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懒惰惩罚提成</a:t>
          </a:r>
          <a:endParaRPr lang="en-US" sz="2500" kern="1200" dirty="0"/>
        </a:p>
      </dsp:txBody>
      <dsp:txXfrm>
        <a:off x="0" y="3340378"/>
        <a:ext cx="5636773" cy="2401875"/>
      </dsp:txXfrm>
    </dsp:sp>
    <dsp:sp modelId="{CA13EB9F-14D6-3746-BF0E-E72C86AC3AD9}">
      <dsp:nvSpPr>
        <dsp:cNvPr id="0" name=""/>
        <dsp:cNvSpPr/>
      </dsp:nvSpPr>
      <dsp:spPr>
        <a:xfrm>
          <a:off x="281838" y="2971378"/>
          <a:ext cx="394574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40" tIns="0" rIns="14914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门店</a:t>
          </a:r>
          <a:endParaRPr lang="en-US" sz="2500" kern="1200" dirty="0"/>
        </a:p>
      </dsp:txBody>
      <dsp:txXfrm>
        <a:off x="317864" y="3007404"/>
        <a:ext cx="3873689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DC5EE-DD55-BE48-83FB-054D56450963}">
      <dsp:nvSpPr>
        <dsp:cNvPr id="0" name=""/>
        <dsp:cNvSpPr/>
      </dsp:nvSpPr>
      <dsp:spPr>
        <a:xfrm>
          <a:off x="2063434" y="2122401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剥离私教服务</a:t>
          </a:r>
          <a:endParaRPr lang="en-US" sz="2500" kern="1200" dirty="0"/>
        </a:p>
      </dsp:txBody>
      <dsp:txXfrm>
        <a:off x="2278764" y="2337731"/>
        <a:ext cx="1039707" cy="1039707"/>
      </dsp:txXfrm>
    </dsp:sp>
    <dsp:sp modelId="{40B5AC07-5850-2A41-9177-C73FE61F2F49}">
      <dsp:nvSpPr>
        <dsp:cNvPr id="0" name=""/>
        <dsp:cNvSpPr/>
      </dsp:nvSpPr>
      <dsp:spPr>
        <a:xfrm rot="16200000">
          <a:off x="2642307" y="1586360"/>
          <a:ext cx="312621" cy="499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89200" y="1733238"/>
        <a:ext cx="218835" cy="299955"/>
      </dsp:txXfrm>
    </dsp:sp>
    <dsp:sp modelId="{4D852E74-B1B3-4D40-AB15-3B62FB0ED0E1}">
      <dsp:nvSpPr>
        <dsp:cNvPr id="0" name=""/>
        <dsp:cNvSpPr/>
      </dsp:nvSpPr>
      <dsp:spPr>
        <a:xfrm>
          <a:off x="2063434" y="62180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/>
            <a:t>规范私教服务</a:t>
          </a:r>
          <a:endParaRPr lang="en-US" sz="2200" kern="1200" dirty="0"/>
        </a:p>
      </dsp:txBody>
      <dsp:txXfrm>
        <a:off x="2278764" y="277510"/>
        <a:ext cx="1039707" cy="1039707"/>
      </dsp:txXfrm>
    </dsp:sp>
    <dsp:sp modelId="{65A8803C-AD4E-9E4B-B8E5-19A0C4077192}">
      <dsp:nvSpPr>
        <dsp:cNvPr id="0" name=""/>
        <dsp:cNvSpPr/>
      </dsp:nvSpPr>
      <dsp:spPr>
        <a:xfrm>
          <a:off x="3663569" y="2607622"/>
          <a:ext cx="312621" cy="499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663569" y="2707607"/>
        <a:ext cx="218835" cy="299955"/>
      </dsp:txXfrm>
    </dsp:sp>
    <dsp:sp modelId="{483A4AED-5393-1C42-94E5-5CCFAE97D000}">
      <dsp:nvSpPr>
        <dsp:cNvPr id="0" name=""/>
        <dsp:cNvSpPr/>
      </dsp:nvSpPr>
      <dsp:spPr>
        <a:xfrm>
          <a:off x="4123654" y="2122401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/>
            <a:t>培养私教市场</a:t>
          </a:r>
          <a:endParaRPr lang="en-US" sz="2200" kern="1200" dirty="0"/>
        </a:p>
      </dsp:txBody>
      <dsp:txXfrm>
        <a:off x="4338984" y="2337731"/>
        <a:ext cx="1039707" cy="1039707"/>
      </dsp:txXfrm>
    </dsp:sp>
    <dsp:sp modelId="{FDEB810D-DBF5-6445-B78E-B6BFEAFADB18}">
      <dsp:nvSpPr>
        <dsp:cNvPr id="0" name=""/>
        <dsp:cNvSpPr/>
      </dsp:nvSpPr>
      <dsp:spPr>
        <a:xfrm rot="5400000">
          <a:off x="2642307" y="3628884"/>
          <a:ext cx="312621" cy="499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89200" y="3681976"/>
        <a:ext cx="218835" cy="299955"/>
      </dsp:txXfrm>
    </dsp:sp>
    <dsp:sp modelId="{DABA4049-7430-BE47-B68D-CAFDA79BA3F8}">
      <dsp:nvSpPr>
        <dsp:cNvPr id="0" name=""/>
        <dsp:cNvSpPr/>
      </dsp:nvSpPr>
      <dsp:spPr>
        <a:xfrm>
          <a:off x="2063434" y="4182621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/>
            <a:t>提高私教及门店收入</a:t>
          </a:r>
          <a:endParaRPr lang="en-US" sz="2200" kern="1200" dirty="0"/>
        </a:p>
      </dsp:txBody>
      <dsp:txXfrm>
        <a:off x="2278764" y="4397951"/>
        <a:ext cx="1039707" cy="1039707"/>
      </dsp:txXfrm>
    </dsp:sp>
    <dsp:sp modelId="{B879BDE2-F970-1642-9B34-4E86D1230F6B}">
      <dsp:nvSpPr>
        <dsp:cNvPr id="0" name=""/>
        <dsp:cNvSpPr/>
      </dsp:nvSpPr>
      <dsp:spPr>
        <a:xfrm rot="10800000">
          <a:off x="1621045" y="2607622"/>
          <a:ext cx="312621" cy="499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1714831" y="2707607"/>
        <a:ext cx="218835" cy="299955"/>
      </dsp:txXfrm>
    </dsp:sp>
    <dsp:sp modelId="{3D7DB0EF-096B-3D4E-B10C-C5B98C11D2D3}">
      <dsp:nvSpPr>
        <dsp:cNvPr id="0" name=""/>
        <dsp:cNvSpPr/>
      </dsp:nvSpPr>
      <dsp:spPr>
        <a:xfrm>
          <a:off x="3214" y="2122401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/>
            <a:t>降低门店成本</a:t>
          </a:r>
          <a:endParaRPr lang="en-US" sz="2200" kern="1200" dirty="0"/>
        </a:p>
      </dsp:txBody>
      <dsp:txXfrm>
        <a:off x="218544" y="2337731"/>
        <a:ext cx="1039707" cy="1039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AF542-19D3-BA4D-A8DC-8CCFD9886C6C}">
      <dsp:nvSpPr>
        <dsp:cNvPr id="0" name=""/>
        <dsp:cNvSpPr/>
      </dsp:nvSpPr>
      <dsp:spPr>
        <a:xfrm>
          <a:off x="0" y="373705"/>
          <a:ext cx="6012874" cy="192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66" tIns="416560" rIns="46666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规范私教准入、评级机制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灵活私教课程定价规则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提高私教课程提成比例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奖惩措施</a:t>
          </a:r>
          <a:endParaRPr lang="en-US" sz="2000" kern="1200" dirty="0"/>
        </a:p>
      </dsp:txBody>
      <dsp:txXfrm>
        <a:off x="0" y="373705"/>
        <a:ext cx="6012874" cy="1921500"/>
      </dsp:txXfrm>
    </dsp:sp>
    <dsp:sp modelId="{73D830AF-5673-7441-B69F-9B1437A5DC78}">
      <dsp:nvSpPr>
        <dsp:cNvPr id="0" name=""/>
        <dsp:cNvSpPr/>
      </dsp:nvSpPr>
      <dsp:spPr>
        <a:xfrm>
          <a:off x="300643" y="78505"/>
          <a:ext cx="420901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1" tIns="0" rIns="1590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私教</a:t>
          </a:r>
          <a:endParaRPr lang="en-US" sz="2000" kern="1200" dirty="0"/>
        </a:p>
      </dsp:txBody>
      <dsp:txXfrm>
        <a:off x="329464" y="107326"/>
        <a:ext cx="4151369" cy="532758"/>
      </dsp:txXfrm>
    </dsp:sp>
    <dsp:sp modelId="{DFFE4887-5B0F-6A42-A38E-313EAAF3A069}">
      <dsp:nvSpPr>
        <dsp:cNvPr id="0" name=""/>
        <dsp:cNvSpPr/>
      </dsp:nvSpPr>
      <dsp:spPr>
        <a:xfrm>
          <a:off x="0" y="2698405"/>
          <a:ext cx="6012874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66" tIns="416560" rIns="46666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不再雇佣私教，进一步降低运营成本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私教课程提成</a:t>
          </a:r>
          <a:endParaRPr lang="en-US" sz="2000" kern="1200" dirty="0"/>
        </a:p>
      </dsp:txBody>
      <dsp:txXfrm>
        <a:off x="0" y="2698405"/>
        <a:ext cx="6012874" cy="1228500"/>
      </dsp:txXfrm>
    </dsp:sp>
    <dsp:sp modelId="{3DA74D32-CA30-2040-B730-C10439CB8C04}">
      <dsp:nvSpPr>
        <dsp:cNvPr id="0" name=""/>
        <dsp:cNvSpPr/>
      </dsp:nvSpPr>
      <dsp:spPr>
        <a:xfrm>
          <a:off x="300643" y="2403205"/>
          <a:ext cx="420901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1" tIns="0" rIns="1590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门店</a:t>
          </a:r>
          <a:endParaRPr lang="en-US" sz="2000" kern="1200" dirty="0"/>
        </a:p>
      </dsp:txBody>
      <dsp:txXfrm>
        <a:off x="329464" y="2432026"/>
        <a:ext cx="4151369" cy="532758"/>
      </dsp:txXfrm>
    </dsp:sp>
    <dsp:sp modelId="{AB62DDBE-D24A-104B-9E14-5F55FEBF215D}">
      <dsp:nvSpPr>
        <dsp:cNvPr id="0" name=""/>
        <dsp:cNvSpPr/>
      </dsp:nvSpPr>
      <dsp:spPr>
        <a:xfrm>
          <a:off x="0" y="4330105"/>
          <a:ext cx="6012874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66" tIns="416560" rIns="46666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相对理想的健身环境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培养私教习惯</a:t>
          </a:r>
          <a:endParaRPr lang="en-US" sz="2000" kern="1200" dirty="0"/>
        </a:p>
      </dsp:txBody>
      <dsp:txXfrm>
        <a:off x="0" y="4330105"/>
        <a:ext cx="6012874" cy="1228500"/>
      </dsp:txXfrm>
    </dsp:sp>
    <dsp:sp modelId="{2B3E41D2-4792-8049-8C3F-E04A3820EDA0}">
      <dsp:nvSpPr>
        <dsp:cNvPr id="0" name=""/>
        <dsp:cNvSpPr/>
      </dsp:nvSpPr>
      <dsp:spPr>
        <a:xfrm>
          <a:off x="300643" y="4034905"/>
          <a:ext cx="420901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1" tIns="0" rIns="1590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消费者</a:t>
          </a:r>
          <a:endParaRPr lang="en-US" sz="2000" kern="1200" dirty="0"/>
        </a:p>
      </dsp:txBody>
      <dsp:txXfrm>
        <a:off x="329464" y="4063726"/>
        <a:ext cx="4151369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9E96-239F-FE4A-BB93-A12B1D190EBE}">
      <dsp:nvSpPr>
        <dsp:cNvPr id="0" name=""/>
        <dsp:cNvSpPr/>
      </dsp:nvSpPr>
      <dsp:spPr>
        <a:xfrm>
          <a:off x="5135281" y="2068020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无限可能</a:t>
          </a:r>
          <a:endParaRPr lang="en-US" sz="3500" kern="1200" dirty="0"/>
        </a:p>
      </dsp:txBody>
      <dsp:txXfrm>
        <a:off x="5365500" y="2298239"/>
        <a:ext cx="1111593" cy="1111593"/>
      </dsp:txXfrm>
    </dsp:sp>
    <dsp:sp modelId="{E9D0914E-8B5D-234E-BBD3-561631BD8C9E}">
      <dsp:nvSpPr>
        <dsp:cNvPr id="0" name=""/>
        <dsp:cNvSpPr/>
      </dsp:nvSpPr>
      <dsp:spPr>
        <a:xfrm rot="16200000">
          <a:off x="5683732" y="1818508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9419" y="1818577"/>
        <a:ext cx="23756" cy="23756"/>
      </dsp:txXfrm>
    </dsp:sp>
    <dsp:sp modelId="{959D81A4-1DD7-9B45-AE15-B0833CAE1DF9}">
      <dsp:nvSpPr>
        <dsp:cNvPr id="0" name=""/>
        <dsp:cNvSpPr/>
      </dsp:nvSpPr>
      <dsp:spPr>
        <a:xfrm>
          <a:off x="5135281" y="20859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动友</a:t>
          </a:r>
          <a:endParaRPr lang="en-US" sz="3500" kern="1200" dirty="0"/>
        </a:p>
      </dsp:txBody>
      <dsp:txXfrm>
        <a:off x="5365500" y="251078"/>
        <a:ext cx="1111593" cy="1111593"/>
      </dsp:txXfrm>
    </dsp:sp>
    <dsp:sp modelId="{5FA95FA5-6309-7A4A-AB1D-D12D51AFDF40}">
      <dsp:nvSpPr>
        <dsp:cNvPr id="0" name=""/>
        <dsp:cNvSpPr/>
      </dsp:nvSpPr>
      <dsp:spPr>
        <a:xfrm rot="19800000">
          <a:off x="6570179" y="2330299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5866" y="2330367"/>
        <a:ext cx="23756" cy="23756"/>
      </dsp:txXfrm>
    </dsp:sp>
    <dsp:sp modelId="{6AAD75E8-4ECD-6443-9EA0-66523CA98AD8}">
      <dsp:nvSpPr>
        <dsp:cNvPr id="0" name=""/>
        <dsp:cNvSpPr/>
      </dsp:nvSpPr>
      <dsp:spPr>
        <a:xfrm>
          <a:off x="6908175" y="1044440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社区</a:t>
          </a:r>
          <a:endParaRPr lang="en-US" sz="3500" kern="1200" dirty="0"/>
        </a:p>
      </dsp:txBody>
      <dsp:txXfrm>
        <a:off x="7138394" y="1274659"/>
        <a:ext cx="1111593" cy="1111593"/>
      </dsp:txXfrm>
    </dsp:sp>
    <dsp:sp modelId="{BB08ED96-1712-4547-9440-8210116F8590}">
      <dsp:nvSpPr>
        <dsp:cNvPr id="0" name=""/>
        <dsp:cNvSpPr/>
      </dsp:nvSpPr>
      <dsp:spPr>
        <a:xfrm rot="1800000">
          <a:off x="6570179" y="3353879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5866" y="3353948"/>
        <a:ext cx="23756" cy="23756"/>
      </dsp:txXfrm>
    </dsp:sp>
    <dsp:sp modelId="{738BB4CB-8254-4646-8880-36039B24347D}">
      <dsp:nvSpPr>
        <dsp:cNvPr id="0" name=""/>
        <dsp:cNvSpPr/>
      </dsp:nvSpPr>
      <dsp:spPr>
        <a:xfrm>
          <a:off x="6908175" y="3091601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开店评估</a:t>
          </a:r>
          <a:endParaRPr lang="en-US" sz="3500" kern="1200" dirty="0"/>
        </a:p>
      </dsp:txBody>
      <dsp:txXfrm>
        <a:off x="7138394" y="3321820"/>
        <a:ext cx="1111593" cy="1111593"/>
      </dsp:txXfrm>
    </dsp:sp>
    <dsp:sp modelId="{F3A10934-2C3F-D243-96A1-9DC7253470A6}">
      <dsp:nvSpPr>
        <dsp:cNvPr id="0" name=""/>
        <dsp:cNvSpPr/>
      </dsp:nvSpPr>
      <dsp:spPr>
        <a:xfrm rot="5400000">
          <a:off x="5683732" y="3865670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9419" y="3865738"/>
        <a:ext cx="23756" cy="23756"/>
      </dsp:txXfrm>
    </dsp:sp>
    <dsp:sp modelId="{3A877328-8963-194D-B982-273D1C688805}">
      <dsp:nvSpPr>
        <dsp:cNvPr id="0" name=""/>
        <dsp:cNvSpPr/>
      </dsp:nvSpPr>
      <dsp:spPr>
        <a:xfrm>
          <a:off x="5135281" y="4115182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电商</a:t>
          </a:r>
          <a:endParaRPr lang="en-US" sz="3500" kern="1200" dirty="0"/>
        </a:p>
      </dsp:txBody>
      <dsp:txXfrm>
        <a:off x="5365500" y="4345401"/>
        <a:ext cx="1111593" cy="1111593"/>
      </dsp:txXfrm>
    </dsp:sp>
    <dsp:sp modelId="{5AA2A755-988E-754D-80A1-2094E0FA4BE6}">
      <dsp:nvSpPr>
        <dsp:cNvPr id="0" name=""/>
        <dsp:cNvSpPr/>
      </dsp:nvSpPr>
      <dsp:spPr>
        <a:xfrm rot="9000000">
          <a:off x="4797285" y="3353879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022972" y="3353948"/>
        <a:ext cx="23756" cy="23756"/>
      </dsp:txXfrm>
    </dsp:sp>
    <dsp:sp modelId="{81998882-4B88-8841-8D3C-CB4A332C7507}">
      <dsp:nvSpPr>
        <dsp:cNvPr id="0" name=""/>
        <dsp:cNvSpPr/>
      </dsp:nvSpPr>
      <dsp:spPr>
        <a:xfrm>
          <a:off x="3362388" y="3091601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知识</a:t>
          </a:r>
          <a:endParaRPr lang="en-US" sz="3500" kern="1200" dirty="0"/>
        </a:p>
      </dsp:txBody>
      <dsp:txXfrm>
        <a:off x="3592607" y="3321820"/>
        <a:ext cx="1111593" cy="1111593"/>
      </dsp:txXfrm>
    </dsp:sp>
    <dsp:sp modelId="{FC566887-9567-7842-A208-EE12945E9873}">
      <dsp:nvSpPr>
        <dsp:cNvPr id="0" name=""/>
        <dsp:cNvSpPr/>
      </dsp:nvSpPr>
      <dsp:spPr>
        <a:xfrm rot="12600000">
          <a:off x="4797285" y="2330299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022972" y="2330367"/>
        <a:ext cx="23756" cy="23756"/>
      </dsp:txXfrm>
    </dsp:sp>
    <dsp:sp modelId="{014C5C0D-A00A-5249-84A6-4D62FF44288B}">
      <dsp:nvSpPr>
        <dsp:cNvPr id="0" name=""/>
        <dsp:cNvSpPr/>
      </dsp:nvSpPr>
      <dsp:spPr>
        <a:xfrm>
          <a:off x="3362388" y="1044440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...</a:t>
          </a:r>
        </a:p>
      </dsp:txBody>
      <dsp:txXfrm>
        <a:off x="3592607" y="1274659"/>
        <a:ext cx="1111593" cy="11115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C6E9E-B574-5049-877F-F0A7EB94F9D4}">
      <dsp:nvSpPr>
        <dsp:cNvPr id="0" name=""/>
        <dsp:cNvSpPr/>
      </dsp:nvSpPr>
      <dsp:spPr>
        <a:xfrm>
          <a:off x="10422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2017/12/25-</a:t>
          </a:r>
          <a:r>
            <a:rPr lang="zh-Hans" altLang="en-US" sz="2200" kern="1200" dirty="0"/>
            <a:t>项目启动</a:t>
          </a:r>
          <a:endParaRPr lang="en-US" altLang="zh-Han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已完成各系统详细设计</a:t>
          </a:r>
          <a:endParaRPr lang="en-US" altLang="zh-Han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已完成后端系统、门店核心功能、消费端主要界面开发</a:t>
          </a:r>
          <a:endParaRPr lang="en-US" altLang="zh-Hans" sz="1700" kern="1200" dirty="0"/>
        </a:p>
      </dsp:txBody>
      <dsp:txXfrm>
        <a:off x="65570" y="393880"/>
        <a:ext cx="3004870" cy="1772597"/>
      </dsp:txXfrm>
    </dsp:sp>
    <dsp:sp modelId="{5E301E8C-8C1D-0441-938E-3680BEEDEC29}">
      <dsp:nvSpPr>
        <dsp:cNvPr id="0" name=""/>
        <dsp:cNvSpPr/>
      </dsp:nvSpPr>
      <dsp:spPr>
        <a:xfrm>
          <a:off x="3399723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99723" y="1048411"/>
        <a:ext cx="462291" cy="463537"/>
      </dsp:txXfrm>
    </dsp:sp>
    <dsp:sp modelId="{60E1AAAC-4114-5241-86A4-58BD48C854FB}">
      <dsp:nvSpPr>
        <dsp:cNvPr id="0" name=""/>
        <dsp:cNvSpPr/>
      </dsp:nvSpPr>
      <dsp:spPr>
        <a:xfrm>
          <a:off x="4371655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05-</a:t>
          </a:r>
          <a:r>
            <a:rPr lang="zh-Hans" altLang="en-US" sz="2200" kern="1200" dirty="0"/>
            <a:t>门店系统本土推广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门店系统</a:t>
          </a:r>
          <a:r>
            <a:rPr lang="en-US" altLang="zh-Hans" sz="1700" kern="1200" dirty="0"/>
            <a:t>V1</a:t>
          </a:r>
          <a:r>
            <a:rPr lang="zh-Hans" altLang="en-US" sz="1700" kern="1200" dirty="0"/>
            <a:t>上线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线下推广人员招聘、培训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目标门店数量</a:t>
          </a:r>
          <a:r>
            <a:rPr lang="en-US" altLang="zh-Hans" sz="1700" kern="1200" dirty="0"/>
            <a:t>100</a:t>
          </a:r>
          <a:r>
            <a:rPr lang="zh-Hans" altLang="en-US" sz="1700" kern="1200" dirty="0"/>
            <a:t>家</a:t>
          </a:r>
          <a:endParaRPr lang="en-US" sz="1700" kern="1200" dirty="0"/>
        </a:p>
      </dsp:txBody>
      <dsp:txXfrm>
        <a:off x="4426803" y="393880"/>
        <a:ext cx="3004870" cy="1772597"/>
      </dsp:txXfrm>
    </dsp:sp>
    <dsp:sp modelId="{633BCBE7-002C-4146-8494-BED4C18B2691}">
      <dsp:nvSpPr>
        <dsp:cNvPr id="0" name=""/>
        <dsp:cNvSpPr/>
      </dsp:nvSpPr>
      <dsp:spPr>
        <a:xfrm>
          <a:off x="7760956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60956" y="1048411"/>
        <a:ext cx="462291" cy="463537"/>
      </dsp:txXfrm>
    </dsp:sp>
    <dsp:sp modelId="{EDEE99EF-E3C3-6B4B-8603-8D7A68E0116B}">
      <dsp:nvSpPr>
        <dsp:cNvPr id="0" name=""/>
        <dsp:cNvSpPr/>
      </dsp:nvSpPr>
      <dsp:spPr>
        <a:xfrm>
          <a:off x="8732888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06-</a:t>
          </a:r>
          <a:r>
            <a:rPr lang="zh-Hans" altLang="en-US" sz="2200" kern="1200" dirty="0"/>
            <a:t>消费端推广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消费移动端</a:t>
          </a:r>
          <a:r>
            <a:rPr lang="en-US" altLang="zh-Hans" sz="1700" kern="1200" dirty="0"/>
            <a:t>-V1</a:t>
          </a:r>
          <a:r>
            <a:rPr lang="zh-Hans" altLang="en-US" sz="1700" kern="1200" dirty="0"/>
            <a:t>上线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线下推广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单月注册人数超</a:t>
          </a:r>
          <a:r>
            <a:rPr lang="en-US" altLang="zh-Hans" sz="1700" kern="1200" dirty="0"/>
            <a:t>10</a:t>
          </a:r>
          <a:r>
            <a:rPr lang="zh-Hans" altLang="en-US" sz="1700" kern="1200" dirty="0"/>
            <a:t>万</a:t>
          </a:r>
          <a:endParaRPr lang="en-US" sz="1700" kern="1200" dirty="0"/>
        </a:p>
      </dsp:txBody>
      <dsp:txXfrm>
        <a:off x="8788036" y="393880"/>
        <a:ext cx="3004870" cy="1772597"/>
      </dsp:txXfrm>
    </dsp:sp>
    <dsp:sp modelId="{050B808D-16CD-FE44-9BF9-ED2460C732FB}">
      <dsp:nvSpPr>
        <dsp:cNvPr id="0" name=""/>
        <dsp:cNvSpPr/>
      </dsp:nvSpPr>
      <dsp:spPr>
        <a:xfrm rot="5400000">
          <a:off x="9960263" y="243968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0058702" y="2495761"/>
        <a:ext cx="463537" cy="462291"/>
      </dsp:txXfrm>
    </dsp:sp>
    <dsp:sp modelId="{BD41CDF5-B731-D742-9731-C45C94E0034F}">
      <dsp:nvSpPr>
        <dsp:cNvPr id="0" name=""/>
        <dsp:cNvSpPr/>
      </dsp:nvSpPr>
      <dsp:spPr>
        <a:xfrm>
          <a:off x="8732888" y="3467693"/>
          <a:ext cx="3115166" cy="200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08-</a:t>
          </a:r>
          <a:r>
            <a:rPr lang="zh-Hans" altLang="en-US" sz="2200" kern="1200" dirty="0"/>
            <a:t>一线城市复制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门店系统</a:t>
          </a:r>
          <a:r>
            <a:rPr lang="en-US" altLang="zh-Hans" sz="1700" kern="1200" dirty="0"/>
            <a:t>V2</a:t>
          </a:r>
          <a:r>
            <a:rPr lang="zh-Hans" altLang="en-US" sz="1700" kern="1200" dirty="0"/>
            <a:t>上线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一线城市推广团队招聘、培训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研发团队组建</a:t>
          </a:r>
          <a:endParaRPr lang="en-US" sz="1700" kern="1200" dirty="0"/>
        </a:p>
      </dsp:txBody>
      <dsp:txXfrm>
        <a:off x="8791750" y="3526555"/>
        <a:ext cx="2997442" cy="1891988"/>
      </dsp:txXfrm>
    </dsp:sp>
    <dsp:sp modelId="{5B753CF2-A41B-A54E-8064-735B015D64E6}">
      <dsp:nvSpPr>
        <dsp:cNvPr id="0" name=""/>
        <dsp:cNvSpPr/>
      </dsp:nvSpPr>
      <dsp:spPr>
        <a:xfrm rot="10800000">
          <a:off x="7798338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996462" y="4240780"/>
        <a:ext cx="462291" cy="463537"/>
      </dsp:txXfrm>
    </dsp:sp>
    <dsp:sp modelId="{B3DE5F08-002D-D244-982F-AA7562D8C990}">
      <dsp:nvSpPr>
        <dsp:cNvPr id="0" name=""/>
        <dsp:cNvSpPr/>
      </dsp:nvSpPr>
      <dsp:spPr>
        <a:xfrm>
          <a:off x="4371655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09/10-</a:t>
          </a:r>
          <a:r>
            <a:rPr lang="zh-Hans" altLang="en-US" sz="2200" kern="1200" dirty="0"/>
            <a:t>私教端推广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私教端</a:t>
          </a:r>
          <a:r>
            <a:rPr lang="en-US" altLang="zh-Hans" sz="1700" kern="1200" dirty="0"/>
            <a:t>V1</a:t>
          </a:r>
          <a:r>
            <a:rPr lang="zh-Hans" altLang="en-US" sz="1700" kern="1200" dirty="0"/>
            <a:t>上线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私教注册人数</a:t>
          </a:r>
          <a:r>
            <a:rPr lang="en-US" altLang="zh-Hans" sz="1700" kern="1200" dirty="0"/>
            <a:t>500</a:t>
          </a:r>
          <a:r>
            <a:rPr lang="zh-Hans" altLang="en-US" sz="1700" kern="1200" dirty="0"/>
            <a:t>以上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消费端</a:t>
          </a:r>
          <a:r>
            <a:rPr lang="en-US" altLang="zh-Hans" sz="1700" kern="1200" dirty="0"/>
            <a:t>V2</a:t>
          </a:r>
          <a:r>
            <a:rPr lang="zh-Hans" altLang="en-US" sz="1700" kern="1200" dirty="0"/>
            <a:t>上线</a:t>
          </a:r>
          <a:endParaRPr lang="en-US" sz="1700" kern="1200" dirty="0"/>
        </a:p>
      </dsp:txBody>
      <dsp:txXfrm>
        <a:off x="4426803" y="3586250"/>
        <a:ext cx="3004870" cy="1772597"/>
      </dsp:txXfrm>
    </dsp:sp>
    <dsp:sp modelId="{9AA389B1-70F0-E04B-B9A0-1D97EC7CF672}">
      <dsp:nvSpPr>
        <dsp:cNvPr id="0" name=""/>
        <dsp:cNvSpPr/>
      </dsp:nvSpPr>
      <dsp:spPr>
        <a:xfrm rot="10800000">
          <a:off x="3437105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635229" y="4240780"/>
        <a:ext cx="462291" cy="463537"/>
      </dsp:txXfrm>
    </dsp:sp>
    <dsp:sp modelId="{2EC05237-D299-8141-973C-66B98641B92F}">
      <dsp:nvSpPr>
        <dsp:cNvPr id="0" name=""/>
        <dsp:cNvSpPr/>
      </dsp:nvSpPr>
      <dsp:spPr>
        <a:xfrm>
          <a:off x="10422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11-</a:t>
          </a:r>
          <a:r>
            <a:rPr lang="zh-Hans" altLang="en-US" sz="2200" kern="1200" dirty="0"/>
            <a:t>强二线城市复制</a:t>
          </a:r>
          <a:r>
            <a:rPr lang="en-US" altLang="zh-Hans" sz="2200" kern="1200" dirty="0"/>
            <a:t>/</a:t>
          </a:r>
          <a:r>
            <a:rPr lang="zh-Hans" altLang="en-US" sz="2200" kern="1200" dirty="0"/>
            <a:t>社区</a:t>
          </a:r>
          <a:r>
            <a:rPr lang="en-US" altLang="zh-Hans" sz="2200" kern="1200" dirty="0"/>
            <a:t>V1</a:t>
          </a:r>
          <a:r>
            <a:rPr lang="zh-Hans" altLang="en-US" sz="2200" kern="1200" dirty="0"/>
            <a:t>上线</a:t>
          </a:r>
          <a:endParaRPr lang="en-US" sz="2200" kern="1200" dirty="0"/>
        </a:p>
      </dsp:txBody>
      <dsp:txXfrm>
        <a:off x="65570" y="3586250"/>
        <a:ext cx="3004870" cy="17725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84970-57DD-E044-98AA-815BE5DA0060}">
      <dsp:nvSpPr>
        <dsp:cNvPr id="0" name=""/>
        <dsp:cNvSpPr/>
      </dsp:nvSpPr>
      <dsp:spPr>
        <a:xfrm>
          <a:off x="947" y="135832"/>
          <a:ext cx="4161941" cy="310680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Hans" altLang="en-US" sz="2100" kern="1200" dirty="0"/>
            <a:t>七年项目架构及产品研发经验。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Hans" altLang="en-US" sz="2100" kern="1200" dirty="0"/>
            <a:t>极强的工作、学习能力，担任过项目经理、架构师、研发经理等职位。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Hans" altLang="en-US" sz="2100" kern="1200" dirty="0"/>
            <a:t>中国计算机软件专业技术资格项目经理。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Hans" altLang="en-US" sz="2100" kern="1200" dirty="0"/>
            <a:t>快速有力的执行者，想好了可行的事，不论问题，先做先验证</a:t>
          </a:r>
          <a:endParaRPr lang="en-US" sz="2100" kern="1200" dirty="0"/>
        </a:p>
      </dsp:txBody>
      <dsp:txXfrm>
        <a:off x="73743" y="208628"/>
        <a:ext cx="4016349" cy="3034005"/>
      </dsp:txXfrm>
    </dsp:sp>
    <dsp:sp modelId="{17EE69E0-07DE-6847-BAAA-684DE03742E4}">
      <dsp:nvSpPr>
        <dsp:cNvPr id="0" name=""/>
        <dsp:cNvSpPr/>
      </dsp:nvSpPr>
      <dsp:spPr>
        <a:xfrm>
          <a:off x="947" y="3242633"/>
          <a:ext cx="4161941" cy="1335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陈文龙</a:t>
          </a:r>
          <a:endParaRPr lang="en-US" altLang="zh-Hans" sz="3500" kern="1200" dirty="0"/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500" kern="1200" dirty="0"/>
            <a:t>13708227020</a:t>
          </a:r>
          <a:endParaRPr lang="en-US" sz="3500" kern="1200" dirty="0"/>
        </a:p>
      </dsp:txBody>
      <dsp:txXfrm>
        <a:off x="947" y="3242633"/>
        <a:ext cx="2930944" cy="1335924"/>
      </dsp:txXfrm>
    </dsp:sp>
    <dsp:sp modelId="{CA59DE1D-DB33-8A4F-96BD-AB601DDCA533}">
      <dsp:nvSpPr>
        <dsp:cNvPr id="0" name=""/>
        <dsp:cNvSpPr/>
      </dsp:nvSpPr>
      <dsp:spPr>
        <a:xfrm>
          <a:off x="3022939" y="3458847"/>
          <a:ext cx="1456679" cy="14566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9852-9D2D-2A4C-924F-AAF83221ABC6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C0B16-5E75-FD4F-840D-035C52F5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6953-725C-5B49-9FEC-70C0AE3C9ACC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0C8E-E055-6844-BE1D-03B920A8C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ans" altLang="en-US" dirty="0"/>
              <a:t>动吧健身</a:t>
            </a:r>
            <a:r>
              <a:rPr lang="en-US" altLang="zh-Hans" dirty="0"/>
              <a:t>(DBER)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E55B-44BB-0948-A3AB-186EF0276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Hans" altLang="en-US" dirty="0"/>
              <a:t>健身房大众健身服务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F19562-53F5-454D-8AD6-7DAD40B9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Hans" altLang="en-US" sz="8800" dirty="0"/>
              <a:t>谢谢</a:t>
            </a:r>
            <a:r>
              <a:rPr lang="en-US" altLang="zh-Hans" sz="8800" dirty="0"/>
              <a:t>…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24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E77DD943-DDF9-8140-980B-71563E13BD5B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099F0-C6B0-B741-B6F8-9A8E445BDCE1}"/>
              </a:ext>
            </a:extLst>
          </p:cNvPr>
          <p:cNvSpPr txBox="1"/>
          <p:nvPr/>
        </p:nvSpPr>
        <p:spPr>
          <a:xfrm>
            <a:off x="9073004" y="793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市场环境</a:t>
            </a:r>
            <a:endParaRPr lang="en-US" altLang="zh-Han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C3B902-19EB-014E-9DEF-9CC7D5B54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83592"/>
              </p:ext>
            </p:extLst>
          </p:nvPr>
        </p:nvGraphicFramePr>
        <p:xfrm>
          <a:off x="838200" y="780586"/>
          <a:ext cx="10515600" cy="607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17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B31088-1878-5241-84EE-7E54E2E3F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190825"/>
              </p:ext>
            </p:extLst>
          </p:nvPr>
        </p:nvGraphicFramePr>
        <p:xfrm>
          <a:off x="167269" y="780586"/>
          <a:ext cx="11842594" cy="59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AE4E911C-3737-8F4B-8C41-F999CC61E517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EE9C8-6FF6-344E-95B3-DDBF3772931A}"/>
              </a:ext>
            </a:extLst>
          </p:cNvPr>
          <p:cNvSpPr txBox="1"/>
          <p:nvPr/>
        </p:nvSpPr>
        <p:spPr>
          <a:xfrm>
            <a:off x="9088244" y="107196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压抑的市场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40731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2615272-DC38-7048-ADFC-BD45A34B7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262124"/>
              </p:ext>
            </p:extLst>
          </p:nvPr>
        </p:nvGraphicFramePr>
        <p:xfrm>
          <a:off x="167268" y="939407"/>
          <a:ext cx="5928731" cy="566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0FCEF90E-2EDF-B241-961B-D9409E113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559506"/>
              </p:ext>
            </p:extLst>
          </p:nvPr>
        </p:nvGraphicFramePr>
        <p:xfrm>
          <a:off x="6373090" y="939406"/>
          <a:ext cx="5636773" cy="580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A38C13F9-713B-2B4F-BD5A-5694302A9CB8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6E77C-8E09-0640-9458-91513CAF7A62}"/>
              </a:ext>
            </a:extLst>
          </p:cNvPr>
          <p:cNvSpPr txBox="1"/>
          <p:nvPr/>
        </p:nvSpPr>
        <p:spPr>
          <a:xfrm>
            <a:off x="7707758" y="7671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拓宽和优化门店商业模式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45966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4B3CA5-D782-A149-9C2A-6242C85FE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334278"/>
              </p:ext>
            </p:extLst>
          </p:nvPr>
        </p:nvGraphicFramePr>
        <p:xfrm>
          <a:off x="138545" y="942109"/>
          <a:ext cx="5597237" cy="571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6D5E50D-DEEC-0F4B-BCCC-8E2C4A27A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317357"/>
              </p:ext>
            </p:extLst>
          </p:nvPr>
        </p:nvGraphicFramePr>
        <p:xfrm>
          <a:off x="6068290" y="942108"/>
          <a:ext cx="6012874" cy="56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56D7597B-E68E-A146-A203-6DAB9AEF7243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E232-F5A1-E840-B383-6E515BBE6074}"/>
              </a:ext>
            </a:extLst>
          </p:cNvPr>
          <p:cNvSpPr txBox="1"/>
          <p:nvPr/>
        </p:nvSpPr>
        <p:spPr>
          <a:xfrm>
            <a:off x="9074727" y="767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培育私教市场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97391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02E3E-4CB9-B641-B833-D18CDC571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680685"/>
              </p:ext>
            </p:extLst>
          </p:nvPr>
        </p:nvGraphicFramePr>
        <p:xfrm>
          <a:off x="167268" y="942108"/>
          <a:ext cx="11842595" cy="570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099BD3D2-DAD3-1349-982E-A242F9238EA5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2BFF9-3A66-8F44-9538-3323320C0452}"/>
              </a:ext>
            </a:extLst>
          </p:cNvPr>
          <p:cNvSpPr txBox="1"/>
          <p:nvPr/>
        </p:nvSpPr>
        <p:spPr>
          <a:xfrm>
            <a:off x="9088244" y="9765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其他增值服务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96483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749CB2-B737-014D-B5CA-DF9196C3A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861425"/>
              </p:ext>
            </p:extLst>
          </p:nvPr>
        </p:nvGraphicFramePr>
        <p:xfrm>
          <a:off x="167269" y="942108"/>
          <a:ext cx="11842594" cy="5659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120A6C5C-CE08-964D-A4A2-08629798315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872C6-D46F-1D49-8DC5-33088B33EF72}"/>
              </a:ext>
            </a:extLst>
          </p:cNvPr>
          <p:cNvSpPr txBox="1"/>
          <p:nvPr/>
        </p:nvSpPr>
        <p:spPr>
          <a:xfrm>
            <a:off x="9088244" y="976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平台收入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416039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EFA8BC-B7FC-324F-9D80-6098A9341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285933"/>
              </p:ext>
            </p:extLst>
          </p:nvPr>
        </p:nvGraphicFramePr>
        <p:xfrm>
          <a:off x="167268" y="944880"/>
          <a:ext cx="11858477" cy="581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3FBA1659-2396-4E42-8850-5B0F99813DBF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9B076-995B-D84C-B575-D0F93352E539}"/>
              </a:ext>
            </a:extLst>
          </p:cNvPr>
          <p:cNvSpPr txBox="1"/>
          <p:nvPr/>
        </p:nvSpPr>
        <p:spPr>
          <a:xfrm>
            <a:off x="9088244" y="97658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800" dirty="0"/>
              <a:t>2018</a:t>
            </a:r>
            <a:r>
              <a:rPr lang="zh-Hans" altLang="en-US" sz="2800" dirty="0"/>
              <a:t>项目计划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32052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B5D7253-6246-BC44-A4A0-14FDF2C93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036384"/>
              </p:ext>
            </p:extLst>
          </p:nvPr>
        </p:nvGraphicFramePr>
        <p:xfrm>
          <a:off x="476901" y="1109275"/>
          <a:ext cx="4511040" cy="505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A33F3439-9A26-3A4C-AA58-C8C170A9F7B6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E68B8-49FD-7B48-87AA-744EA9C0D1DC}"/>
              </a:ext>
            </a:extLst>
          </p:cNvPr>
          <p:cNvSpPr txBox="1"/>
          <p:nvPr/>
        </p:nvSpPr>
        <p:spPr>
          <a:xfrm>
            <a:off x="9088244" y="82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个人介绍</a:t>
            </a:r>
            <a:endParaRPr lang="en-US" altLang="zh-Han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FC383-7212-E549-AF8F-DC0E595C7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215" y="1300334"/>
            <a:ext cx="4422162" cy="43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</TotalTime>
  <Words>441</Words>
  <Application>Microsoft Macintosh PowerPoint</Application>
  <PresentationFormat>Widescreen</PresentationFormat>
  <Paragraphs>110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黑体</vt:lpstr>
      <vt:lpstr>Arial</vt:lpstr>
      <vt:lpstr>Calibri</vt:lpstr>
      <vt:lpstr>Office Theme</vt:lpstr>
      <vt:lpstr>动吧健身(DBER)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陈文龙</dc:creator>
  <cp:lastModifiedBy>Microsoft Office User</cp:lastModifiedBy>
  <cp:revision>278</cp:revision>
  <cp:lastPrinted>2018-02-27T12:32:02Z</cp:lastPrinted>
  <dcterms:created xsi:type="dcterms:W3CDTF">2018-02-27T01:59:27Z</dcterms:created>
  <dcterms:modified xsi:type="dcterms:W3CDTF">2018-03-05T07:53:52Z</dcterms:modified>
</cp:coreProperties>
</file>