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74" r:id="rId6"/>
    <p:sldId id="269" r:id="rId7"/>
    <p:sldId id="275" r:id="rId8"/>
    <p:sldId id="277" r:id="rId9"/>
    <p:sldId id="278" r:id="rId10"/>
    <p:sldId id="279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文龙" initials="陈文龙" lastIdx="0" clrIdx="0">
    <p:extLst>
      <p:ext uri="{19B8F6BF-5375-455C-9EA6-DF929625EA0E}">
        <p15:presenceInfo xmlns:p15="http://schemas.microsoft.com/office/powerpoint/2012/main" userId="陈文龙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02"/>
    <p:restoredTop sz="78984"/>
  </p:normalViewPr>
  <p:slideViewPr>
    <p:cSldViewPr snapToGrid="0" snapToObjects="1">
      <p:cViewPr varScale="1">
        <p:scale>
          <a:sx n="99" d="100"/>
          <a:sy n="99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平台收入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CB-1341-BE1A-7BEC950F1C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CB-1341-BE1A-7BEC950F1C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CB-1341-BE1A-7BEC950F1C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CB-1341-BE1A-7BEC950F1CE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5F6-9A49-909C-0F4FECAB5F50}"/>
              </c:ext>
            </c:extLst>
          </c:dPt>
          <c:cat>
            <c:strRef>
              <c:f>Sheet1!$A$2:$A$6</c:f>
              <c:strCache>
                <c:ptCount val="5"/>
                <c:pt idx="0">
                  <c:v>店铺收入</c:v>
                </c:pt>
                <c:pt idx="1">
                  <c:v>私教课程</c:v>
                </c:pt>
                <c:pt idx="2">
                  <c:v>全城通</c:v>
                </c:pt>
                <c:pt idx="3">
                  <c:v>懒惰惩罚</c:v>
                </c:pt>
                <c:pt idx="4">
                  <c:v>其他（店铺评估、知识服务、电商、广告...）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20</c:v>
                </c:pt>
                <c:pt idx="2">
                  <c:v>30</c:v>
                </c:pt>
                <c:pt idx="3">
                  <c:v>10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B4-1C43-B8A9-ADD0BE4094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未来12个月主要预算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EF4A-3D44-957C-11272D0CFF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EF4A-3D44-957C-11272D0CFF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EF4A-3D44-957C-11272D0CFFD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EF4A-3D44-957C-11272D0CFFD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EF4A-3D44-957C-11272D0CFFD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EF4A-3D44-957C-11272D0CFFD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平台研发</c:v>
                </c:pt>
                <c:pt idx="1">
                  <c:v>市场推广</c:v>
                </c:pt>
                <c:pt idx="2">
                  <c:v>日常运营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</c:v>
                </c:pt>
                <c:pt idx="1">
                  <c:v>40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4A-3D44-957C-11272D0CFFD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CE699-9B97-CE42-BEEF-5089AF82D9CE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</dgm:pt>
    <dgm:pt modelId="{9FB7F225-61C5-FD4A-BD4C-35F752D27CDD}">
      <dgm:prSet phldrT="[Text]"/>
      <dgm:spPr/>
      <dgm:t>
        <a:bodyPr/>
        <a:lstStyle/>
        <a:p>
          <a:r>
            <a:rPr lang="zh-Hans" altLang="en-US" dirty="0"/>
            <a:t>门店困境</a:t>
          </a:r>
          <a:endParaRPr lang="en-US" dirty="0"/>
        </a:p>
      </dgm:t>
    </dgm:pt>
    <dgm:pt modelId="{242CF172-08B7-AE43-B39D-A5D4A341C5D9}" type="parTrans" cxnId="{00351146-9313-2F49-976E-74CA94B425FA}">
      <dgm:prSet/>
      <dgm:spPr/>
      <dgm:t>
        <a:bodyPr/>
        <a:lstStyle/>
        <a:p>
          <a:endParaRPr lang="en-US"/>
        </a:p>
      </dgm:t>
    </dgm:pt>
    <dgm:pt modelId="{FB85D3B9-1AD1-4841-9BC0-F8B2AE8C8674}" type="sibTrans" cxnId="{00351146-9313-2F49-976E-74CA94B425FA}">
      <dgm:prSet/>
      <dgm:spPr/>
      <dgm:t>
        <a:bodyPr/>
        <a:lstStyle/>
        <a:p>
          <a:endParaRPr lang="en-US"/>
        </a:p>
      </dgm:t>
    </dgm:pt>
    <dgm:pt modelId="{5ECEAEA4-B32B-1B44-B02E-72C00E89E41D}">
      <dgm:prSet phldrT="[Text]"/>
      <dgm:spPr/>
      <dgm:t>
        <a:bodyPr/>
        <a:lstStyle/>
        <a:p>
          <a:r>
            <a:rPr lang="zh-Hans" altLang="en-US" dirty="0"/>
            <a:t>会所模式</a:t>
          </a:r>
          <a:endParaRPr lang="en-US" dirty="0"/>
        </a:p>
      </dgm:t>
    </dgm:pt>
    <dgm:pt modelId="{91A54B27-809D-504F-BB87-CA593961BE48}" type="parTrans" cxnId="{E203A5FB-41E3-8D44-8731-E44D2F17DC47}">
      <dgm:prSet/>
      <dgm:spPr/>
      <dgm:t>
        <a:bodyPr/>
        <a:lstStyle/>
        <a:p>
          <a:endParaRPr lang="en-US"/>
        </a:p>
      </dgm:t>
    </dgm:pt>
    <dgm:pt modelId="{C53E4A8C-3D11-1C44-BC5A-3307E1792B39}" type="sibTrans" cxnId="{E203A5FB-41E3-8D44-8731-E44D2F17DC47}">
      <dgm:prSet/>
      <dgm:spPr/>
      <dgm:t>
        <a:bodyPr/>
        <a:lstStyle/>
        <a:p>
          <a:endParaRPr lang="en-US"/>
        </a:p>
      </dgm:t>
    </dgm:pt>
    <dgm:pt modelId="{D112DFBF-B7AE-A94E-8492-003190638183}">
      <dgm:prSet phldrT="[Text]"/>
      <dgm:spPr/>
      <dgm:t>
        <a:bodyPr/>
        <a:lstStyle/>
        <a:p>
          <a:r>
            <a:rPr lang="zh-Hans" altLang="en-US" dirty="0"/>
            <a:t>不可持续</a:t>
          </a:r>
          <a:endParaRPr lang="en-US" dirty="0"/>
        </a:p>
      </dgm:t>
    </dgm:pt>
    <dgm:pt modelId="{FA63B986-F7DC-8840-B9B3-E6BC9F037DAC}" type="parTrans" cxnId="{7498A43D-AA89-B440-AD64-04462D6D6FC8}">
      <dgm:prSet/>
      <dgm:spPr/>
      <dgm:t>
        <a:bodyPr/>
        <a:lstStyle/>
        <a:p>
          <a:endParaRPr lang="en-US"/>
        </a:p>
      </dgm:t>
    </dgm:pt>
    <dgm:pt modelId="{6FD56D7C-0EA3-4042-A47E-4ADD60AECC1D}" type="sibTrans" cxnId="{7498A43D-AA89-B440-AD64-04462D6D6FC8}">
      <dgm:prSet/>
      <dgm:spPr/>
      <dgm:t>
        <a:bodyPr/>
        <a:lstStyle/>
        <a:p>
          <a:endParaRPr lang="en-US"/>
        </a:p>
      </dgm:t>
    </dgm:pt>
    <dgm:pt modelId="{4179325B-6E58-0D4F-808D-E86AC3A0FEA6}">
      <dgm:prSet phldrT="[Text]"/>
      <dgm:spPr/>
      <dgm:t>
        <a:bodyPr/>
        <a:lstStyle/>
        <a:p>
          <a:r>
            <a:rPr lang="zh-Hans" altLang="en-US" dirty="0"/>
            <a:t>成本浪费</a:t>
          </a:r>
          <a:endParaRPr lang="en-US"/>
        </a:p>
      </dgm:t>
    </dgm:pt>
    <dgm:pt modelId="{5699D94F-388F-1D4B-A99F-2EA9587DDEFA}" type="parTrans" cxnId="{CE657ECF-677F-D04E-A4A3-568A2525B807}">
      <dgm:prSet/>
      <dgm:spPr/>
      <dgm:t>
        <a:bodyPr/>
        <a:lstStyle/>
        <a:p>
          <a:endParaRPr lang="en-US"/>
        </a:p>
      </dgm:t>
    </dgm:pt>
    <dgm:pt modelId="{BCE38BB7-87B5-9C48-9B79-4FBFDB86FA2E}" type="sibTrans" cxnId="{CE657ECF-677F-D04E-A4A3-568A2525B807}">
      <dgm:prSet/>
      <dgm:spPr/>
      <dgm:t>
        <a:bodyPr/>
        <a:lstStyle/>
        <a:p>
          <a:endParaRPr lang="en-US"/>
        </a:p>
      </dgm:t>
    </dgm:pt>
    <dgm:pt modelId="{82CADD7D-029F-2D48-9B6B-525D6B5426EE}">
      <dgm:prSet phldrT="[Text]"/>
      <dgm:spPr/>
      <dgm:t>
        <a:bodyPr/>
        <a:lstStyle/>
        <a:p>
          <a:r>
            <a:rPr lang="zh-Hans" altLang="en-US" dirty="0"/>
            <a:t>私教现状</a:t>
          </a:r>
          <a:endParaRPr lang="en-US" dirty="0"/>
        </a:p>
      </dgm:t>
    </dgm:pt>
    <dgm:pt modelId="{D17FB725-408D-0F45-B765-7332A456DEF5}" type="parTrans" cxnId="{62F6B81D-9113-9542-83BD-5C46861EBE83}">
      <dgm:prSet/>
      <dgm:spPr/>
      <dgm:t>
        <a:bodyPr/>
        <a:lstStyle/>
        <a:p>
          <a:endParaRPr lang="en-US"/>
        </a:p>
      </dgm:t>
    </dgm:pt>
    <dgm:pt modelId="{4F793D7A-102E-E947-A370-BED2CA8C7DA7}" type="sibTrans" cxnId="{62F6B81D-9113-9542-83BD-5C46861EBE83}">
      <dgm:prSet/>
      <dgm:spPr/>
      <dgm:t>
        <a:bodyPr/>
        <a:lstStyle/>
        <a:p>
          <a:endParaRPr lang="en-US"/>
        </a:p>
      </dgm:t>
    </dgm:pt>
    <dgm:pt modelId="{97476512-5435-6A48-AF72-AF7471FDE060}">
      <dgm:prSet/>
      <dgm:spPr/>
      <dgm:t>
        <a:bodyPr/>
        <a:lstStyle/>
        <a:p>
          <a:r>
            <a:rPr lang="zh-Hans" altLang="en-US"/>
            <a:t>课时贵</a:t>
          </a:r>
          <a:endParaRPr lang="en-US" dirty="0"/>
        </a:p>
      </dgm:t>
    </dgm:pt>
    <dgm:pt modelId="{FF12629C-FDBB-D742-B1E0-C2101C6B0FC8}" type="parTrans" cxnId="{CE771770-90D0-344B-886D-B5DB77F30D0B}">
      <dgm:prSet/>
      <dgm:spPr/>
      <dgm:t>
        <a:bodyPr/>
        <a:lstStyle/>
        <a:p>
          <a:endParaRPr lang="en-US"/>
        </a:p>
      </dgm:t>
    </dgm:pt>
    <dgm:pt modelId="{04A5B39C-A1FA-F04E-AD4C-9954EC4BCEE3}" type="sibTrans" cxnId="{CE771770-90D0-344B-886D-B5DB77F30D0B}">
      <dgm:prSet/>
      <dgm:spPr/>
      <dgm:t>
        <a:bodyPr/>
        <a:lstStyle/>
        <a:p>
          <a:endParaRPr lang="en-US"/>
        </a:p>
      </dgm:t>
    </dgm:pt>
    <dgm:pt modelId="{CAD44006-7E72-8343-96B9-912F81F01B43}">
      <dgm:prSet/>
      <dgm:spPr/>
      <dgm:t>
        <a:bodyPr/>
        <a:lstStyle/>
        <a:p>
          <a:r>
            <a:rPr lang="zh-Hans" altLang="en-US"/>
            <a:t>收入低</a:t>
          </a:r>
          <a:endParaRPr lang="en-US" dirty="0"/>
        </a:p>
      </dgm:t>
    </dgm:pt>
    <dgm:pt modelId="{68FFF5E5-415B-7B4D-B101-9B3EE6AD1DDE}" type="parTrans" cxnId="{CCC42CA4-0A97-5B47-A072-1D9EB4D9BE46}">
      <dgm:prSet/>
      <dgm:spPr/>
      <dgm:t>
        <a:bodyPr/>
        <a:lstStyle/>
        <a:p>
          <a:endParaRPr lang="en-US"/>
        </a:p>
      </dgm:t>
    </dgm:pt>
    <dgm:pt modelId="{4FC03FC3-8AF7-BC4A-B3B4-5F31913C8ADA}" type="sibTrans" cxnId="{CCC42CA4-0A97-5B47-A072-1D9EB4D9BE46}">
      <dgm:prSet/>
      <dgm:spPr/>
      <dgm:t>
        <a:bodyPr/>
        <a:lstStyle/>
        <a:p>
          <a:endParaRPr lang="en-US"/>
        </a:p>
      </dgm:t>
    </dgm:pt>
    <dgm:pt modelId="{F79B81EF-C0AA-2945-AD60-DAC7CFD95C48}">
      <dgm:prSet/>
      <dgm:spPr/>
      <dgm:t>
        <a:bodyPr/>
        <a:lstStyle/>
        <a:p>
          <a:r>
            <a:rPr lang="zh-Hans" altLang="en-US"/>
            <a:t>流失大</a:t>
          </a:r>
          <a:endParaRPr lang="en-US" dirty="0"/>
        </a:p>
      </dgm:t>
    </dgm:pt>
    <dgm:pt modelId="{A39A7187-7739-0E4D-85A7-1184A36D71B3}" type="parTrans" cxnId="{346CFA22-CBE0-8A41-BA70-8603820FE119}">
      <dgm:prSet/>
      <dgm:spPr/>
      <dgm:t>
        <a:bodyPr/>
        <a:lstStyle/>
        <a:p>
          <a:endParaRPr lang="en-US"/>
        </a:p>
      </dgm:t>
    </dgm:pt>
    <dgm:pt modelId="{0C776FBA-980F-2248-AEC9-A49CA631DEF6}" type="sibTrans" cxnId="{346CFA22-CBE0-8A41-BA70-8603820FE119}">
      <dgm:prSet/>
      <dgm:spPr/>
      <dgm:t>
        <a:bodyPr/>
        <a:lstStyle/>
        <a:p>
          <a:endParaRPr lang="en-US"/>
        </a:p>
      </dgm:t>
    </dgm:pt>
    <dgm:pt modelId="{42805F7F-0084-874B-A6D7-D58D7B9B930A}">
      <dgm:prSet phldrT="[Text]"/>
      <dgm:spPr/>
      <dgm:t>
        <a:bodyPr/>
        <a:lstStyle/>
        <a:p>
          <a:r>
            <a:rPr lang="zh-Hans" altLang="en-US" dirty="0"/>
            <a:t>消费者的顾虑</a:t>
          </a:r>
          <a:endParaRPr lang="en-US" dirty="0"/>
        </a:p>
      </dgm:t>
    </dgm:pt>
    <dgm:pt modelId="{336567A4-6335-304F-91ED-FAB526122E8D}" type="parTrans" cxnId="{894EC423-1489-554F-A739-88D599F79CD4}">
      <dgm:prSet/>
      <dgm:spPr/>
      <dgm:t>
        <a:bodyPr/>
        <a:lstStyle/>
        <a:p>
          <a:endParaRPr lang="en-US"/>
        </a:p>
      </dgm:t>
    </dgm:pt>
    <dgm:pt modelId="{031B8FC5-521D-9844-B955-FD4D2CDE14B6}" type="sibTrans" cxnId="{894EC423-1489-554F-A739-88D599F79CD4}">
      <dgm:prSet/>
      <dgm:spPr/>
      <dgm:t>
        <a:bodyPr/>
        <a:lstStyle/>
        <a:p>
          <a:endParaRPr lang="en-US"/>
        </a:p>
      </dgm:t>
    </dgm:pt>
    <dgm:pt modelId="{08D2C1B7-98B9-4443-B899-4A4F879A3560}">
      <dgm:prSet phldrT="[Text]"/>
      <dgm:spPr/>
      <dgm:t>
        <a:bodyPr/>
        <a:lstStyle/>
        <a:p>
          <a:r>
            <a:rPr lang="zh-Hans" altLang="en-US" dirty="0"/>
            <a:t>住所不稳定</a:t>
          </a:r>
          <a:endParaRPr lang="en-US" dirty="0"/>
        </a:p>
      </dgm:t>
    </dgm:pt>
    <dgm:pt modelId="{CB06C85C-122C-F54B-BD29-4A8014813E8C}" type="parTrans" cxnId="{431C5EB2-C2E4-4C43-A940-DE60FEBC1C66}">
      <dgm:prSet/>
      <dgm:spPr/>
      <dgm:t>
        <a:bodyPr/>
        <a:lstStyle/>
        <a:p>
          <a:endParaRPr lang="en-US"/>
        </a:p>
      </dgm:t>
    </dgm:pt>
    <dgm:pt modelId="{6048712E-D80A-5942-9F01-8F965D36658D}" type="sibTrans" cxnId="{431C5EB2-C2E4-4C43-A940-DE60FEBC1C66}">
      <dgm:prSet/>
      <dgm:spPr/>
      <dgm:t>
        <a:bodyPr/>
        <a:lstStyle/>
        <a:p>
          <a:endParaRPr lang="en-US"/>
        </a:p>
      </dgm:t>
    </dgm:pt>
    <dgm:pt modelId="{C9821292-ACD9-5949-A5DF-93EB8B49B45D}">
      <dgm:prSet phldrT="[Text]"/>
      <dgm:spPr/>
      <dgm:t>
        <a:bodyPr/>
        <a:lstStyle/>
        <a:p>
          <a:r>
            <a:rPr lang="zh-Hans" altLang="en-US" dirty="0"/>
            <a:t>店铺跑路</a:t>
          </a:r>
          <a:endParaRPr lang="en-US" dirty="0"/>
        </a:p>
      </dgm:t>
    </dgm:pt>
    <dgm:pt modelId="{833965FC-C990-4641-9415-6E39A30C67B3}" type="parTrans" cxnId="{85908E4E-7DB1-CD4E-8585-774338B37CDC}">
      <dgm:prSet/>
      <dgm:spPr/>
      <dgm:t>
        <a:bodyPr/>
        <a:lstStyle/>
        <a:p>
          <a:endParaRPr lang="en-US"/>
        </a:p>
      </dgm:t>
    </dgm:pt>
    <dgm:pt modelId="{C67FA087-C897-F140-B208-FDFA9BD17E09}" type="sibTrans" cxnId="{85908E4E-7DB1-CD4E-8585-774338B37CDC}">
      <dgm:prSet/>
      <dgm:spPr/>
      <dgm:t>
        <a:bodyPr/>
        <a:lstStyle/>
        <a:p>
          <a:endParaRPr lang="en-US"/>
        </a:p>
      </dgm:t>
    </dgm:pt>
    <dgm:pt modelId="{CFCE7A77-9F50-564A-98D7-4CFBFB983E99}">
      <dgm:prSet phldrT="[Text]"/>
      <dgm:spPr/>
      <dgm:t>
        <a:bodyPr/>
        <a:lstStyle/>
        <a:p>
          <a:r>
            <a:rPr lang="zh-Hans" altLang="en-US" dirty="0"/>
            <a:t>懒惰</a:t>
          </a:r>
          <a:endParaRPr lang="en-US" dirty="0"/>
        </a:p>
      </dgm:t>
    </dgm:pt>
    <dgm:pt modelId="{9FF7E5F2-F2E9-7B46-8997-1327189FE137}" type="parTrans" cxnId="{94340E89-CEB4-8947-BD5E-6464B15FC55A}">
      <dgm:prSet/>
      <dgm:spPr/>
      <dgm:t>
        <a:bodyPr/>
        <a:lstStyle/>
        <a:p>
          <a:endParaRPr lang="en-US"/>
        </a:p>
      </dgm:t>
    </dgm:pt>
    <dgm:pt modelId="{1CCADFE8-61CF-0140-958D-4DCF071905A5}" type="sibTrans" cxnId="{94340E89-CEB4-8947-BD5E-6464B15FC55A}">
      <dgm:prSet/>
      <dgm:spPr/>
      <dgm:t>
        <a:bodyPr/>
        <a:lstStyle/>
        <a:p>
          <a:endParaRPr lang="en-US"/>
        </a:p>
      </dgm:t>
    </dgm:pt>
    <dgm:pt modelId="{389B9786-9CEA-884D-A403-49A3A37DC474}" type="pres">
      <dgm:prSet presAssocID="{1A4CE699-9B97-CE42-BEEF-5089AF82D9CE}" presName="compositeShape" presStyleCnt="0">
        <dgm:presLayoutVars>
          <dgm:chMax val="7"/>
          <dgm:dir/>
          <dgm:resizeHandles val="exact"/>
        </dgm:presLayoutVars>
      </dgm:prSet>
      <dgm:spPr/>
    </dgm:pt>
    <dgm:pt modelId="{FB49B5B8-3C5E-1643-9F8F-DAB66708A3BC}" type="pres">
      <dgm:prSet presAssocID="{1A4CE699-9B97-CE42-BEEF-5089AF82D9CE}" presName="wedge1" presStyleLbl="node1" presStyleIdx="0" presStyleCnt="3"/>
      <dgm:spPr/>
    </dgm:pt>
    <dgm:pt modelId="{A59998F7-70AF-C04C-853A-44CBB93B64F1}" type="pres">
      <dgm:prSet presAssocID="{1A4CE699-9B97-CE42-BEEF-5089AF82D9C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7842A13-7F25-0F48-A27D-62C05FF3C28D}" type="pres">
      <dgm:prSet presAssocID="{1A4CE699-9B97-CE42-BEEF-5089AF82D9CE}" presName="wedge2" presStyleLbl="node1" presStyleIdx="1" presStyleCnt="3"/>
      <dgm:spPr/>
    </dgm:pt>
    <dgm:pt modelId="{C74096DB-209E-0045-ABBB-A217E8F97D3A}" type="pres">
      <dgm:prSet presAssocID="{1A4CE699-9B97-CE42-BEEF-5089AF82D9C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9BFF50E-7084-894D-BCEE-44CF98B6FFE3}" type="pres">
      <dgm:prSet presAssocID="{1A4CE699-9B97-CE42-BEEF-5089AF82D9CE}" presName="wedge3" presStyleLbl="node1" presStyleIdx="2" presStyleCnt="3"/>
      <dgm:spPr/>
    </dgm:pt>
    <dgm:pt modelId="{C98F8F8D-F543-2746-9FC6-A7414FD0A0D1}" type="pres">
      <dgm:prSet presAssocID="{1A4CE699-9B97-CE42-BEEF-5089AF82D9C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DB8300A-878D-E045-B857-B37CF5580318}" type="presOf" srcId="{42805F7F-0084-874B-A6D7-D58D7B9B930A}" destId="{A59998F7-70AF-C04C-853A-44CBB93B64F1}" srcOrd="1" destOrd="0" presId="urn:microsoft.com/office/officeart/2005/8/layout/chart3"/>
    <dgm:cxn modelId="{1FEFB40D-61F8-BB4B-911B-2CEEDF5FA8E4}" type="presOf" srcId="{C9821292-ACD9-5949-A5DF-93EB8B49B45D}" destId="{A59998F7-70AF-C04C-853A-44CBB93B64F1}" srcOrd="1" destOrd="2" presId="urn:microsoft.com/office/officeart/2005/8/layout/chart3"/>
    <dgm:cxn modelId="{BD1D4615-060F-C14E-94E8-D466DF7568F3}" type="presOf" srcId="{9FB7F225-61C5-FD4A-BD4C-35F752D27CDD}" destId="{C98F8F8D-F543-2746-9FC6-A7414FD0A0D1}" srcOrd="1" destOrd="0" presId="urn:microsoft.com/office/officeart/2005/8/layout/chart3"/>
    <dgm:cxn modelId="{62F6B81D-9113-9542-83BD-5C46861EBE83}" srcId="{1A4CE699-9B97-CE42-BEEF-5089AF82D9CE}" destId="{82CADD7D-029F-2D48-9B6B-525D6B5426EE}" srcOrd="1" destOrd="0" parTransId="{D17FB725-408D-0F45-B765-7332A456DEF5}" sibTransId="{4F793D7A-102E-E947-A370-BED2CA8C7DA7}"/>
    <dgm:cxn modelId="{346CFA22-CBE0-8A41-BA70-8603820FE119}" srcId="{82CADD7D-029F-2D48-9B6B-525D6B5426EE}" destId="{F79B81EF-C0AA-2945-AD60-DAC7CFD95C48}" srcOrd="2" destOrd="0" parTransId="{A39A7187-7739-0E4D-85A7-1184A36D71B3}" sibTransId="{0C776FBA-980F-2248-AEC9-A49CA631DEF6}"/>
    <dgm:cxn modelId="{894EC423-1489-554F-A739-88D599F79CD4}" srcId="{1A4CE699-9B97-CE42-BEEF-5089AF82D9CE}" destId="{42805F7F-0084-874B-A6D7-D58D7B9B930A}" srcOrd="0" destOrd="0" parTransId="{336567A4-6335-304F-91ED-FAB526122E8D}" sibTransId="{031B8FC5-521D-9844-B955-FD4D2CDE14B6}"/>
    <dgm:cxn modelId="{0119BE29-4ADE-BC43-A6C8-9FF1B6B53947}" type="presOf" srcId="{97476512-5435-6A48-AF72-AF7471FDE060}" destId="{C74096DB-209E-0045-ABBB-A217E8F97D3A}" srcOrd="1" destOrd="1" presId="urn:microsoft.com/office/officeart/2005/8/layout/chart3"/>
    <dgm:cxn modelId="{710EF232-98A6-7743-A2D1-6986F4F7510E}" type="presOf" srcId="{F79B81EF-C0AA-2945-AD60-DAC7CFD95C48}" destId="{87842A13-7F25-0F48-A27D-62C05FF3C28D}" srcOrd="0" destOrd="3" presId="urn:microsoft.com/office/officeart/2005/8/layout/chart3"/>
    <dgm:cxn modelId="{7498A43D-AA89-B440-AD64-04462D6D6FC8}" srcId="{9FB7F225-61C5-FD4A-BD4C-35F752D27CDD}" destId="{D112DFBF-B7AE-A94E-8492-003190638183}" srcOrd="1" destOrd="0" parTransId="{FA63B986-F7DC-8840-B9B3-E6BC9F037DAC}" sibTransId="{6FD56D7C-0EA3-4042-A47E-4ADD60AECC1D}"/>
    <dgm:cxn modelId="{00351146-9313-2F49-976E-74CA94B425FA}" srcId="{1A4CE699-9B97-CE42-BEEF-5089AF82D9CE}" destId="{9FB7F225-61C5-FD4A-BD4C-35F752D27CDD}" srcOrd="2" destOrd="0" parTransId="{242CF172-08B7-AE43-B39D-A5D4A341C5D9}" sibTransId="{FB85D3B9-1AD1-4841-9BC0-F8B2AE8C8674}"/>
    <dgm:cxn modelId="{85908E4E-7DB1-CD4E-8585-774338B37CDC}" srcId="{42805F7F-0084-874B-A6D7-D58D7B9B930A}" destId="{C9821292-ACD9-5949-A5DF-93EB8B49B45D}" srcOrd="1" destOrd="0" parTransId="{833965FC-C990-4641-9415-6E39A30C67B3}" sibTransId="{C67FA087-C897-F140-B208-FDFA9BD17E09}"/>
    <dgm:cxn modelId="{46528353-E436-8241-8659-FC72A0C2064C}" type="presOf" srcId="{42805F7F-0084-874B-A6D7-D58D7B9B930A}" destId="{FB49B5B8-3C5E-1643-9F8F-DAB66708A3BC}" srcOrd="0" destOrd="0" presId="urn:microsoft.com/office/officeart/2005/8/layout/chart3"/>
    <dgm:cxn modelId="{05C51963-ED86-5A4F-89A7-07B342BBF925}" type="presOf" srcId="{9FB7F225-61C5-FD4A-BD4C-35F752D27CDD}" destId="{29BFF50E-7084-894D-BCEE-44CF98B6FFE3}" srcOrd="0" destOrd="0" presId="urn:microsoft.com/office/officeart/2005/8/layout/chart3"/>
    <dgm:cxn modelId="{DB7F9267-0920-924E-876D-ADE9E977EC53}" type="presOf" srcId="{D112DFBF-B7AE-A94E-8492-003190638183}" destId="{C98F8F8D-F543-2746-9FC6-A7414FD0A0D1}" srcOrd="1" destOrd="2" presId="urn:microsoft.com/office/officeart/2005/8/layout/chart3"/>
    <dgm:cxn modelId="{CE771770-90D0-344B-886D-B5DB77F30D0B}" srcId="{82CADD7D-029F-2D48-9B6B-525D6B5426EE}" destId="{97476512-5435-6A48-AF72-AF7471FDE060}" srcOrd="0" destOrd="0" parTransId="{FF12629C-FDBB-D742-B1E0-C2101C6B0FC8}" sibTransId="{04A5B39C-A1FA-F04E-AD4C-9954EC4BCEE3}"/>
    <dgm:cxn modelId="{6643C975-9D16-524B-865D-FB8C30BF20DA}" type="presOf" srcId="{5ECEAEA4-B32B-1B44-B02E-72C00E89E41D}" destId="{C98F8F8D-F543-2746-9FC6-A7414FD0A0D1}" srcOrd="1" destOrd="1" presId="urn:microsoft.com/office/officeart/2005/8/layout/chart3"/>
    <dgm:cxn modelId="{0C847F77-CD5C-A043-85C1-C0CE6AE62A85}" type="presOf" srcId="{CAD44006-7E72-8343-96B9-912F81F01B43}" destId="{87842A13-7F25-0F48-A27D-62C05FF3C28D}" srcOrd="0" destOrd="2" presId="urn:microsoft.com/office/officeart/2005/8/layout/chart3"/>
    <dgm:cxn modelId="{5300F97A-54AB-BC47-981F-18EEFE1B9301}" type="presOf" srcId="{08D2C1B7-98B9-4443-B899-4A4F879A3560}" destId="{FB49B5B8-3C5E-1643-9F8F-DAB66708A3BC}" srcOrd="0" destOrd="1" presId="urn:microsoft.com/office/officeart/2005/8/layout/chart3"/>
    <dgm:cxn modelId="{745A1284-17E3-864B-950B-ADEB529A3572}" type="presOf" srcId="{5ECEAEA4-B32B-1B44-B02E-72C00E89E41D}" destId="{29BFF50E-7084-894D-BCEE-44CF98B6FFE3}" srcOrd="0" destOrd="1" presId="urn:microsoft.com/office/officeart/2005/8/layout/chart3"/>
    <dgm:cxn modelId="{94340E89-CEB4-8947-BD5E-6464B15FC55A}" srcId="{42805F7F-0084-874B-A6D7-D58D7B9B930A}" destId="{CFCE7A77-9F50-564A-98D7-4CFBFB983E99}" srcOrd="2" destOrd="0" parTransId="{9FF7E5F2-F2E9-7B46-8997-1327189FE137}" sibTransId="{1CCADFE8-61CF-0140-958D-4DCF071905A5}"/>
    <dgm:cxn modelId="{9F8FBB8E-ED4B-964A-8131-F2331A3816B0}" type="presOf" srcId="{08D2C1B7-98B9-4443-B899-4A4F879A3560}" destId="{A59998F7-70AF-C04C-853A-44CBB93B64F1}" srcOrd="1" destOrd="1" presId="urn:microsoft.com/office/officeart/2005/8/layout/chart3"/>
    <dgm:cxn modelId="{E641468F-DDD3-ED40-88A0-37DE0158C761}" type="presOf" srcId="{CFCE7A77-9F50-564A-98D7-4CFBFB983E99}" destId="{FB49B5B8-3C5E-1643-9F8F-DAB66708A3BC}" srcOrd="0" destOrd="3" presId="urn:microsoft.com/office/officeart/2005/8/layout/chart3"/>
    <dgm:cxn modelId="{4B437D90-3BFC-B94F-AE29-C9499D9767AC}" type="presOf" srcId="{97476512-5435-6A48-AF72-AF7471FDE060}" destId="{87842A13-7F25-0F48-A27D-62C05FF3C28D}" srcOrd="0" destOrd="1" presId="urn:microsoft.com/office/officeart/2005/8/layout/chart3"/>
    <dgm:cxn modelId="{027C4C95-F668-B743-9CED-085FDAC16AC8}" type="presOf" srcId="{1A4CE699-9B97-CE42-BEEF-5089AF82D9CE}" destId="{389B9786-9CEA-884D-A403-49A3A37DC474}" srcOrd="0" destOrd="0" presId="urn:microsoft.com/office/officeart/2005/8/layout/chart3"/>
    <dgm:cxn modelId="{83248A99-B707-2247-97F7-9A5D2C387F80}" type="presOf" srcId="{82CADD7D-029F-2D48-9B6B-525D6B5426EE}" destId="{C74096DB-209E-0045-ABBB-A217E8F97D3A}" srcOrd="1" destOrd="0" presId="urn:microsoft.com/office/officeart/2005/8/layout/chart3"/>
    <dgm:cxn modelId="{1E9B939B-E51F-5049-8C8E-07DB0FE35D0C}" type="presOf" srcId="{C9821292-ACD9-5949-A5DF-93EB8B49B45D}" destId="{FB49B5B8-3C5E-1643-9F8F-DAB66708A3BC}" srcOrd="0" destOrd="2" presId="urn:microsoft.com/office/officeart/2005/8/layout/chart3"/>
    <dgm:cxn modelId="{B0CD2FA1-91F8-AE4C-8D79-D349F8300275}" type="presOf" srcId="{CFCE7A77-9F50-564A-98D7-4CFBFB983E99}" destId="{A59998F7-70AF-C04C-853A-44CBB93B64F1}" srcOrd="1" destOrd="3" presId="urn:microsoft.com/office/officeart/2005/8/layout/chart3"/>
    <dgm:cxn modelId="{CCC42CA4-0A97-5B47-A072-1D9EB4D9BE46}" srcId="{82CADD7D-029F-2D48-9B6B-525D6B5426EE}" destId="{CAD44006-7E72-8343-96B9-912F81F01B43}" srcOrd="1" destOrd="0" parTransId="{68FFF5E5-415B-7B4D-B101-9B3EE6AD1DDE}" sibTransId="{4FC03FC3-8AF7-BC4A-B3B4-5F31913C8ADA}"/>
    <dgm:cxn modelId="{C1DE2AAF-865B-B245-9E1C-C05AB11EF5F2}" type="presOf" srcId="{4179325B-6E58-0D4F-808D-E86AC3A0FEA6}" destId="{C98F8F8D-F543-2746-9FC6-A7414FD0A0D1}" srcOrd="1" destOrd="3" presId="urn:microsoft.com/office/officeart/2005/8/layout/chart3"/>
    <dgm:cxn modelId="{431C5EB2-C2E4-4C43-A940-DE60FEBC1C66}" srcId="{42805F7F-0084-874B-A6D7-D58D7B9B930A}" destId="{08D2C1B7-98B9-4443-B899-4A4F879A3560}" srcOrd="0" destOrd="0" parTransId="{CB06C85C-122C-F54B-BD29-4A8014813E8C}" sibTransId="{6048712E-D80A-5942-9F01-8F965D36658D}"/>
    <dgm:cxn modelId="{3AA189B7-FECE-E541-931F-3C6E4CE0C2C2}" type="presOf" srcId="{F79B81EF-C0AA-2945-AD60-DAC7CFD95C48}" destId="{C74096DB-209E-0045-ABBB-A217E8F97D3A}" srcOrd="1" destOrd="3" presId="urn:microsoft.com/office/officeart/2005/8/layout/chart3"/>
    <dgm:cxn modelId="{8FA617BE-93FF-DD4B-B922-52C20691A7C5}" type="presOf" srcId="{82CADD7D-029F-2D48-9B6B-525D6B5426EE}" destId="{87842A13-7F25-0F48-A27D-62C05FF3C28D}" srcOrd="0" destOrd="0" presId="urn:microsoft.com/office/officeart/2005/8/layout/chart3"/>
    <dgm:cxn modelId="{781E7CC6-A0C0-AF4B-8250-C8BDCB2F1B54}" type="presOf" srcId="{4179325B-6E58-0D4F-808D-E86AC3A0FEA6}" destId="{29BFF50E-7084-894D-BCEE-44CF98B6FFE3}" srcOrd="0" destOrd="3" presId="urn:microsoft.com/office/officeart/2005/8/layout/chart3"/>
    <dgm:cxn modelId="{CE657ECF-677F-D04E-A4A3-568A2525B807}" srcId="{9FB7F225-61C5-FD4A-BD4C-35F752D27CDD}" destId="{4179325B-6E58-0D4F-808D-E86AC3A0FEA6}" srcOrd="2" destOrd="0" parTransId="{5699D94F-388F-1D4B-A99F-2EA9587DDEFA}" sibTransId="{BCE38BB7-87B5-9C48-9B79-4FBFDB86FA2E}"/>
    <dgm:cxn modelId="{0EFD44E6-C9B3-2943-8D83-791FF8C48FFF}" type="presOf" srcId="{CAD44006-7E72-8343-96B9-912F81F01B43}" destId="{C74096DB-209E-0045-ABBB-A217E8F97D3A}" srcOrd="1" destOrd="2" presId="urn:microsoft.com/office/officeart/2005/8/layout/chart3"/>
    <dgm:cxn modelId="{E018ADE6-FB3B-3A4E-8AD1-3C32C4259B4F}" type="presOf" srcId="{D112DFBF-B7AE-A94E-8492-003190638183}" destId="{29BFF50E-7084-894D-BCEE-44CF98B6FFE3}" srcOrd="0" destOrd="2" presId="urn:microsoft.com/office/officeart/2005/8/layout/chart3"/>
    <dgm:cxn modelId="{E203A5FB-41E3-8D44-8731-E44D2F17DC47}" srcId="{9FB7F225-61C5-FD4A-BD4C-35F752D27CDD}" destId="{5ECEAEA4-B32B-1B44-B02E-72C00E89E41D}" srcOrd="0" destOrd="0" parTransId="{91A54B27-809D-504F-BB87-CA593961BE48}" sibTransId="{C53E4A8C-3D11-1C44-BC5A-3307E1792B39}"/>
    <dgm:cxn modelId="{78C33ED5-80E9-6E4C-AEB9-EA8D28158DC2}" type="presParOf" srcId="{389B9786-9CEA-884D-A403-49A3A37DC474}" destId="{FB49B5B8-3C5E-1643-9F8F-DAB66708A3BC}" srcOrd="0" destOrd="0" presId="urn:microsoft.com/office/officeart/2005/8/layout/chart3"/>
    <dgm:cxn modelId="{17A7E722-F7B0-6443-A718-7D25C4EC873D}" type="presParOf" srcId="{389B9786-9CEA-884D-A403-49A3A37DC474}" destId="{A59998F7-70AF-C04C-853A-44CBB93B64F1}" srcOrd="1" destOrd="0" presId="urn:microsoft.com/office/officeart/2005/8/layout/chart3"/>
    <dgm:cxn modelId="{06878F09-8D44-DB40-8804-48C8856E9CD3}" type="presParOf" srcId="{389B9786-9CEA-884D-A403-49A3A37DC474}" destId="{87842A13-7F25-0F48-A27D-62C05FF3C28D}" srcOrd="2" destOrd="0" presId="urn:microsoft.com/office/officeart/2005/8/layout/chart3"/>
    <dgm:cxn modelId="{6BC706B2-5AA2-A64A-9AF5-95E3EB30A217}" type="presParOf" srcId="{389B9786-9CEA-884D-A403-49A3A37DC474}" destId="{C74096DB-209E-0045-ABBB-A217E8F97D3A}" srcOrd="3" destOrd="0" presId="urn:microsoft.com/office/officeart/2005/8/layout/chart3"/>
    <dgm:cxn modelId="{98636FF4-840B-C24E-A05A-9EF566C36A3D}" type="presParOf" srcId="{389B9786-9CEA-884D-A403-49A3A37DC474}" destId="{29BFF50E-7084-894D-BCEE-44CF98B6FFE3}" srcOrd="4" destOrd="0" presId="urn:microsoft.com/office/officeart/2005/8/layout/chart3"/>
    <dgm:cxn modelId="{9AD1CBE1-0D9B-594D-AD96-FA2FE6F8B2F6}" type="presParOf" srcId="{389B9786-9CEA-884D-A403-49A3A37DC474}" destId="{C98F8F8D-F543-2746-9FC6-A7414FD0A0D1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76F4081-77D6-8A41-BBC7-D4F8AE527DA3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865B46-60A7-2046-B576-39C012E5C8B0}">
      <dgm:prSet phldrT="[Text]"/>
      <dgm:spPr/>
      <dgm:t>
        <a:bodyPr/>
        <a:lstStyle/>
        <a:p>
          <a:r>
            <a:rPr lang="zh-Hans" altLang="en-US" dirty="0"/>
            <a:t>滴滴</a:t>
          </a:r>
          <a:endParaRPr lang="en-US" dirty="0"/>
        </a:p>
      </dgm:t>
    </dgm:pt>
    <dgm:pt modelId="{78488C0E-676D-7546-A96D-DD2CE435F75E}" type="parTrans" cxnId="{31191DEF-AF4C-F74A-A619-B4D0B5244E9B}">
      <dgm:prSet/>
      <dgm:spPr/>
      <dgm:t>
        <a:bodyPr/>
        <a:lstStyle/>
        <a:p>
          <a:endParaRPr lang="en-US"/>
        </a:p>
      </dgm:t>
    </dgm:pt>
    <dgm:pt modelId="{27834C65-7F06-9745-A434-4C3080395516}" type="sibTrans" cxnId="{31191DEF-AF4C-F74A-A619-B4D0B5244E9B}">
      <dgm:prSet/>
      <dgm:spPr/>
      <dgm:t>
        <a:bodyPr/>
        <a:lstStyle/>
        <a:p>
          <a:endParaRPr lang="en-US"/>
        </a:p>
      </dgm:t>
    </dgm:pt>
    <dgm:pt modelId="{BBAC2CE5-3F98-FB47-B41E-E7F51B447462}">
      <dgm:prSet phldrT="[Text]"/>
      <dgm:spPr/>
      <dgm:t>
        <a:bodyPr/>
        <a:lstStyle/>
        <a:p>
          <a:r>
            <a:rPr lang="zh-Hans" altLang="en-US" dirty="0"/>
            <a:t>淘宝</a:t>
          </a:r>
          <a:endParaRPr lang="en-US" dirty="0"/>
        </a:p>
      </dgm:t>
    </dgm:pt>
    <dgm:pt modelId="{970EEE32-3B22-6847-A82F-5649C99CA88B}" type="parTrans" cxnId="{B5C059E3-40E7-484A-A39D-036712302B90}">
      <dgm:prSet/>
      <dgm:spPr/>
      <dgm:t>
        <a:bodyPr/>
        <a:lstStyle/>
        <a:p>
          <a:endParaRPr lang="en-US"/>
        </a:p>
      </dgm:t>
    </dgm:pt>
    <dgm:pt modelId="{FA6549B5-C113-7145-8F1A-A071A149047D}" type="sibTrans" cxnId="{B5C059E3-40E7-484A-A39D-036712302B90}">
      <dgm:prSet/>
      <dgm:spPr/>
      <dgm:t>
        <a:bodyPr/>
        <a:lstStyle/>
        <a:p>
          <a:endParaRPr lang="en-US"/>
        </a:p>
      </dgm:t>
    </dgm:pt>
    <dgm:pt modelId="{B8E06E72-AF6C-714A-BDFA-D2F81F12CC00}">
      <dgm:prSet phldrT="[Text]"/>
      <dgm:spPr/>
      <dgm:t>
        <a:bodyPr/>
        <a:lstStyle/>
        <a:p>
          <a:r>
            <a:rPr lang="zh-Hans" altLang="en-US" dirty="0"/>
            <a:t>京东</a:t>
          </a:r>
          <a:endParaRPr lang="en-US" dirty="0"/>
        </a:p>
      </dgm:t>
    </dgm:pt>
    <dgm:pt modelId="{45440AAA-84B5-7845-88B8-A50E19A0064E}" type="parTrans" cxnId="{5CFC727A-9855-9C44-A7DD-4D51EC3D8783}">
      <dgm:prSet/>
      <dgm:spPr/>
      <dgm:t>
        <a:bodyPr/>
        <a:lstStyle/>
        <a:p>
          <a:endParaRPr lang="en-US"/>
        </a:p>
      </dgm:t>
    </dgm:pt>
    <dgm:pt modelId="{BFC6F72A-F83A-5345-91B9-31DC14D6F9FB}" type="sibTrans" cxnId="{5CFC727A-9855-9C44-A7DD-4D51EC3D8783}">
      <dgm:prSet/>
      <dgm:spPr/>
      <dgm:t>
        <a:bodyPr/>
        <a:lstStyle/>
        <a:p>
          <a:endParaRPr lang="en-US"/>
        </a:p>
      </dgm:t>
    </dgm:pt>
    <dgm:pt modelId="{1121312C-BC34-884D-8124-6B30C7BDFBA0}">
      <dgm:prSet phldrT="[Text]"/>
      <dgm:spPr/>
      <dgm:t>
        <a:bodyPr/>
        <a:lstStyle/>
        <a:p>
          <a:r>
            <a:rPr lang="zh-Hans" altLang="en-US" dirty="0"/>
            <a:t>美团</a:t>
          </a:r>
          <a:endParaRPr lang="en-US" dirty="0"/>
        </a:p>
      </dgm:t>
    </dgm:pt>
    <dgm:pt modelId="{6FFD89CA-0483-B449-9F0B-FD1C0C8D811E}" type="parTrans" cxnId="{DDC0D4EB-89F4-F245-BA73-C74BD808B2F2}">
      <dgm:prSet/>
      <dgm:spPr/>
      <dgm:t>
        <a:bodyPr/>
        <a:lstStyle/>
        <a:p>
          <a:endParaRPr lang="en-US"/>
        </a:p>
      </dgm:t>
    </dgm:pt>
    <dgm:pt modelId="{F598741A-3117-EA44-9398-E652E1436296}" type="sibTrans" cxnId="{DDC0D4EB-89F4-F245-BA73-C74BD808B2F2}">
      <dgm:prSet/>
      <dgm:spPr/>
      <dgm:t>
        <a:bodyPr/>
        <a:lstStyle/>
        <a:p>
          <a:endParaRPr lang="en-US"/>
        </a:p>
      </dgm:t>
    </dgm:pt>
    <dgm:pt modelId="{EFB95B31-70D3-C54F-9CFA-CFBC0D29C307}">
      <dgm:prSet phldrT="[Text]"/>
      <dgm:spPr/>
      <dgm:t>
        <a:bodyPr/>
        <a:lstStyle/>
        <a:p>
          <a:r>
            <a:rPr lang="zh-Hans" altLang="en-US" dirty="0"/>
            <a:t>微信</a:t>
          </a:r>
          <a:endParaRPr lang="en-US" dirty="0"/>
        </a:p>
      </dgm:t>
    </dgm:pt>
    <dgm:pt modelId="{DC247176-90F4-804F-91E0-E823CA0C36AE}" type="parTrans" cxnId="{C39E84D1-68B2-DB48-A3A8-E48D87089A4F}">
      <dgm:prSet/>
      <dgm:spPr/>
      <dgm:t>
        <a:bodyPr/>
        <a:lstStyle/>
        <a:p>
          <a:endParaRPr lang="en-US"/>
        </a:p>
      </dgm:t>
    </dgm:pt>
    <dgm:pt modelId="{48A4969C-487B-D341-8474-94FD49A06E4B}" type="sibTrans" cxnId="{C39E84D1-68B2-DB48-A3A8-E48D87089A4F}">
      <dgm:prSet/>
      <dgm:spPr/>
      <dgm:t>
        <a:bodyPr/>
        <a:lstStyle/>
        <a:p>
          <a:endParaRPr lang="en-US"/>
        </a:p>
      </dgm:t>
    </dgm:pt>
    <dgm:pt modelId="{701E08DA-1F3E-2A4D-A23C-FA7B4046839B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8EB039E0-D9C9-6E4F-906B-EF71527BE08C}" type="parTrans" cxnId="{6DE8D169-E87B-014F-B394-3BC85A2E2D36}">
      <dgm:prSet/>
      <dgm:spPr/>
      <dgm:t>
        <a:bodyPr/>
        <a:lstStyle/>
        <a:p>
          <a:endParaRPr lang="en-US"/>
        </a:p>
      </dgm:t>
    </dgm:pt>
    <dgm:pt modelId="{DE8D0DDA-F479-8340-8BCA-5DDD691DA9C1}" type="sibTrans" cxnId="{6DE8D169-E87B-014F-B394-3BC85A2E2D36}">
      <dgm:prSet/>
      <dgm:spPr/>
      <dgm:t>
        <a:bodyPr/>
        <a:lstStyle/>
        <a:p>
          <a:endParaRPr lang="en-US"/>
        </a:p>
      </dgm:t>
    </dgm:pt>
    <dgm:pt modelId="{1AEA3BDD-6E64-8A4E-86E7-3F9BDF7C0457}" type="pres">
      <dgm:prSet presAssocID="{A76F4081-77D6-8A41-BBC7-D4F8AE527DA3}" presName="cycle" presStyleCnt="0">
        <dgm:presLayoutVars>
          <dgm:dir/>
          <dgm:resizeHandles val="exact"/>
        </dgm:presLayoutVars>
      </dgm:prSet>
      <dgm:spPr/>
    </dgm:pt>
    <dgm:pt modelId="{B3CF01E9-3F29-F94F-B52B-0E6B932403A1}" type="pres">
      <dgm:prSet presAssocID="{51865B46-60A7-2046-B576-39C012E5C8B0}" presName="dummy" presStyleCnt="0"/>
      <dgm:spPr/>
    </dgm:pt>
    <dgm:pt modelId="{CE8EBB58-596B-D64E-B70F-E4EB91CE4CA8}" type="pres">
      <dgm:prSet presAssocID="{51865B46-60A7-2046-B576-39C012E5C8B0}" presName="node" presStyleLbl="revTx" presStyleIdx="0" presStyleCnt="6">
        <dgm:presLayoutVars>
          <dgm:bulletEnabled val="1"/>
        </dgm:presLayoutVars>
      </dgm:prSet>
      <dgm:spPr/>
    </dgm:pt>
    <dgm:pt modelId="{ECA49A1B-6428-E147-9158-1943E2FD7E2E}" type="pres">
      <dgm:prSet presAssocID="{27834C65-7F06-9745-A434-4C3080395516}" presName="sibTrans" presStyleLbl="node1" presStyleIdx="0" presStyleCnt="6"/>
      <dgm:spPr/>
    </dgm:pt>
    <dgm:pt modelId="{D25B9BDF-DB40-C744-B275-E41D914AC2B9}" type="pres">
      <dgm:prSet presAssocID="{BBAC2CE5-3F98-FB47-B41E-E7F51B447462}" presName="dummy" presStyleCnt="0"/>
      <dgm:spPr/>
    </dgm:pt>
    <dgm:pt modelId="{33B4B84D-2CAE-4545-8D7B-183A9623EE85}" type="pres">
      <dgm:prSet presAssocID="{BBAC2CE5-3F98-FB47-B41E-E7F51B447462}" presName="node" presStyleLbl="revTx" presStyleIdx="1" presStyleCnt="6">
        <dgm:presLayoutVars>
          <dgm:bulletEnabled val="1"/>
        </dgm:presLayoutVars>
      </dgm:prSet>
      <dgm:spPr/>
    </dgm:pt>
    <dgm:pt modelId="{8C3E9813-5271-7F40-8059-FD72271A62A1}" type="pres">
      <dgm:prSet presAssocID="{FA6549B5-C113-7145-8F1A-A071A149047D}" presName="sibTrans" presStyleLbl="node1" presStyleIdx="1" presStyleCnt="6"/>
      <dgm:spPr/>
    </dgm:pt>
    <dgm:pt modelId="{D539E8B3-9682-3F4A-9C5C-EF232904739E}" type="pres">
      <dgm:prSet presAssocID="{B8E06E72-AF6C-714A-BDFA-D2F81F12CC00}" presName="dummy" presStyleCnt="0"/>
      <dgm:spPr/>
    </dgm:pt>
    <dgm:pt modelId="{C97DE706-CAB1-734F-967F-2BB7B6C3BE6A}" type="pres">
      <dgm:prSet presAssocID="{B8E06E72-AF6C-714A-BDFA-D2F81F12CC00}" presName="node" presStyleLbl="revTx" presStyleIdx="2" presStyleCnt="6">
        <dgm:presLayoutVars>
          <dgm:bulletEnabled val="1"/>
        </dgm:presLayoutVars>
      </dgm:prSet>
      <dgm:spPr/>
    </dgm:pt>
    <dgm:pt modelId="{88926F2E-B727-A947-AB3A-17183A088E64}" type="pres">
      <dgm:prSet presAssocID="{BFC6F72A-F83A-5345-91B9-31DC14D6F9FB}" presName="sibTrans" presStyleLbl="node1" presStyleIdx="2" presStyleCnt="6"/>
      <dgm:spPr/>
    </dgm:pt>
    <dgm:pt modelId="{EA0648AE-FA60-104C-BEF6-13AD0465E68B}" type="pres">
      <dgm:prSet presAssocID="{1121312C-BC34-884D-8124-6B30C7BDFBA0}" presName="dummy" presStyleCnt="0"/>
      <dgm:spPr/>
    </dgm:pt>
    <dgm:pt modelId="{5CB4EB1D-B413-E34D-980A-A203012A0EE0}" type="pres">
      <dgm:prSet presAssocID="{1121312C-BC34-884D-8124-6B30C7BDFBA0}" presName="node" presStyleLbl="revTx" presStyleIdx="3" presStyleCnt="6">
        <dgm:presLayoutVars>
          <dgm:bulletEnabled val="1"/>
        </dgm:presLayoutVars>
      </dgm:prSet>
      <dgm:spPr/>
    </dgm:pt>
    <dgm:pt modelId="{742E8575-25A2-8540-8F2C-0E390BAE2171}" type="pres">
      <dgm:prSet presAssocID="{F598741A-3117-EA44-9398-E652E1436296}" presName="sibTrans" presStyleLbl="node1" presStyleIdx="3" presStyleCnt="6"/>
      <dgm:spPr/>
    </dgm:pt>
    <dgm:pt modelId="{EBA605AF-EEC4-7148-9EFF-24E4966F4E2D}" type="pres">
      <dgm:prSet presAssocID="{EFB95B31-70D3-C54F-9CFA-CFBC0D29C307}" presName="dummy" presStyleCnt="0"/>
      <dgm:spPr/>
    </dgm:pt>
    <dgm:pt modelId="{9D2B1F4D-B3E5-144C-BC85-7C35D4E4CC35}" type="pres">
      <dgm:prSet presAssocID="{EFB95B31-70D3-C54F-9CFA-CFBC0D29C307}" presName="node" presStyleLbl="revTx" presStyleIdx="4" presStyleCnt="6">
        <dgm:presLayoutVars>
          <dgm:bulletEnabled val="1"/>
        </dgm:presLayoutVars>
      </dgm:prSet>
      <dgm:spPr/>
    </dgm:pt>
    <dgm:pt modelId="{37C812AA-D91A-DD40-A2A7-6C9FC11029AB}" type="pres">
      <dgm:prSet presAssocID="{48A4969C-487B-D341-8474-94FD49A06E4B}" presName="sibTrans" presStyleLbl="node1" presStyleIdx="4" presStyleCnt="6"/>
      <dgm:spPr/>
    </dgm:pt>
    <dgm:pt modelId="{6CEBA3AA-4724-334C-B5CC-C6CEB3FC8FD8}" type="pres">
      <dgm:prSet presAssocID="{701E08DA-1F3E-2A4D-A23C-FA7B4046839B}" presName="dummy" presStyleCnt="0"/>
      <dgm:spPr/>
    </dgm:pt>
    <dgm:pt modelId="{A340A446-3B70-C644-A003-C1A90EECC2B3}" type="pres">
      <dgm:prSet presAssocID="{701E08DA-1F3E-2A4D-A23C-FA7B4046839B}" presName="node" presStyleLbl="revTx" presStyleIdx="5" presStyleCnt="6">
        <dgm:presLayoutVars>
          <dgm:bulletEnabled val="1"/>
        </dgm:presLayoutVars>
      </dgm:prSet>
      <dgm:spPr/>
    </dgm:pt>
    <dgm:pt modelId="{1A14CF6F-1472-044B-9539-B54241ED1D56}" type="pres">
      <dgm:prSet presAssocID="{DE8D0DDA-F479-8340-8BCA-5DDD691DA9C1}" presName="sibTrans" presStyleLbl="node1" presStyleIdx="5" presStyleCnt="6"/>
      <dgm:spPr/>
    </dgm:pt>
  </dgm:ptLst>
  <dgm:cxnLst>
    <dgm:cxn modelId="{43CC1808-E944-B34F-B1E7-441768F58C38}" type="presOf" srcId="{1121312C-BC34-884D-8124-6B30C7BDFBA0}" destId="{5CB4EB1D-B413-E34D-980A-A203012A0EE0}" srcOrd="0" destOrd="0" presId="urn:microsoft.com/office/officeart/2005/8/layout/cycle1"/>
    <dgm:cxn modelId="{CCF4AC32-F645-224E-81FB-B4DBB2861977}" type="presOf" srcId="{EFB95B31-70D3-C54F-9CFA-CFBC0D29C307}" destId="{9D2B1F4D-B3E5-144C-BC85-7C35D4E4CC35}" srcOrd="0" destOrd="0" presId="urn:microsoft.com/office/officeart/2005/8/layout/cycle1"/>
    <dgm:cxn modelId="{BBA0C435-D679-2246-8191-9A328CA6C217}" type="presOf" srcId="{27834C65-7F06-9745-A434-4C3080395516}" destId="{ECA49A1B-6428-E147-9158-1943E2FD7E2E}" srcOrd="0" destOrd="0" presId="urn:microsoft.com/office/officeart/2005/8/layout/cycle1"/>
    <dgm:cxn modelId="{6E8E8B53-0DA9-A14A-85A9-D8DA8B8A84CA}" type="presOf" srcId="{51865B46-60A7-2046-B576-39C012E5C8B0}" destId="{CE8EBB58-596B-D64E-B70F-E4EB91CE4CA8}" srcOrd="0" destOrd="0" presId="urn:microsoft.com/office/officeart/2005/8/layout/cycle1"/>
    <dgm:cxn modelId="{42E44B5C-1C44-4141-9D92-54E60E589FE1}" type="presOf" srcId="{701E08DA-1F3E-2A4D-A23C-FA7B4046839B}" destId="{A340A446-3B70-C644-A003-C1A90EECC2B3}" srcOrd="0" destOrd="0" presId="urn:microsoft.com/office/officeart/2005/8/layout/cycle1"/>
    <dgm:cxn modelId="{02DB4C61-3DE1-3F48-84CD-B58CE97B17E6}" type="presOf" srcId="{DE8D0DDA-F479-8340-8BCA-5DDD691DA9C1}" destId="{1A14CF6F-1472-044B-9539-B54241ED1D56}" srcOrd="0" destOrd="0" presId="urn:microsoft.com/office/officeart/2005/8/layout/cycle1"/>
    <dgm:cxn modelId="{7F8D5E63-5788-FD40-BBBB-2CB040AC9367}" type="presOf" srcId="{BBAC2CE5-3F98-FB47-B41E-E7F51B447462}" destId="{33B4B84D-2CAE-4545-8D7B-183A9623EE85}" srcOrd="0" destOrd="0" presId="urn:microsoft.com/office/officeart/2005/8/layout/cycle1"/>
    <dgm:cxn modelId="{6DE8D169-E87B-014F-B394-3BC85A2E2D36}" srcId="{A76F4081-77D6-8A41-BBC7-D4F8AE527DA3}" destId="{701E08DA-1F3E-2A4D-A23C-FA7B4046839B}" srcOrd="5" destOrd="0" parTransId="{8EB039E0-D9C9-6E4F-906B-EF71527BE08C}" sibTransId="{DE8D0DDA-F479-8340-8BCA-5DDD691DA9C1}"/>
    <dgm:cxn modelId="{5CFC727A-9855-9C44-A7DD-4D51EC3D8783}" srcId="{A76F4081-77D6-8A41-BBC7-D4F8AE527DA3}" destId="{B8E06E72-AF6C-714A-BDFA-D2F81F12CC00}" srcOrd="2" destOrd="0" parTransId="{45440AAA-84B5-7845-88B8-A50E19A0064E}" sibTransId="{BFC6F72A-F83A-5345-91B9-31DC14D6F9FB}"/>
    <dgm:cxn modelId="{14F4A481-3D97-C040-B407-67D0723394B9}" type="presOf" srcId="{FA6549B5-C113-7145-8F1A-A071A149047D}" destId="{8C3E9813-5271-7F40-8059-FD72271A62A1}" srcOrd="0" destOrd="0" presId="urn:microsoft.com/office/officeart/2005/8/layout/cycle1"/>
    <dgm:cxn modelId="{9C66908E-9B7E-0240-8E03-85009FCC8289}" type="presOf" srcId="{B8E06E72-AF6C-714A-BDFA-D2F81F12CC00}" destId="{C97DE706-CAB1-734F-967F-2BB7B6C3BE6A}" srcOrd="0" destOrd="0" presId="urn:microsoft.com/office/officeart/2005/8/layout/cycle1"/>
    <dgm:cxn modelId="{FCDC69A4-00DA-4844-9F1F-30864B78ACCA}" type="presOf" srcId="{BFC6F72A-F83A-5345-91B9-31DC14D6F9FB}" destId="{88926F2E-B727-A947-AB3A-17183A088E64}" srcOrd="0" destOrd="0" presId="urn:microsoft.com/office/officeart/2005/8/layout/cycle1"/>
    <dgm:cxn modelId="{74243EAA-1165-3E43-A0F9-F0198DDA1E7D}" type="presOf" srcId="{A76F4081-77D6-8A41-BBC7-D4F8AE527DA3}" destId="{1AEA3BDD-6E64-8A4E-86E7-3F9BDF7C0457}" srcOrd="0" destOrd="0" presId="urn:microsoft.com/office/officeart/2005/8/layout/cycle1"/>
    <dgm:cxn modelId="{574E9EAD-B8DE-7C45-9745-8F472D06EE2D}" type="presOf" srcId="{48A4969C-487B-D341-8474-94FD49A06E4B}" destId="{37C812AA-D91A-DD40-A2A7-6C9FC11029AB}" srcOrd="0" destOrd="0" presId="urn:microsoft.com/office/officeart/2005/8/layout/cycle1"/>
    <dgm:cxn modelId="{C39E84D1-68B2-DB48-A3A8-E48D87089A4F}" srcId="{A76F4081-77D6-8A41-BBC7-D4F8AE527DA3}" destId="{EFB95B31-70D3-C54F-9CFA-CFBC0D29C307}" srcOrd="4" destOrd="0" parTransId="{DC247176-90F4-804F-91E0-E823CA0C36AE}" sibTransId="{48A4969C-487B-D341-8474-94FD49A06E4B}"/>
    <dgm:cxn modelId="{B5C059E3-40E7-484A-A39D-036712302B90}" srcId="{A76F4081-77D6-8A41-BBC7-D4F8AE527DA3}" destId="{BBAC2CE5-3F98-FB47-B41E-E7F51B447462}" srcOrd="1" destOrd="0" parTransId="{970EEE32-3B22-6847-A82F-5649C99CA88B}" sibTransId="{FA6549B5-C113-7145-8F1A-A071A149047D}"/>
    <dgm:cxn modelId="{DDC0D4EB-89F4-F245-BA73-C74BD808B2F2}" srcId="{A76F4081-77D6-8A41-BBC7-D4F8AE527DA3}" destId="{1121312C-BC34-884D-8124-6B30C7BDFBA0}" srcOrd="3" destOrd="0" parTransId="{6FFD89CA-0483-B449-9F0B-FD1C0C8D811E}" sibTransId="{F598741A-3117-EA44-9398-E652E1436296}"/>
    <dgm:cxn modelId="{31191DEF-AF4C-F74A-A619-B4D0B5244E9B}" srcId="{A76F4081-77D6-8A41-BBC7-D4F8AE527DA3}" destId="{51865B46-60A7-2046-B576-39C012E5C8B0}" srcOrd="0" destOrd="0" parTransId="{78488C0E-676D-7546-A96D-DD2CE435F75E}" sibTransId="{27834C65-7F06-9745-A434-4C3080395516}"/>
    <dgm:cxn modelId="{CCF8A0F2-4F72-CA4A-9031-03F57A4E919A}" type="presOf" srcId="{F598741A-3117-EA44-9398-E652E1436296}" destId="{742E8575-25A2-8540-8F2C-0E390BAE2171}" srcOrd="0" destOrd="0" presId="urn:microsoft.com/office/officeart/2005/8/layout/cycle1"/>
    <dgm:cxn modelId="{AB0C0130-6747-FE4B-9AC3-864A20A80D34}" type="presParOf" srcId="{1AEA3BDD-6E64-8A4E-86E7-3F9BDF7C0457}" destId="{B3CF01E9-3F29-F94F-B52B-0E6B932403A1}" srcOrd="0" destOrd="0" presId="urn:microsoft.com/office/officeart/2005/8/layout/cycle1"/>
    <dgm:cxn modelId="{E2A9CF16-CC0F-8A41-8214-A9284967F944}" type="presParOf" srcId="{1AEA3BDD-6E64-8A4E-86E7-3F9BDF7C0457}" destId="{CE8EBB58-596B-D64E-B70F-E4EB91CE4CA8}" srcOrd="1" destOrd="0" presId="urn:microsoft.com/office/officeart/2005/8/layout/cycle1"/>
    <dgm:cxn modelId="{EE1DCAEF-63A1-1C45-8293-83E9538538CE}" type="presParOf" srcId="{1AEA3BDD-6E64-8A4E-86E7-3F9BDF7C0457}" destId="{ECA49A1B-6428-E147-9158-1943E2FD7E2E}" srcOrd="2" destOrd="0" presId="urn:microsoft.com/office/officeart/2005/8/layout/cycle1"/>
    <dgm:cxn modelId="{9F82FC53-FE30-B049-ADB8-2B483E6FADFF}" type="presParOf" srcId="{1AEA3BDD-6E64-8A4E-86E7-3F9BDF7C0457}" destId="{D25B9BDF-DB40-C744-B275-E41D914AC2B9}" srcOrd="3" destOrd="0" presId="urn:microsoft.com/office/officeart/2005/8/layout/cycle1"/>
    <dgm:cxn modelId="{D6CCFD83-7919-4F42-86AE-FFC33EBAE8E7}" type="presParOf" srcId="{1AEA3BDD-6E64-8A4E-86E7-3F9BDF7C0457}" destId="{33B4B84D-2CAE-4545-8D7B-183A9623EE85}" srcOrd="4" destOrd="0" presId="urn:microsoft.com/office/officeart/2005/8/layout/cycle1"/>
    <dgm:cxn modelId="{87B29658-7226-5F42-AE0E-92322E476342}" type="presParOf" srcId="{1AEA3BDD-6E64-8A4E-86E7-3F9BDF7C0457}" destId="{8C3E9813-5271-7F40-8059-FD72271A62A1}" srcOrd="5" destOrd="0" presId="urn:microsoft.com/office/officeart/2005/8/layout/cycle1"/>
    <dgm:cxn modelId="{40F005D9-3C6E-3745-858F-B2BF2045B0F0}" type="presParOf" srcId="{1AEA3BDD-6E64-8A4E-86E7-3F9BDF7C0457}" destId="{D539E8B3-9682-3F4A-9C5C-EF232904739E}" srcOrd="6" destOrd="0" presId="urn:microsoft.com/office/officeart/2005/8/layout/cycle1"/>
    <dgm:cxn modelId="{E5F6191F-5D33-9C44-954A-F74179485990}" type="presParOf" srcId="{1AEA3BDD-6E64-8A4E-86E7-3F9BDF7C0457}" destId="{C97DE706-CAB1-734F-967F-2BB7B6C3BE6A}" srcOrd="7" destOrd="0" presId="urn:microsoft.com/office/officeart/2005/8/layout/cycle1"/>
    <dgm:cxn modelId="{44335139-A526-FC42-AD1A-1A5292483B50}" type="presParOf" srcId="{1AEA3BDD-6E64-8A4E-86E7-3F9BDF7C0457}" destId="{88926F2E-B727-A947-AB3A-17183A088E64}" srcOrd="8" destOrd="0" presId="urn:microsoft.com/office/officeart/2005/8/layout/cycle1"/>
    <dgm:cxn modelId="{D5CEC6EF-FE59-0D4E-98A7-6EB93B8FBB56}" type="presParOf" srcId="{1AEA3BDD-6E64-8A4E-86E7-3F9BDF7C0457}" destId="{EA0648AE-FA60-104C-BEF6-13AD0465E68B}" srcOrd="9" destOrd="0" presId="urn:microsoft.com/office/officeart/2005/8/layout/cycle1"/>
    <dgm:cxn modelId="{8C1DADD7-8294-8149-9A78-99A61442CFB8}" type="presParOf" srcId="{1AEA3BDD-6E64-8A4E-86E7-3F9BDF7C0457}" destId="{5CB4EB1D-B413-E34D-980A-A203012A0EE0}" srcOrd="10" destOrd="0" presId="urn:microsoft.com/office/officeart/2005/8/layout/cycle1"/>
    <dgm:cxn modelId="{ACD8AF09-6CD7-4649-8FAF-3DE8C39220CC}" type="presParOf" srcId="{1AEA3BDD-6E64-8A4E-86E7-3F9BDF7C0457}" destId="{742E8575-25A2-8540-8F2C-0E390BAE2171}" srcOrd="11" destOrd="0" presId="urn:microsoft.com/office/officeart/2005/8/layout/cycle1"/>
    <dgm:cxn modelId="{D49BB6CB-2B9E-1B4C-9128-9F27691BD9BC}" type="presParOf" srcId="{1AEA3BDD-6E64-8A4E-86E7-3F9BDF7C0457}" destId="{EBA605AF-EEC4-7148-9EFF-24E4966F4E2D}" srcOrd="12" destOrd="0" presId="urn:microsoft.com/office/officeart/2005/8/layout/cycle1"/>
    <dgm:cxn modelId="{0748D9B1-4D7D-BC48-81E0-7EA4F78D310F}" type="presParOf" srcId="{1AEA3BDD-6E64-8A4E-86E7-3F9BDF7C0457}" destId="{9D2B1F4D-B3E5-144C-BC85-7C35D4E4CC35}" srcOrd="13" destOrd="0" presId="urn:microsoft.com/office/officeart/2005/8/layout/cycle1"/>
    <dgm:cxn modelId="{86FB7F3D-F80F-1940-B0D3-8386636246E4}" type="presParOf" srcId="{1AEA3BDD-6E64-8A4E-86E7-3F9BDF7C0457}" destId="{37C812AA-D91A-DD40-A2A7-6C9FC11029AB}" srcOrd="14" destOrd="0" presId="urn:microsoft.com/office/officeart/2005/8/layout/cycle1"/>
    <dgm:cxn modelId="{EBFDBB76-8DC4-804D-A371-6902B2D7FD35}" type="presParOf" srcId="{1AEA3BDD-6E64-8A4E-86E7-3F9BDF7C0457}" destId="{6CEBA3AA-4724-334C-B5CC-C6CEB3FC8FD8}" srcOrd="15" destOrd="0" presId="urn:microsoft.com/office/officeart/2005/8/layout/cycle1"/>
    <dgm:cxn modelId="{F99E4C8D-8AC6-8141-BF3C-BA1D9EF1E065}" type="presParOf" srcId="{1AEA3BDD-6E64-8A4E-86E7-3F9BDF7C0457}" destId="{A340A446-3B70-C644-A003-C1A90EECC2B3}" srcOrd="16" destOrd="0" presId="urn:microsoft.com/office/officeart/2005/8/layout/cycle1"/>
    <dgm:cxn modelId="{B0872876-BA1A-6043-A1ED-A33314F0CFF1}" type="presParOf" srcId="{1AEA3BDD-6E64-8A4E-86E7-3F9BDF7C0457}" destId="{1A14CF6F-1472-044B-9539-B54241ED1D56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B1E6E8-32FF-EA41-958F-BCB452CDC078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8F121E0A-B1C2-3F46-93F6-96E7F28362FF}">
      <dgm:prSet phldrT="[Text]"/>
      <dgm:spPr/>
      <dgm:t>
        <a:bodyPr/>
        <a:lstStyle/>
        <a:p>
          <a:r>
            <a:rPr lang="en-US" altLang="zh-Hans" dirty="0"/>
            <a:t>2018/01-2019/06</a:t>
          </a:r>
          <a:r>
            <a:rPr lang="zh-Hans" altLang="en-US" dirty="0"/>
            <a:t> 核心模块研发及推广</a:t>
          </a:r>
          <a:endParaRPr lang="en-US" altLang="zh-Hans" dirty="0"/>
        </a:p>
      </dgm:t>
    </dgm:pt>
    <dgm:pt modelId="{84B8DDD4-201C-254F-882B-F85D78DCFF59}" type="parTrans" cxnId="{24DCC834-B8A6-7442-8FD4-3AC753C8CA03}">
      <dgm:prSet/>
      <dgm:spPr/>
      <dgm:t>
        <a:bodyPr/>
        <a:lstStyle/>
        <a:p>
          <a:endParaRPr lang="en-US"/>
        </a:p>
      </dgm:t>
    </dgm:pt>
    <dgm:pt modelId="{13C4EE33-9AF3-F84E-9E9B-0FC13920040E}" type="sibTrans" cxnId="{24DCC834-B8A6-7442-8FD4-3AC753C8CA03}">
      <dgm:prSet/>
      <dgm:spPr/>
      <dgm:t>
        <a:bodyPr/>
        <a:lstStyle/>
        <a:p>
          <a:endParaRPr lang="en-US"/>
        </a:p>
      </dgm:t>
    </dgm:pt>
    <dgm:pt modelId="{538B8F8C-4109-B64A-BA3E-CD1AC8EA5DEE}">
      <dgm:prSet phldrT="[Text]"/>
      <dgm:spPr/>
      <dgm:t>
        <a:bodyPr/>
        <a:lstStyle/>
        <a:p>
          <a:r>
            <a:rPr lang="en-US" altLang="zh-Hans" dirty="0"/>
            <a:t>2019/07-2020/06</a:t>
          </a:r>
          <a:r>
            <a:rPr lang="zh-Hans" altLang="en-US" dirty="0"/>
            <a:t> 快速发展期</a:t>
          </a:r>
          <a:endParaRPr lang="en-US" altLang="zh-Hans" dirty="0"/>
        </a:p>
      </dgm:t>
    </dgm:pt>
    <dgm:pt modelId="{A740537A-D8E3-C240-A4D8-26F24EF2EB79}" type="parTrans" cxnId="{97DF6EF4-B628-B64E-9CBA-E0ABB5E99CC9}">
      <dgm:prSet/>
      <dgm:spPr/>
      <dgm:t>
        <a:bodyPr/>
        <a:lstStyle/>
        <a:p>
          <a:endParaRPr lang="en-US"/>
        </a:p>
      </dgm:t>
    </dgm:pt>
    <dgm:pt modelId="{A56CA6DA-A560-9D4F-AAF3-2608F22DA3C7}" type="sibTrans" cxnId="{97DF6EF4-B628-B64E-9CBA-E0ABB5E99CC9}">
      <dgm:prSet/>
      <dgm:spPr/>
      <dgm:t>
        <a:bodyPr/>
        <a:lstStyle/>
        <a:p>
          <a:endParaRPr lang="en-US"/>
        </a:p>
      </dgm:t>
    </dgm:pt>
    <dgm:pt modelId="{E35FC6F2-03BE-1F4E-8A7D-C98AA083D8BC}">
      <dgm:prSet/>
      <dgm:spPr/>
      <dgm:t>
        <a:bodyPr/>
        <a:lstStyle/>
        <a:p>
          <a:r>
            <a:rPr lang="zh-Hans" altLang="en-US" dirty="0"/>
            <a:t>上线基础消费模块、私教及动友功能</a:t>
          </a:r>
          <a:endParaRPr lang="en-US" dirty="0"/>
        </a:p>
      </dgm:t>
    </dgm:pt>
    <dgm:pt modelId="{70F1BDB8-72B4-2442-ABB1-739ABB57B85A}" type="parTrans" cxnId="{C084EAF3-9312-AB42-9147-FD2E323836DB}">
      <dgm:prSet/>
      <dgm:spPr/>
      <dgm:t>
        <a:bodyPr/>
        <a:lstStyle/>
        <a:p>
          <a:endParaRPr lang="en-US"/>
        </a:p>
      </dgm:t>
    </dgm:pt>
    <dgm:pt modelId="{4F07E373-25B6-2644-A28F-4D52CAA08328}" type="sibTrans" cxnId="{C084EAF3-9312-AB42-9147-FD2E323836DB}">
      <dgm:prSet/>
      <dgm:spPr/>
      <dgm:t>
        <a:bodyPr/>
        <a:lstStyle/>
        <a:p>
          <a:endParaRPr lang="en-US"/>
        </a:p>
      </dgm:t>
    </dgm:pt>
    <dgm:pt modelId="{907FE3E2-44FB-0C45-BBC4-E245135C73B1}">
      <dgm:prSet/>
      <dgm:spPr/>
      <dgm:t>
        <a:bodyPr/>
        <a:lstStyle/>
        <a:p>
          <a:r>
            <a:rPr lang="zh-Hans" altLang="en-US" dirty="0"/>
            <a:t>注册用户超</a:t>
          </a:r>
          <a:r>
            <a:rPr lang="en-US" altLang="zh-Hans" dirty="0"/>
            <a:t>200</a:t>
          </a:r>
          <a:r>
            <a:rPr lang="zh-Hans" altLang="en-US" dirty="0"/>
            <a:t>万</a:t>
          </a:r>
          <a:endParaRPr lang="en-US" dirty="0"/>
        </a:p>
      </dgm:t>
    </dgm:pt>
    <dgm:pt modelId="{79198448-2D29-0740-8713-C1DC0094D320}" type="parTrans" cxnId="{63498FF4-64A1-5440-AF96-7E10CF08F7C3}">
      <dgm:prSet/>
      <dgm:spPr/>
      <dgm:t>
        <a:bodyPr/>
        <a:lstStyle/>
        <a:p>
          <a:endParaRPr lang="en-US"/>
        </a:p>
      </dgm:t>
    </dgm:pt>
    <dgm:pt modelId="{684E5362-6433-6546-93AF-82FAF1BADBDA}" type="sibTrans" cxnId="{63498FF4-64A1-5440-AF96-7E10CF08F7C3}">
      <dgm:prSet/>
      <dgm:spPr/>
      <dgm:t>
        <a:bodyPr/>
        <a:lstStyle/>
        <a:p>
          <a:endParaRPr lang="en-US"/>
        </a:p>
      </dgm:t>
    </dgm:pt>
    <dgm:pt modelId="{F6013F51-0B28-4F44-8475-2F6C49F2506A}">
      <dgm:prSet/>
      <dgm:spPr/>
      <dgm:t>
        <a:bodyPr/>
        <a:lstStyle/>
        <a:p>
          <a:r>
            <a:rPr lang="zh-Hans" altLang="en-US" dirty="0"/>
            <a:t>门店数量</a:t>
          </a:r>
          <a:r>
            <a:rPr lang="en-US" altLang="zh-Hans" dirty="0"/>
            <a:t>300</a:t>
          </a:r>
          <a:r>
            <a:rPr lang="zh-Hans" altLang="en-US" dirty="0"/>
            <a:t>家</a:t>
          </a:r>
          <a:endParaRPr lang="en-US" dirty="0"/>
        </a:p>
      </dgm:t>
    </dgm:pt>
    <dgm:pt modelId="{14F9A08E-9AF2-0142-A914-ABD43E0231C0}" type="parTrans" cxnId="{0B7C1F8B-11DE-464D-BDA4-2E65FA97D5F8}">
      <dgm:prSet/>
      <dgm:spPr/>
      <dgm:t>
        <a:bodyPr/>
        <a:lstStyle/>
        <a:p>
          <a:endParaRPr lang="en-US"/>
        </a:p>
      </dgm:t>
    </dgm:pt>
    <dgm:pt modelId="{4779C08D-A3E8-A54D-9FC7-8ABE94CAC2DB}" type="sibTrans" cxnId="{0B7C1F8B-11DE-464D-BDA4-2E65FA97D5F8}">
      <dgm:prSet/>
      <dgm:spPr/>
      <dgm:t>
        <a:bodyPr/>
        <a:lstStyle/>
        <a:p>
          <a:endParaRPr lang="en-US"/>
        </a:p>
      </dgm:t>
    </dgm:pt>
    <dgm:pt modelId="{0C92EC46-238E-544B-B1EE-05A97D586689}">
      <dgm:prSet/>
      <dgm:spPr/>
      <dgm:t>
        <a:bodyPr/>
        <a:lstStyle/>
        <a:p>
          <a:r>
            <a:rPr lang="zh-Hans" altLang="en-US" dirty="0"/>
            <a:t>天使轮融资</a:t>
          </a:r>
          <a:endParaRPr lang="en-US" dirty="0"/>
        </a:p>
      </dgm:t>
    </dgm:pt>
    <dgm:pt modelId="{B8B3603A-9755-4E43-A062-57307E6C4C8C}" type="parTrans" cxnId="{9E03858F-2061-E84A-A0ED-4BF1D02829C9}">
      <dgm:prSet/>
      <dgm:spPr/>
      <dgm:t>
        <a:bodyPr/>
        <a:lstStyle/>
        <a:p>
          <a:endParaRPr lang="en-US"/>
        </a:p>
      </dgm:t>
    </dgm:pt>
    <dgm:pt modelId="{477F841F-C122-754A-AB16-B39CABD13060}" type="sibTrans" cxnId="{9E03858F-2061-E84A-A0ED-4BF1D02829C9}">
      <dgm:prSet/>
      <dgm:spPr/>
      <dgm:t>
        <a:bodyPr/>
        <a:lstStyle/>
        <a:p>
          <a:endParaRPr lang="en-US"/>
        </a:p>
      </dgm:t>
    </dgm:pt>
    <dgm:pt modelId="{C45D391F-236B-A646-BD2D-DC4093D6A845}">
      <dgm:prSet/>
      <dgm:spPr/>
      <dgm:t>
        <a:bodyPr/>
        <a:lstStyle/>
        <a:p>
          <a:r>
            <a:rPr lang="en-US" altLang="zh-Hans" dirty="0"/>
            <a:t>A</a:t>
          </a:r>
          <a:r>
            <a:rPr lang="zh-Hans" altLang="en-US" dirty="0"/>
            <a:t>轮融资</a:t>
          </a:r>
          <a:endParaRPr lang="en-US" dirty="0"/>
        </a:p>
      </dgm:t>
    </dgm:pt>
    <dgm:pt modelId="{CD9A123F-3E11-0748-89A1-E54C4D8EDB65}" type="parTrans" cxnId="{4A9157DC-0427-C547-9555-F938F9EF71CA}">
      <dgm:prSet/>
      <dgm:spPr/>
      <dgm:t>
        <a:bodyPr/>
        <a:lstStyle/>
        <a:p>
          <a:endParaRPr lang="en-US"/>
        </a:p>
      </dgm:t>
    </dgm:pt>
    <dgm:pt modelId="{19C4551D-2E8C-5843-80ED-79AC184F1F8A}" type="sibTrans" cxnId="{4A9157DC-0427-C547-9555-F938F9EF71CA}">
      <dgm:prSet/>
      <dgm:spPr/>
      <dgm:t>
        <a:bodyPr/>
        <a:lstStyle/>
        <a:p>
          <a:endParaRPr lang="en-US"/>
        </a:p>
      </dgm:t>
    </dgm:pt>
    <dgm:pt modelId="{70CB6C4B-DE8D-1F46-AB83-3D470B6D2055}">
      <dgm:prSet/>
      <dgm:spPr/>
      <dgm:t>
        <a:bodyPr/>
        <a:lstStyle/>
        <a:p>
          <a:r>
            <a:rPr lang="zh-Hans" altLang="en-US" dirty="0"/>
            <a:t>提升用户体验、上线社区功能</a:t>
          </a:r>
          <a:endParaRPr lang="en-US" dirty="0"/>
        </a:p>
      </dgm:t>
    </dgm:pt>
    <dgm:pt modelId="{B6549BCB-9766-3B49-8E33-F8A667C07C65}" type="parTrans" cxnId="{3315820A-BCBE-1D41-85C0-D7CC6479B9E5}">
      <dgm:prSet/>
      <dgm:spPr/>
      <dgm:t>
        <a:bodyPr/>
        <a:lstStyle/>
        <a:p>
          <a:endParaRPr lang="en-US"/>
        </a:p>
      </dgm:t>
    </dgm:pt>
    <dgm:pt modelId="{DD2466FB-34F0-6248-B709-B81312F85543}" type="sibTrans" cxnId="{3315820A-BCBE-1D41-85C0-D7CC6479B9E5}">
      <dgm:prSet/>
      <dgm:spPr/>
      <dgm:t>
        <a:bodyPr/>
        <a:lstStyle/>
        <a:p>
          <a:endParaRPr lang="en-US"/>
        </a:p>
      </dgm:t>
    </dgm:pt>
    <dgm:pt modelId="{FEC92FED-ADF8-D54F-9953-99C41EE546BE}">
      <dgm:prSet/>
      <dgm:spPr/>
      <dgm:t>
        <a:bodyPr/>
        <a:lstStyle/>
        <a:p>
          <a:r>
            <a:rPr lang="zh-Hans" altLang="en-US" dirty="0"/>
            <a:t>一线城市及部分强二线城市推广</a:t>
          </a:r>
          <a:endParaRPr lang="en-US" dirty="0"/>
        </a:p>
      </dgm:t>
    </dgm:pt>
    <dgm:pt modelId="{D7F4EF19-AA14-2341-9C38-2A0C43E0A7FC}" type="parTrans" cxnId="{43310918-5BD5-9046-890F-F4A12E812779}">
      <dgm:prSet/>
      <dgm:spPr/>
      <dgm:t>
        <a:bodyPr/>
        <a:lstStyle/>
        <a:p>
          <a:endParaRPr lang="en-US"/>
        </a:p>
      </dgm:t>
    </dgm:pt>
    <dgm:pt modelId="{2CD16E60-6B63-F041-8817-4BDB1CFB9777}" type="sibTrans" cxnId="{43310918-5BD5-9046-890F-F4A12E812779}">
      <dgm:prSet/>
      <dgm:spPr/>
      <dgm:t>
        <a:bodyPr/>
        <a:lstStyle/>
        <a:p>
          <a:endParaRPr lang="en-US"/>
        </a:p>
      </dgm:t>
    </dgm:pt>
    <dgm:pt modelId="{17A954CF-999A-2A42-9025-48A35FCAA478}">
      <dgm:prSet/>
      <dgm:spPr/>
      <dgm:t>
        <a:bodyPr/>
        <a:lstStyle/>
        <a:p>
          <a:r>
            <a:rPr lang="zh-Hans" altLang="en-US" dirty="0"/>
            <a:t>门店数量</a:t>
          </a:r>
          <a:r>
            <a:rPr lang="en-US" altLang="zh-Hans" dirty="0"/>
            <a:t>1500</a:t>
          </a:r>
          <a:r>
            <a:rPr lang="zh-Hans" altLang="en-US" dirty="0"/>
            <a:t>家</a:t>
          </a:r>
          <a:endParaRPr lang="en-US" dirty="0"/>
        </a:p>
      </dgm:t>
    </dgm:pt>
    <dgm:pt modelId="{090A17B7-9CB2-8C41-9A62-6302AF802803}" type="parTrans" cxnId="{E9BA4EB6-CDD1-1E41-B49C-5BDC9A82A917}">
      <dgm:prSet/>
      <dgm:spPr/>
      <dgm:t>
        <a:bodyPr/>
        <a:lstStyle/>
        <a:p>
          <a:endParaRPr lang="en-US"/>
        </a:p>
      </dgm:t>
    </dgm:pt>
    <dgm:pt modelId="{3EB0A454-2250-F642-9E53-751859D54FB0}" type="sibTrans" cxnId="{E9BA4EB6-CDD1-1E41-B49C-5BDC9A82A917}">
      <dgm:prSet/>
      <dgm:spPr/>
      <dgm:t>
        <a:bodyPr/>
        <a:lstStyle/>
        <a:p>
          <a:endParaRPr lang="en-US"/>
        </a:p>
      </dgm:t>
    </dgm:pt>
    <dgm:pt modelId="{8CA483DE-D190-7340-B976-795CE686B788}">
      <dgm:prSet/>
      <dgm:spPr/>
      <dgm:t>
        <a:bodyPr/>
        <a:lstStyle/>
        <a:p>
          <a:r>
            <a:rPr lang="zh-Hans" altLang="en-US" dirty="0"/>
            <a:t>注册用户超</a:t>
          </a:r>
          <a:r>
            <a:rPr lang="en-US" altLang="zh-Hans" dirty="0"/>
            <a:t>600</a:t>
          </a:r>
          <a:r>
            <a:rPr lang="zh-Hans" altLang="en-US" dirty="0"/>
            <a:t>万</a:t>
          </a:r>
          <a:endParaRPr lang="en-US" dirty="0"/>
        </a:p>
      </dgm:t>
    </dgm:pt>
    <dgm:pt modelId="{6947C5C4-33F8-7849-8B79-8E8D0D63189D}" type="parTrans" cxnId="{C90FFE6C-89C4-E54B-BABA-81AEFF3C38E5}">
      <dgm:prSet/>
      <dgm:spPr/>
      <dgm:t>
        <a:bodyPr/>
        <a:lstStyle/>
        <a:p>
          <a:endParaRPr lang="en-US"/>
        </a:p>
      </dgm:t>
    </dgm:pt>
    <dgm:pt modelId="{C48090D2-F346-A244-9D7F-CB7AFAB8A2F6}" type="sibTrans" cxnId="{C90FFE6C-89C4-E54B-BABA-81AEFF3C38E5}">
      <dgm:prSet/>
      <dgm:spPr/>
      <dgm:t>
        <a:bodyPr/>
        <a:lstStyle/>
        <a:p>
          <a:endParaRPr lang="en-US"/>
        </a:p>
      </dgm:t>
    </dgm:pt>
    <dgm:pt modelId="{C9E969CC-AAC0-F342-81E5-447CBBAE9C84}">
      <dgm:prSet/>
      <dgm:spPr/>
      <dgm:t>
        <a:bodyPr/>
        <a:lstStyle/>
        <a:p>
          <a:r>
            <a:rPr lang="en-US" altLang="zh-Hans" dirty="0"/>
            <a:t>2020/07-2021/06</a:t>
          </a:r>
          <a:r>
            <a:rPr lang="zh-Hans" altLang="en-US" dirty="0"/>
            <a:t> 爆发期</a:t>
          </a:r>
          <a:endParaRPr lang="en-US" dirty="0"/>
        </a:p>
      </dgm:t>
    </dgm:pt>
    <dgm:pt modelId="{91DA1A01-5A71-4645-AA50-746DFCEDACAA}" type="parTrans" cxnId="{7284958D-91B5-A94E-8C08-83030F7139E0}">
      <dgm:prSet/>
      <dgm:spPr/>
      <dgm:t>
        <a:bodyPr/>
        <a:lstStyle/>
        <a:p>
          <a:endParaRPr lang="en-US"/>
        </a:p>
      </dgm:t>
    </dgm:pt>
    <dgm:pt modelId="{CE7F5CC8-4659-5541-BBD6-04DB6B8962B5}" type="sibTrans" cxnId="{7284958D-91B5-A94E-8C08-83030F7139E0}">
      <dgm:prSet/>
      <dgm:spPr/>
      <dgm:t>
        <a:bodyPr/>
        <a:lstStyle/>
        <a:p>
          <a:endParaRPr lang="en-US"/>
        </a:p>
      </dgm:t>
    </dgm:pt>
    <dgm:pt modelId="{B388AA02-E9F7-8340-83E3-D2D9626FAA1C}">
      <dgm:prSet/>
      <dgm:spPr/>
      <dgm:t>
        <a:bodyPr/>
        <a:lstStyle/>
        <a:p>
          <a:r>
            <a:rPr lang="en-US" altLang="zh-Hans" dirty="0"/>
            <a:t>B</a:t>
          </a:r>
          <a:r>
            <a:rPr lang="zh-Hans" altLang="en-US" dirty="0"/>
            <a:t>轮融资</a:t>
          </a:r>
          <a:endParaRPr lang="en-US" dirty="0"/>
        </a:p>
      </dgm:t>
    </dgm:pt>
    <dgm:pt modelId="{1AE487ED-D8C3-1342-87E6-F4144DA82FE9}" type="parTrans" cxnId="{77D45F28-B7DB-5D41-BC23-B56D9D82438D}">
      <dgm:prSet/>
      <dgm:spPr/>
      <dgm:t>
        <a:bodyPr/>
        <a:lstStyle/>
        <a:p>
          <a:endParaRPr lang="en-US"/>
        </a:p>
      </dgm:t>
    </dgm:pt>
    <dgm:pt modelId="{557CC7D3-104B-9642-8040-AB0763C44486}" type="sibTrans" cxnId="{77D45F28-B7DB-5D41-BC23-B56D9D82438D}">
      <dgm:prSet/>
      <dgm:spPr/>
      <dgm:t>
        <a:bodyPr/>
        <a:lstStyle/>
        <a:p>
          <a:endParaRPr lang="en-US"/>
        </a:p>
      </dgm:t>
    </dgm:pt>
    <dgm:pt modelId="{D08E26F3-2BC5-BD49-8347-6EC1BC65E4A4}">
      <dgm:prSet/>
      <dgm:spPr/>
      <dgm:t>
        <a:bodyPr/>
        <a:lstStyle/>
        <a:p>
          <a:r>
            <a:rPr lang="zh-Hans" altLang="en-US" dirty="0"/>
            <a:t>具备平台快速扩容能力、优化用户体验及扩展增值服务</a:t>
          </a:r>
          <a:endParaRPr lang="en-US" dirty="0"/>
        </a:p>
      </dgm:t>
    </dgm:pt>
    <dgm:pt modelId="{FF2979F3-E795-7E4C-9A36-70D721949E8B}" type="parTrans" cxnId="{2822486D-7132-2E47-93B4-47277D7AB03D}">
      <dgm:prSet/>
      <dgm:spPr/>
      <dgm:t>
        <a:bodyPr/>
        <a:lstStyle/>
        <a:p>
          <a:endParaRPr lang="en-US"/>
        </a:p>
      </dgm:t>
    </dgm:pt>
    <dgm:pt modelId="{0B60C7E5-4E11-7443-83C5-31C6832A6181}" type="sibTrans" cxnId="{2822486D-7132-2E47-93B4-47277D7AB03D}">
      <dgm:prSet/>
      <dgm:spPr/>
      <dgm:t>
        <a:bodyPr/>
        <a:lstStyle/>
        <a:p>
          <a:endParaRPr lang="en-US"/>
        </a:p>
      </dgm:t>
    </dgm:pt>
    <dgm:pt modelId="{C3290157-9F1D-7B40-8F3C-7F484459B846}">
      <dgm:prSet/>
      <dgm:spPr/>
      <dgm:t>
        <a:bodyPr/>
        <a:lstStyle/>
        <a:p>
          <a:r>
            <a:rPr lang="en-US" altLang="zh-Hans" dirty="0"/>
            <a:t>800</a:t>
          </a:r>
          <a:r>
            <a:rPr lang="zh-Hans" altLang="en-US" dirty="0"/>
            <a:t>万人口以上城市推广</a:t>
          </a:r>
          <a:endParaRPr lang="en-US" dirty="0"/>
        </a:p>
      </dgm:t>
    </dgm:pt>
    <dgm:pt modelId="{665E7BEE-4C94-1F4C-AF7F-F339C0A90298}" type="parTrans" cxnId="{593AE794-4600-BE4C-A1BD-356619A6F41F}">
      <dgm:prSet/>
      <dgm:spPr/>
      <dgm:t>
        <a:bodyPr/>
        <a:lstStyle/>
        <a:p>
          <a:endParaRPr lang="en-US"/>
        </a:p>
      </dgm:t>
    </dgm:pt>
    <dgm:pt modelId="{421C8DC7-E87F-8F45-A69B-D46E1762EFB1}" type="sibTrans" cxnId="{593AE794-4600-BE4C-A1BD-356619A6F41F}">
      <dgm:prSet/>
      <dgm:spPr/>
      <dgm:t>
        <a:bodyPr/>
        <a:lstStyle/>
        <a:p>
          <a:endParaRPr lang="en-US"/>
        </a:p>
      </dgm:t>
    </dgm:pt>
    <dgm:pt modelId="{FC46DB9C-48DD-8B4A-9783-2FC38FD15DBB}">
      <dgm:prSet/>
      <dgm:spPr/>
      <dgm:t>
        <a:bodyPr/>
        <a:lstStyle/>
        <a:p>
          <a:r>
            <a:rPr lang="zh-Hans" altLang="en-US" dirty="0"/>
            <a:t>目标门店数量</a:t>
          </a:r>
          <a:r>
            <a:rPr lang="en-US" altLang="zh-Hans" dirty="0"/>
            <a:t>5000</a:t>
          </a:r>
          <a:r>
            <a:rPr lang="zh-Hans" altLang="en-US" dirty="0"/>
            <a:t>家</a:t>
          </a:r>
          <a:endParaRPr lang="en-US" dirty="0"/>
        </a:p>
      </dgm:t>
    </dgm:pt>
    <dgm:pt modelId="{38DF8355-3D2E-FF45-B5D1-47D43F14066F}" type="parTrans" cxnId="{E4B5E3B0-3700-BD44-A9A2-0E08BC40B2E2}">
      <dgm:prSet/>
      <dgm:spPr/>
      <dgm:t>
        <a:bodyPr/>
        <a:lstStyle/>
        <a:p>
          <a:endParaRPr lang="en-US"/>
        </a:p>
      </dgm:t>
    </dgm:pt>
    <dgm:pt modelId="{5A3F18DF-BCB4-2E45-BAA6-0E6D8590D500}" type="sibTrans" cxnId="{E4B5E3B0-3700-BD44-A9A2-0E08BC40B2E2}">
      <dgm:prSet/>
      <dgm:spPr/>
      <dgm:t>
        <a:bodyPr/>
        <a:lstStyle/>
        <a:p>
          <a:endParaRPr lang="en-US"/>
        </a:p>
      </dgm:t>
    </dgm:pt>
    <dgm:pt modelId="{0C223F0E-C9D6-5145-AAA9-10D606545026}">
      <dgm:prSet/>
      <dgm:spPr/>
      <dgm:t>
        <a:bodyPr/>
        <a:lstStyle/>
        <a:p>
          <a:r>
            <a:rPr lang="zh-Hans" altLang="en-US" dirty="0"/>
            <a:t>注册用户超</a:t>
          </a:r>
          <a:r>
            <a:rPr lang="en-US" altLang="zh-Hans" dirty="0"/>
            <a:t>2000</a:t>
          </a:r>
          <a:r>
            <a:rPr lang="zh-Hans" altLang="en-US" dirty="0"/>
            <a:t>万</a:t>
          </a:r>
          <a:endParaRPr lang="en-US" dirty="0"/>
        </a:p>
      </dgm:t>
    </dgm:pt>
    <dgm:pt modelId="{5EAEB3A1-456E-8C4E-9651-591A19B77CC5}" type="parTrans" cxnId="{A588E5FC-7871-CC49-B8BE-49B9EE0B8498}">
      <dgm:prSet/>
      <dgm:spPr/>
      <dgm:t>
        <a:bodyPr/>
        <a:lstStyle/>
        <a:p>
          <a:endParaRPr lang="en-US"/>
        </a:p>
      </dgm:t>
    </dgm:pt>
    <dgm:pt modelId="{5B05FF21-65ED-DD4E-8CDE-AAF1371C21C5}" type="sibTrans" cxnId="{A588E5FC-7871-CC49-B8BE-49B9EE0B8498}">
      <dgm:prSet/>
      <dgm:spPr/>
      <dgm:t>
        <a:bodyPr/>
        <a:lstStyle/>
        <a:p>
          <a:endParaRPr lang="en-US"/>
        </a:p>
      </dgm:t>
    </dgm:pt>
    <dgm:pt modelId="{19E698E5-9E52-E845-9976-8A65F10AE3D6}">
      <dgm:prSet/>
      <dgm:spPr/>
      <dgm:t>
        <a:bodyPr/>
        <a:lstStyle/>
        <a:p>
          <a:r>
            <a:rPr lang="en-US" altLang="zh-Hans" dirty="0"/>
            <a:t>2021/07</a:t>
          </a:r>
          <a:r>
            <a:rPr lang="zh-Hans" altLang="en-US" dirty="0"/>
            <a:t> </a:t>
          </a:r>
          <a:r>
            <a:rPr lang="en-US" altLang="zh-Hans" dirty="0"/>
            <a:t>C</a:t>
          </a:r>
          <a:r>
            <a:rPr lang="zh-Hans" altLang="en-US" dirty="0"/>
            <a:t>轮融资及</a:t>
          </a:r>
          <a:r>
            <a:rPr lang="en-US" altLang="zh-Hans" dirty="0"/>
            <a:t>IPO</a:t>
          </a:r>
          <a:endParaRPr lang="en-US" dirty="0"/>
        </a:p>
      </dgm:t>
    </dgm:pt>
    <dgm:pt modelId="{91A2CE24-D700-D444-8D33-2032E62C64B6}" type="parTrans" cxnId="{EC4F5C43-D475-7648-B85C-6517C138FFAD}">
      <dgm:prSet/>
      <dgm:spPr/>
      <dgm:t>
        <a:bodyPr/>
        <a:lstStyle/>
        <a:p>
          <a:endParaRPr lang="en-US"/>
        </a:p>
      </dgm:t>
    </dgm:pt>
    <dgm:pt modelId="{64B4E2DD-423E-824C-B6D2-DC83A1EDF4A4}" type="sibTrans" cxnId="{EC4F5C43-D475-7648-B85C-6517C138FFAD}">
      <dgm:prSet/>
      <dgm:spPr/>
      <dgm:t>
        <a:bodyPr/>
        <a:lstStyle/>
        <a:p>
          <a:endParaRPr lang="en-US"/>
        </a:p>
      </dgm:t>
    </dgm:pt>
    <dgm:pt modelId="{61DC0CE4-EE95-C049-83E9-840E0EA16D70}">
      <dgm:prSet/>
      <dgm:spPr/>
      <dgm:t>
        <a:bodyPr/>
        <a:lstStyle/>
        <a:p>
          <a:r>
            <a:rPr lang="zh-Hans" altLang="en-US" dirty="0"/>
            <a:t>注册私教</a:t>
          </a:r>
          <a:r>
            <a:rPr lang="en-US" altLang="zh-Hans" dirty="0"/>
            <a:t>3000</a:t>
          </a:r>
          <a:r>
            <a:rPr lang="zh-Hans" altLang="en-US" dirty="0"/>
            <a:t>人</a:t>
          </a:r>
          <a:endParaRPr lang="en-US" dirty="0"/>
        </a:p>
      </dgm:t>
    </dgm:pt>
    <dgm:pt modelId="{6A692A2F-36E2-E04E-948B-07A9F25D90AA}" type="parTrans" cxnId="{4E0820F4-B203-B546-BC53-BA7F0060D7D1}">
      <dgm:prSet/>
      <dgm:spPr/>
      <dgm:t>
        <a:bodyPr/>
        <a:lstStyle/>
        <a:p>
          <a:endParaRPr lang="en-US"/>
        </a:p>
      </dgm:t>
    </dgm:pt>
    <dgm:pt modelId="{FF4B26FD-186C-F64F-84D3-6BEBB0D9D5A1}" type="sibTrans" cxnId="{4E0820F4-B203-B546-BC53-BA7F0060D7D1}">
      <dgm:prSet/>
      <dgm:spPr/>
      <dgm:t>
        <a:bodyPr/>
        <a:lstStyle/>
        <a:p>
          <a:endParaRPr lang="en-US"/>
        </a:p>
      </dgm:t>
    </dgm:pt>
    <dgm:pt modelId="{09F30475-CF73-864F-8DAF-7C4CD272F9C1}">
      <dgm:prSet/>
      <dgm:spPr/>
      <dgm:t>
        <a:bodyPr/>
        <a:lstStyle/>
        <a:p>
          <a:r>
            <a:rPr lang="zh-Hans" altLang="en-US" dirty="0"/>
            <a:t>注册私教</a:t>
          </a:r>
          <a:r>
            <a:rPr lang="en-US" altLang="zh-Hans" dirty="0"/>
            <a:t>10000</a:t>
          </a:r>
          <a:r>
            <a:rPr lang="zh-Hans" altLang="en-US" dirty="0"/>
            <a:t>人</a:t>
          </a:r>
          <a:endParaRPr lang="en-US" dirty="0"/>
        </a:p>
      </dgm:t>
    </dgm:pt>
    <dgm:pt modelId="{7781D513-3267-6B47-B7F4-1859C1FF689A}" type="parTrans" cxnId="{D5319981-5110-0E41-B1C6-677D9E4BF0D5}">
      <dgm:prSet/>
      <dgm:spPr/>
      <dgm:t>
        <a:bodyPr/>
        <a:lstStyle/>
        <a:p>
          <a:endParaRPr lang="en-US"/>
        </a:p>
      </dgm:t>
    </dgm:pt>
    <dgm:pt modelId="{4FE06181-46C6-E748-94BA-C49688CEDE61}" type="sibTrans" cxnId="{D5319981-5110-0E41-B1C6-677D9E4BF0D5}">
      <dgm:prSet/>
      <dgm:spPr/>
      <dgm:t>
        <a:bodyPr/>
        <a:lstStyle/>
        <a:p>
          <a:endParaRPr lang="en-US"/>
        </a:p>
      </dgm:t>
    </dgm:pt>
    <dgm:pt modelId="{06F0AA50-CD20-CF4A-9333-C12D8CD36EB2}" type="pres">
      <dgm:prSet presAssocID="{0EB1E6E8-32FF-EA41-958F-BCB452CDC078}" presName="CompostProcess" presStyleCnt="0">
        <dgm:presLayoutVars>
          <dgm:dir/>
          <dgm:resizeHandles val="exact"/>
        </dgm:presLayoutVars>
      </dgm:prSet>
      <dgm:spPr/>
    </dgm:pt>
    <dgm:pt modelId="{80301320-83EA-1D4C-A7A8-489C585F2536}" type="pres">
      <dgm:prSet presAssocID="{0EB1E6E8-32FF-EA41-958F-BCB452CDC078}" presName="arrow" presStyleLbl="bgShp" presStyleIdx="0" presStyleCnt="1"/>
      <dgm:spPr/>
    </dgm:pt>
    <dgm:pt modelId="{4F2F2260-7E04-BA48-80F0-13586FE5634D}" type="pres">
      <dgm:prSet presAssocID="{0EB1E6E8-32FF-EA41-958F-BCB452CDC078}" presName="linearProcess" presStyleCnt="0"/>
      <dgm:spPr/>
    </dgm:pt>
    <dgm:pt modelId="{DAB04501-0BBC-6A44-9F7C-49BF43ABACF5}" type="pres">
      <dgm:prSet presAssocID="{8F121E0A-B1C2-3F46-93F6-96E7F28362FF}" presName="textNode" presStyleLbl="node1" presStyleIdx="0" presStyleCnt="4">
        <dgm:presLayoutVars>
          <dgm:bulletEnabled val="1"/>
        </dgm:presLayoutVars>
      </dgm:prSet>
      <dgm:spPr/>
    </dgm:pt>
    <dgm:pt modelId="{D51E9EB1-25B5-F54F-A0B5-8AD3B891CDEB}" type="pres">
      <dgm:prSet presAssocID="{13C4EE33-9AF3-F84E-9E9B-0FC13920040E}" presName="sibTrans" presStyleCnt="0"/>
      <dgm:spPr/>
    </dgm:pt>
    <dgm:pt modelId="{D982FA29-C63D-4645-9C0B-62FB47E28873}" type="pres">
      <dgm:prSet presAssocID="{538B8F8C-4109-B64A-BA3E-CD1AC8EA5DEE}" presName="textNode" presStyleLbl="node1" presStyleIdx="1" presStyleCnt="4">
        <dgm:presLayoutVars>
          <dgm:bulletEnabled val="1"/>
        </dgm:presLayoutVars>
      </dgm:prSet>
      <dgm:spPr/>
    </dgm:pt>
    <dgm:pt modelId="{F7A62396-2F29-A54B-910B-D2C17AF2B49C}" type="pres">
      <dgm:prSet presAssocID="{A56CA6DA-A560-9D4F-AAF3-2608F22DA3C7}" presName="sibTrans" presStyleCnt="0"/>
      <dgm:spPr/>
    </dgm:pt>
    <dgm:pt modelId="{E96CB4F7-CF6E-FE4F-992D-941853E1C8C5}" type="pres">
      <dgm:prSet presAssocID="{C9E969CC-AAC0-F342-81E5-447CBBAE9C84}" presName="textNode" presStyleLbl="node1" presStyleIdx="2" presStyleCnt="4">
        <dgm:presLayoutVars>
          <dgm:bulletEnabled val="1"/>
        </dgm:presLayoutVars>
      </dgm:prSet>
      <dgm:spPr/>
    </dgm:pt>
    <dgm:pt modelId="{A243EACB-FFCF-C742-93A6-324B64E9464A}" type="pres">
      <dgm:prSet presAssocID="{CE7F5CC8-4659-5541-BBD6-04DB6B8962B5}" presName="sibTrans" presStyleCnt="0"/>
      <dgm:spPr/>
    </dgm:pt>
    <dgm:pt modelId="{A9C375C8-192F-1942-BFDD-D96B3ABCAC45}" type="pres">
      <dgm:prSet presAssocID="{19E698E5-9E52-E845-9976-8A65F10AE3D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075A108-6937-C24D-988C-848FAB61DB9E}" type="presOf" srcId="{0EB1E6E8-32FF-EA41-958F-BCB452CDC078}" destId="{06F0AA50-CD20-CF4A-9333-C12D8CD36EB2}" srcOrd="0" destOrd="0" presId="urn:microsoft.com/office/officeart/2005/8/layout/hProcess9"/>
    <dgm:cxn modelId="{3315820A-BCBE-1D41-85C0-D7CC6479B9E5}" srcId="{538B8F8C-4109-B64A-BA3E-CD1AC8EA5DEE}" destId="{70CB6C4B-DE8D-1F46-AB83-3D470B6D2055}" srcOrd="1" destOrd="0" parTransId="{B6549BCB-9766-3B49-8E33-F8A667C07C65}" sibTransId="{DD2466FB-34F0-6248-B709-B81312F85543}"/>
    <dgm:cxn modelId="{11786A10-30F0-164E-A318-94FE1FA8AACB}" type="presOf" srcId="{70CB6C4B-DE8D-1F46-AB83-3D470B6D2055}" destId="{D982FA29-C63D-4645-9C0B-62FB47E28873}" srcOrd="0" destOrd="2" presId="urn:microsoft.com/office/officeart/2005/8/layout/hProcess9"/>
    <dgm:cxn modelId="{09DA6511-036B-5F49-BD70-1E6E2E081B4E}" type="presOf" srcId="{19E698E5-9E52-E845-9976-8A65F10AE3D6}" destId="{A9C375C8-192F-1942-BFDD-D96B3ABCAC45}" srcOrd="0" destOrd="0" presId="urn:microsoft.com/office/officeart/2005/8/layout/hProcess9"/>
    <dgm:cxn modelId="{88FCB415-7A78-AF47-86B9-7FE5CF564B86}" type="presOf" srcId="{09F30475-CF73-864F-8DAF-7C4CD272F9C1}" destId="{E96CB4F7-CF6E-FE4F-992D-941853E1C8C5}" srcOrd="0" destOrd="5" presId="urn:microsoft.com/office/officeart/2005/8/layout/hProcess9"/>
    <dgm:cxn modelId="{43310918-5BD5-9046-890F-F4A12E812779}" srcId="{538B8F8C-4109-B64A-BA3E-CD1AC8EA5DEE}" destId="{FEC92FED-ADF8-D54F-9953-99C41EE546BE}" srcOrd="2" destOrd="0" parTransId="{D7F4EF19-AA14-2341-9C38-2A0C43E0A7FC}" sibTransId="{2CD16E60-6B63-F041-8817-4BDB1CFB9777}"/>
    <dgm:cxn modelId="{F32D401B-A534-BB4E-9A4A-61DE7E08F907}" type="presOf" srcId="{61DC0CE4-EE95-C049-83E9-840E0EA16D70}" destId="{D982FA29-C63D-4645-9C0B-62FB47E28873}" srcOrd="0" destOrd="5" presId="urn:microsoft.com/office/officeart/2005/8/layout/hProcess9"/>
    <dgm:cxn modelId="{357CA222-552C-1C46-89BF-FF953249251A}" type="presOf" srcId="{F6013F51-0B28-4F44-8475-2F6C49F2506A}" destId="{DAB04501-0BBC-6A44-9F7C-49BF43ABACF5}" srcOrd="0" destOrd="3" presId="urn:microsoft.com/office/officeart/2005/8/layout/hProcess9"/>
    <dgm:cxn modelId="{77D45F28-B7DB-5D41-BC23-B56D9D82438D}" srcId="{C9E969CC-AAC0-F342-81E5-447CBBAE9C84}" destId="{B388AA02-E9F7-8340-83E3-D2D9626FAA1C}" srcOrd="0" destOrd="0" parTransId="{1AE487ED-D8C3-1342-87E6-F4144DA82FE9}" sibTransId="{557CC7D3-104B-9642-8040-AB0763C44486}"/>
    <dgm:cxn modelId="{24DCC834-B8A6-7442-8FD4-3AC753C8CA03}" srcId="{0EB1E6E8-32FF-EA41-958F-BCB452CDC078}" destId="{8F121E0A-B1C2-3F46-93F6-96E7F28362FF}" srcOrd="0" destOrd="0" parTransId="{84B8DDD4-201C-254F-882B-F85D78DCFF59}" sibTransId="{13C4EE33-9AF3-F84E-9E9B-0FC13920040E}"/>
    <dgm:cxn modelId="{EC4F5C43-D475-7648-B85C-6517C138FFAD}" srcId="{0EB1E6E8-32FF-EA41-958F-BCB452CDC078}" destId="{19E698E5-9E52-E845-9976-8A65F10AE3D6}" srcOrd="3" destOrd="0" parTransId="{91A2CE24-D700-D444-8D33-2032E62C64B6}" sibTransId="{64B4E2DD-423E-824C-B6D2-DC83A1EDF4A4}"/>
    <dgm:cxn modelId="{D0608E4D-0256-A44B-9849-3B00C3F209E9}" type="presOf" srcId="{907FE3E2-44FB-0C45-BBC4-E245135C73B1}" destId="{DAB04501-0BBC-6A44-9F7C-49BF43ABACF5}" srcOrd="0" destOrd="4" presId="urn:microsoft.com/office/officeart/2005/8/layout/hProcess9"/>
    <dgm:cxn modelId="{DDC0875D-5979-964C-8E16-EB143A9C22FA}" type="presOf" srcId="{0C223F0E-C9D6-5145-AAA9-10D606545026}" destId="{E96CB4F7-CF6E-FE4F-992D-941853E1C8C5}" srcOrd="0" destOrd="6" presId="urn:microsoft.com/office/officeart/2005/8/layout/hProcess9"/>
    <dgm:cxn modelId="{C90FFE6C-89C4-E54B-BABA-81AEFF3C38E5}" srcId="{538B8F8C-4109-B64A-BA3E-CD1AC8EA5DEE}" destId="{8CA483DE-D190-7340-B976-795CE686B788}" srcOrd="5" destOrd="0" parTransId="{6947C5C4-33F8-7849-8B79-8E8D0D63189D}" sibTransId="{C48090D2-F346-A244-9D7F-CB7AFAB8A2F6}"/>
    <dgm:cxn modelId="{2822486D-7132-2E47-93B4-47277D7AB03D}" srcId="{C9E969CC-AAC0-F342-81E5-447CBBAE9C84}" destId="{D08E26F3-2BC5-BD49-8347-6EC1BC65E4A4}" srcOrd="1" destOrd="0" parTransId="{FF2979F3-E795-7E4C-9A36-70D721949E8B}" sibTransId="{0B60C7E5-4E11-7443-83C5-31C6832A6181}"/>
    <dgm:cxn modelId="{8F84896D-E4A4-644C-B452-9B4A5E4D3314}" type="presOf" srcId="{538B8F8C-4109-B64A-BA3E-CD1AC8EA5DEE}" destId="{D982FA29-C63D-4645-9C0B-62FB47E28873}" srcOrd="0" destOrd="0" presId="urn:microsoft.com/office/officeart/2005/8/layout/hProcess9"/>
    <dgm:cxn modelId="{1BD9A180-3AA0-8341-8CD7-6E1355468F20}" type="presOf" srcId="{C3290157-9F1D-7B40-8F3C-7F484459B846}" destId="{E96CB4F7-CF6E-FE4F-992D-941853E1C8C5}" srcOrd="0" destOrd="3" presId="urn:microsoft.com/office/officeart/2005/8/layout/hProcess9"/>
    <dgm:cxn modelId="{D5319981-5110-0E41-B1C6-677D9E4BF0D5}" srcId="{C9E969CC-AAC0-F342-81E5-447CBBAE9C84}" destId="{09F30475-CF73-864F-8DAF-7C4CD272F9C1}" srcOrd="4" destOrd="0" parTransId="{7781D513-3267-6B47-B7F4-1859C1FF689A}" sibTransId="{4FE06181-46C6-E748-94BA-C49688CEDE61}"/>
    <dgm:cxn modelId="{981D3D85-EEDD-A64E-A28A-F28B0FC93D5B}" type="presOf" srcId="{0C92EC46-238E-544B-B1EE-05A97D586689}" destId="{DAB04501-0BBC-6A44-9F7C-49BF43ABACF5}" srcOrd="0" destOrd="1" presId="urn:microsoft.com/office/officeart/2005/8/layout/hProcess9"/>
    <dgm:cxn modelId="{0B7C1F8B-11DE-464D-BDA4-2E65FA97D5F8}" srcId="{8F121E0A-B1C2-3F46-93F6-96E7F28362FF}" destId="{F6013F51-0B28-4F44-8475-2F6C49F2506A}" srcOrd="2" destOrd="0" parTransId="{14F9A08E-9AF2-0142-A914-ABD43E0231C0}" sibTransId="{4779C08D-A3E8-A54D-9FC7-8ABE94CAC2DB}"/>
    <dgm:cxn modelId="{7284958D-91B5-A94E-8C08-83030F7139E0}" srcId="{0EB1E6E8-32FF-EA41-958F-BCB452CDC078}" destId="{C9E969CC-AAC0-F342-81E5-447CBBAE9C84}" srcOrd="2" destOrd="0" parTransId="{91DA1A01-5A71-4645-AA50-746DFCEDACAA}" sibTransId="{CE7F5CC8-4659-5541-BBD6-04DB6B8962B5}"/>
    <dgm:cxn modelId="{AF9EDC8D-75AA-0142-9D1B-49175F43B95D}" type="presOf" srcId="{8CA483DE-D190-7340-B976-795CE686B788}" destId="{D982FA29-C63D-4645-9C0B-62FB47E28873}" srcOrd="0" destOrd="6" presId="urn:microsoft.com/office/officeart/2005/8/layout/hProcess9"/>
    <dgm:cxn modelId="{9E03858F-2061-E84A-A0ED-4BF1D02829C9}" srcId="{8F121E0A-B1C2-3F46-93F6-96E7F28362FF}" destId="{0C92EC46-238E-544B-B1EE-05A97D586689}" srcOrd="0" destOrd="0" parTransId="{B8B3603A-9755-4E43-A062-57307E6C4C8C}" sibTransId="{477F841F-C122-754A-AB16-B39CABD13060}"/>
    <dgm:cxn modelId="{E96CE491-AAA6-4C45-866F-9BCCADCC2200}" type="presOf" srcId="{D08E26F3-2BC5-BD49-8347-6EC1BC65E4A4}" destId="{E96CB4F7-CF6E-FE4F-992D-941853E1C8C5}" srcOrd="0" destOrd="2" presId="urn:microsoft.com/office/officeart/2005/8/layout/hProcess9"/>
    <dgm:cxn modelId="{593AE794-4600-BE4C-A1BD-356619A6F41F}" srcId="{C9E969CC-AAC0-F342-81E5-447CBBAE9C84}" destId="{C3290157-9F1D-7B40-8F3C-7F484459B846}" srcOrd="2" destOrd="0" parTransId="{665E7BEE-4C94-1F4C-AF7F-F339C0A90298}" sibTransId="{421C8DC7-E87F-8F45-A69B-D46E1762EFB1}"/>
    <dgm:cxn modelId="{DBECA495-FF7D-5440-888A-BF83784B71BA}" type="presOf" srcId="{FEC92FED-ADF8-D54F-9953-99C41EE546BE}" destId="{D982FA29-C63D-4645-9C0B-62FB47E28873}" srcOrd="0" destOrd="3" presId="urn:microsoft.com/office/officeart/2005/8/layout/hProcess9"/>
    <dgm:cxn modelId="{3E4437A4-E7FA-4444-8F62-D01DB86D5E46}" type="presOf" srcId="{C45D391F-236B-A646-BD2D-DC4093D6A845}" destId="{D982FA29-C63D-4645-9C0B-62FB47E28873}" srcOrd="0" destOrd="1" presId="urn:microsoft.com/office/officeart/2005/8/layout/hProcess9"/>
    <dgm:cxn modelId="{E4B5E3B0-3700-BD44-A9A2-0E08BC40B2E2}" srcId="{C9E969CC-AAC0-F342-81E5-447CBBAE9C84}" destId="{FC46DB9C-48DD-8B4A-9783-2FC38FD15DBB}" srcOrd="3" destOrd="0" parTransId="{38DF8355-3D2E-FF45-B5D1-47D43F14066F}" sibTransId="{5A3F18DF-BCB4-2E45-BAA6-0E6D8590D500}"/>
    <dgm:cxn modelId="{E9BA4EB6-CDD1-1E41-B49C-5BDC9A82A917}" srcId="{538B8F8C-4109-B64A-BA3E-CD1AC8EA5DEE}" destId="{17A954CF-999A-2A42-9025-48A35FCAA478}" srcOrd="3" destOrd="0" parTransId="{090A17B7-9CB2-8C41-9A62-6302AF802803}" sibTransId="{3EB0A454-2250-F642-9E53-751859D54FB0}"/>
    <dgm:cxn modelId="{AE4B8AB8-C21C-B348-AFB7-F365092DE6F4}" type="presOf" srcId="{B388AA02-E9F7-8340-83E3-D2D9626FAA1C}" destId="{E96CB4F7-CF6E-FE4F-992D-941853E1C8C5}" srcOrd="0" destOrd="1" presId="urn:microsoft.com/office/officeart/2005/8/layout/hProcess9"/>
    <dgm:cxn modelId="{8BBADDC4-2602-9F4A-910F-8E3771700173}" type="presOf" srcId="{C9E969CC-AAC0-F342-81E5-447CBBAE9C84}" destId="{E96CB4F7-CF6E-FE4F-992D-941853E1C8C5}" srcOrd="0" destOrd="0" presId="urn:microsoft.com/office/officeart/2005/8/layout/hProcess9"/>
    <dgm:cxn modelId="{56ACEEC5-6676-D241-9862-9C56B2B0B10E}" type="presOf" srcId="{E35FC6F2-03BE-1F4E-8A7D-C98AA083D8BC}" destId="{DAB04501-0BBC-6A44-9F7C-49BF43ABACF5}" srcOrd="0" destOrd="2" presId="urn:microsoft.com/office/officeart/2005/8/layout/hProcess9"/>
    <dgm:cxn modelId="{967AAFCB-1D29-FF42-BCFD-9B67EBAF76AF}" type="presOf" srcId="{FC46DB9C-48DD-8B4A-9783-2FC38FD15DBB}" destId="{E96CB4F7-CF6E-FE4F-992D-941853E1C8C5}" srcOrd="0" destOrd="4" presId="urn:microsoft.com/office/officeart/2005/8/layout/hProcess9"/>
    <dgm:cxn modelId="{1B1EB1D9-9A7B-8741-8366-FABE414F622A}" type="presOf" srcId="{8F121E0A-B1C2-3F46-93F6-96E7F28362FF}" destId="{DAB04501-0BBC-6A44-9F7C-49BF43ABACF5}" srcOrd="0" destOrd="0" presId="urn:microsoft.com/office/officeart/2005/8/layout/hProcess9"/>
    <dgm:cxn modelId="{4A9157DC-0427-C547-9555-F938F9EF71CA}" srcId="{538B8F8C-4109-B64A-BA3E-CD1AC8EA5DEE}" destId="{C45D391F-236B-A646-BD2D-DC4093D6A845}" srcOrd="0" destOrd="0" parTransId="{CD9A123F-3E11-0748-89A1-E54C4D8EDB65}" sibTransId="{19C4551D-2E8C-5843-80ED-79AC184F1F8A}"/>
    <dgm:cxn modelId="{C084EAF3-9312-AB42-9147-FD2E323836DB}" srcId="{8F121E0A-B1C2-3F46-93F6-96E7F28362FF}" destId="{E35FC6F2-03BE-1F4E-8A7D-C98AA083D8BC}" srcOrd="1" destOrd="0" parTransId="{70F1BDB8-72B4-2442-ABB1-739ABB57B85A}" sibTransId="{4F07E373-25B6-2644-A28F-4D52CAA08328}"/>
    <dgm:cxn modelId="{C20609F4-DA47-704F-95FD-55D6D7408661}" type="presOf" srcId="{17A954CF-999A-2A42-9025-48A35FCAA478}" destId="{D982FA29-C63D-4645-9C0B-62FB47E28873}" srcOrd="0" destOrd="4" presId="urn:microsoft.com/office/officeart/2005/8/layout/hProcess9"/>
    <dgm:cxn modelId="{4E0820F4-B203-B546-BC53-BA7F0060D7D1}" srcId="{538B8F8C-4109-B64A-BA3E-CD1AC8EA5DEE}" destId="{61DC0CE4-EE95-C049-83E9-840E0EA16D70}" srcOrd="4" destOrd="0" parTransId="{6A692A2F-36E2-E04E-948B-07A9F25D90AA}" sibTransId="{FF4B26FD-186C-F64F-84D3-6BEBB0D9D5A1}"/>
    <dgm:cxn modelId="{97DF6EF4-B628-B64E-9CBA-E0ABB5E99CC9}" srcId="{0EB1E6E8-32FF-EA41-958F-BCB452CDC078}" destId="{538B8F8C-4109-B64A-BA3E-CD1AC8EA5DEE}" srcOrd="1" destOrd="0" parTransId="{A740537A-D8E3-C240-A4D8-26F24EF2EB79}" sibTransId="{A56CA6DA-A560-9D4F-AAF3-2608F22DA3C7}"/>
    <dgm:cxn modelId="{63498FF4-64A1-5440-AF96-7E10CF08F7C3}" srcId="{8F121E0A-B1C2-3F46-93F6-96E7F28362FF}" destId="{907FE3E2-44FB-0C45-BBC4-E245135C73B1}" srcOrd="3" destOrd="0" parTransId="{79198448-2D29-0740-8713-C1DC0094D320}" sibTransId="{684E5362-6433-6546-93AF-82FAF1BADBDA}"/>
    <dgm:cxn modelId="{A588E5FC-7871-CC49-B8BE-49B9EE0B8498}" srcId="{C9E969CC-AAC0-F342-81E5-447CBBAE9C84}" destId="{0C223F0E-C9D6-5145-AAA9-10D606545026}" srcOrd="5" destOrd="0" parTransId="{5EAEB3A1-456E-8C4E-9651-591A19B77CC5}" sibTransId="{5B05FF21-65ED-DD4E-8CDE-AAF1371C21C5}"/>
    <dgm:cxn modelId="{CC73978E-4981-A24B-8E21-99D1129E2BCC}" type="presParOf" srcId="{06F0AA50-CD20-CF4A-9333-C12D8CD36EB2}" destId="{80301320-83EA-1D4C-A7A8-489C585F2536}" srcOrd="0" destOrd="0" presId="urn:microsoft.com/office/officeart/2005/8/layout/hProcess9"/>
    <dgm:cxn modelId="{40F82280-ED65-5549-808D-097FA8E9F893}" type="presParOf" srcId="{06F0AA50-CD20-CF4A-9333-C12D8CD36EB2}" destId="{4F2F2260-7E04-BA48-80F0-13586FE5634D}" srcOrd="1" destOrd="0" presId="urn:microsoft.com/office/officeart/2005/8/layout/hProcess9"/>
    <dgm:cxn modelId="{0A145C36-EA91-7B45-AF94-9BB3DEDA594F}" type="presParOf" srcId="{4F2F2260-7E04-BA48-80F0-13586FE5634D}" destId="{DAB04501-0BBC-6A44-9F7C-49BF43ABACF5}" srcOrd="0" destOrd="0" presId="urn:microsoft.com/office/officeart/2005/8/layout/hProcess9"/>
    <dgm:cxn modelId="{4E9FE5F2-BCFA-C340-AA93-F6D7AD8555F6}" type="presParOf" srcId="{4F2F2260-7E04-BA48-80F0-13586FE5634D}" destId="{D51E9EB1-25B5-F54F-A0B5-8AD3B891CDEB}" srcOrd="1" destOrd="0" presId="urn:microsoft.com/office/officeart/2005/8/layout/hProcess9"/>
    <dgm:cxn modelId="{CCD34D49-56B0-744B-B137-3790792235E3}" type="presParOf" srcId="{4F2F2260-7E04-BA48-80F0-13586FE5634D}" destId="{D982FA29-C63D-4645-9C0B-62FB47E28873}" srcOrd="2" destOrd="0" presId="urn:microsoft.com/office/officeart/2005/8/layout/hProcess9"/>
    <dgm:cxn modelId="{CADCD8F6-1DEA-8B4B-8D9B-B24F03B0B2EF}" type="presParOf" srcId="{4F2F2260-7E04-BA48-80F0-13586FE5634D}" destId="{F7A62396-2F29-A54B-910B-D2C17AF2B49C}" srcOrd="3" destOrd="0" presId="urn:microsoft.com/office/officeart/2005/8/layout/hProcess9"/>
    <dgm:cxn modelId="{581D4766-E4AD-6F4F-B173-831E92C06B32}" type="presParOf" srcId="{4F2F2260-7E04-BA48-80F0-13586FE5634D}" destId="{E96CB4F7-CF6E-FE4F-992D-941853E1C8C5}" srcOrd="4" destOrd="0" presId="urn:microsoft.com/office/officeart/2005/8/layout/hProcess9"/>
    <dgm:cxn modelId="{C3FE0A35-C4A5-524B-B988-1844E2404DD5}" type="presParOf" srcId="{4F2F2260-7E04-BA48-80F0-13586FE5634D}" destId="{A243EACB-FFCF-C742-93A6-324B64E9464A}" srcOrd="5" destOrd="0" presId="urn:microsoft.com/office/officeart/2005/8/layout/hProcess9"/>
    <dgm:cxn modelId="{E35783EE-47BB-0244-AA16-FFB819683C60}" type="presParOf" srcId="{4F2F2260-7E04-BA48-80F0-13586FE5634D}" destId="{A9C375C8-192F-1942-BFDD-D96B3ABCAC4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48B2A85-0D3B-F941-B18F-4C1ECE19B829}" type="doc">
      <dgm:prSet loTypeId="urn:microsoft.com/office/officeart/2005/8/layout/process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7492F-04E7-7A48-BB41-2CD77FA7CAEB}">
      <dgm:prSet phldrT="[Text]"/>
      <dgm:spPr/>
      <dgm:t>
        <a:bodyPr/>
        <a:lstStyle/>
        <a:p>
          <a:r>
            <a:rPr lang="en-US" altLang="zh-Hans" dirty="0"/>
            <a:t>07-</a:t>
          </a:r>
          <a:r>
            <a:rPr lang="zh-Hans" altLang="en-US" dirty="0"/>
            <a:t>门店系统推广</a:t>
          </a:r>
          <a:endParaRPr lang="en-US" dirty="0"/>
        </a:p>
      </dgm:t>
    </dgm:pt>
    <dgm:pt modelId="{722D6579-4972-6142-8D24-C5F173AE913B}" type="parTrans" cxnId="{9A145647-DBA1-3E47-977A-3DF35C3DCD9A}">
      <dgm:prSet/>
      <dgm:spPr/>
      <dgm:t>
        <a:bodyPr/>
        <a:lstStyle/>
        <a:p>
          <a:endParaRPr lang="en-US"/>
        </a:p>
      </dgm:t>
    </dgm:pt>
    <dgm:pt modelId="{914028F5-C65C-0D48-A382-3548A5C3977A}" type="sibTrans" cxnId="{9A145647-DBA1-3E47-977A-3DF35C3DCD9A}">
      <dgm:prSet/>
      <dgm:spPr/>
      <dgm:t>
        <a:bodyPr/>
        <a:lstStyle/>
        <a:p>
          <a:endParaRPr lang="en-US"/>
        </a:p>
      </dgm:t>
    </dgm:pt>
    <dgm:pt modelId="{5D4F1475-5565-BF4C-ABCA-115301641D8A}">
      <dgm:prSet phldrT="[Text]"/>
      <dgm:spPr/>
      <dgm:t>
        <a:bodyPr/>
        <a:lstStyle/>
        <a:p>
          <a:r>
            <a:rPr lang="en-US" altLang="zh-Hans" dirty="0"/>
            <a:t>09-</a:t>
          </a:r>
          <a:r>
            <a:rPr lang="zh-Hans" altLang="en-US" dirty="0"/>
            <a:t>消费端推广</a:t>
          </a:r>
          <a:endParaRPr lang="en-US" dirty="0"/>
        </a:p>
      </dgm:t>
    </dgm:pt>
    <dgm:pt modelId="{AD10B247-E713-0847-836A-5C1D9AAE12F6}" type="parTrans" cxnId="{0C0D7060-BE15-EB4E-9595-4D48FF232A12}">
      <dgm:prSet/>
      <dgm:spPr/>
      <dgm:t>
        <a:bodyPr/>
        <a:lstStyle/>
        <a:p>
          <a:endParaRPr lang="en-US"/>
        </a:p>
      </dgm:t>
    </dgm:pt>
    <dgm:pt modelId="{89B4CD7A-1689-254D-9CA1-A004D3D480C1}" type="sibTrans" cxnId="{0C0D7060-BE15-EB4E-9595-4D48FF232A12}">
      <dgm:prSet/>
      <dgm:spPr/>
      <dgm:t>
        <a:bodyPr/>
        <a:lstStyle/>
        <a:p>
          <a:endParaRPr lang="en-US"/>
        </a:p>
      </dgm:t>
    </dgm:pt>
    <dgm:pt modelId="{C5E4D96C-25F5-5347-9623-8BD8B2C3FCD5}">
      <dgm:prSet phldrT="[Text]"/>
      <dgm:spPr/>
      <dgm:t>
        <a:bodyPr/>
        <a:lstStyle/>
        <a:p>
          <a:r>
            <a:rPr lang="en-US" altLang="zh-Hans" dirty="0"/>
            <a:t>10-</a:t>
          </a:r>
          <a:r>
            <a:rPr lang="zh-Hans" altLang="en-US" dirty="0"/>
            <a:t>门店系统</a:t>
          </a:r>
          <a:r>
            <a:rPr lang="en-US" altLang="zh-Hans" dirty="0"/>
            <a:t>V2</a:t>
          </a:r>
          <a:r>
            <a:rPr lang="zh-Hans" altLang="en-US" dirty="0"/>
            <a:t>上线</a:t>
          </a:r>
          <a:endParaRPr lang="en-US" altLang="zh-Hans" dirty="0"/>
        </a:p>
      </dgm:t>
    </dgm:pt>
    <dgm:pt modelId="{F4DCD17D-8F93-9B42-9A3E-29490F5A8A24}" type="parTrans" cxnId="{F7A2944C-419A-7D47-A6DA-F32A6339F8C5}">
      <dgm:prSet/>
      <dgm:spPr/>
      <dgm:t>
        <a:bodyPr/>
        <a:lstStyle/>
        <a:p>
          <a:endParaRPr lang="en-US"/>
        </a:p>
      </dgm:t>
    </dgm:pt>
    <dgm:pt modelId="{56F3B0AB-CA0A-AE4E-968D-D4D4FC326576}" type="sibTrans" cxnId="{F7A2944C-419A-7D47-A6DA-F32A6339F8C5}">
      <dgm:prSet/>
      <dgm:spPr/>
      <dgm:t>
        <a:bodyPr/>
        <a:lstStyle/>
        <a:p>
          <a:endParaRPr lang="en-US"/>
        </a:p>
      </dgm:t>
    </dgm:pt>
    <dgm:pt modelId="{CB9AB83D-CE0A-3F4C-8262-311C1448C6D1}">
      <dgm:prSet phldrT="[Text]"/>
      <dgm:spPr/>
      <dgm:t>
        <a:bodyPr/>
        <a:lstStyle/>
        <a:p>
          <a:r>
            <a:rPr lang="en-US" altLang="zh-Hans" dirty="0"/>
            <a:t>11-</a:t>
          </a:r>
          <a:r>
            <a:rPr lang="zh-Hans" altLang="en-US" dirty="0"/>
            <a:t>私教端推广</a:t>
          </a:r>
          <a:endParaRPr lang="en-US" dirty="0"/>
        </a:p>
      </dgm:t>
    </dgm:pt>
    <dgm:pt modelId="{7B882675-5B55-B941-AEAF-C2CBFCC7E983}" type="parTrans" cxnId="{D5778B40-F01C-1D4D-81D3-71C080A811E2}">
      <dgm:prSet/>
      <dgm:spPr/>
      <dgm:t>
        <a:bodyPr/>
        <a:lstStyle/>
        <a:p>
          <a:endParaRPr lang="en-US"/>
        </a:p>
      </dgm:t>
    </dgm:pt>
    <dgm:pt modelId="{B8A13B26-643E-CB44-BD42-0F38DE48A8CB}" type="sibTrans" cxnId="{D5778B40-F01C-1D4D-81D3-71C080A811E2}">
      <dgm:prSet/>
      <dgm:spPr/>
      <dgm:t>
        <a:bodyPr/>
        <a:lstStyle/>
        <a:p>
          <a:endParaRPr lang="en-US"/>
        </a:p>
      </dgm:t>
    </dgm:pt>
    <dgm:pt modelId="{3E949A70-FC09-CA43-993B-1F6D307A9AC5}">
      <dgm:prSet phldrT="[Text]"/>
      <dgm:spPr/>
      <dgm:t>
        <a:bodyPr/>
        <a:lstStyle/>
        <a:p>
          <a:r>
            <a:rPr lang="zh-Hans" altLang="en-US" dirty="0"/>
            <a:t>门店系统</a:t>
          </a:r>
          <a:r>
            <a:rPr lang="en-US" altLang="zh-Hans" dirty="0"/>
            <a:t>V1</a:t>
          </a:r>
          <a:r>
            <a:rPr lang="zh-Hans" altLang="en-US" dirty="0"/>
            <a:t>上线</a:t>
          </a:r>
          <a:endParaRPr lang="en-US" dirty="0"/>
        </a:p>
      </dgm:t>
    </dgm:pt>
    <dgm:pt modelId="{0107CF42-A216-3D4B-B40E-899A3A08DD01}" type="parTrans" cxnId="{CCCBE1D6-2C70-3549-AD4B-0A19672272DF}">
      <dgm:prSet/>
      <dgm:spPr/>
      <dgm:t>
        <a:bodyPr/>
        <a:lstStyle/>
        <a:p>
          <a:endParaRPr lang="en-US"/>
        </a:p>
      </dgm:t>
    </dgm:pt>
    <dgm:pt modelId="{93665246-793E-2B42-89B2-9C94DFCDFA70}" type="sibTrans" cxnId="{CCCBE1D6-2C70-3549-AD4B-0A19672272DF}">
      <dgm:prSet/>
      <dgm:spPr/>
      <dgm:t>
        <a:bodyPr/>
        <a:lstStyle/>
        <a:p>
          <a:endParaRPr lang="en-US"/>
        </a:p>
      </dgm:t>
    </dgm:pt>
    <dgm:pt modelId="{9A059EC1-1FEB-4D42-8048-F8136A2DF9E7}">
      <dgm:prSet phldrT="[Text]"/>
      <dgm:spPr/>
      <dgm:t>
        <a:bodyPr/>
        <a:lstStyle/>
        <a:p>
          <a:r>
            <a:rPr lang="zh-Hans" altLang="en-US" dirty="0"/>
            <a:t>线下推广人员招聘、培训</a:t>
          </a:r>
          <a:endParaRPr lang="en-US" dirty="0"/>
        </a:p>
      </dgm:t>
    </dgm:pt>
    <dgm:pt modelId="{D85E1884-1879-D047-8CC0-0AFF35581A75}" type="parTrans" cxnId="{961ED814-0B5B-0346-B145-CEB6371C6E3E}">
      <dgm:prSet/>
      <dgm:spPr/>
      <dgm:t>
        <a:bodyPr/>
        <a:lstStyle/>
        <a:p>
          <a:endParaRPr lang="en-US"/>
        </a:p>
      </dgm:t>
    </dgm:pt>
    <dgm:pt modelId="{744D21E5-63A1-6945-8B18-C2DAFA602C73}" type="sibTrans" cxnId="{961ED814-0B5B-0346-B145-CEB6371C6E3E}">
      <dgm:prSet/>
      <dgm:spPr/>
      <dgm:t>
        <a:bodyPr/>
        <a:lstStyle/>
        <a:p>
          <a:endParaRPr lang="en-US"/>
        </a:p>
      </dgm:t>
    </dgm:pt>
    <dgm:pt modelId="{1CC03F09-9D56-A44E-8E5A-E413FCE3A7DC}">
      <dgm:prSet phldrT="[Text]"/>
      <dgm:spPr/>
      <dgm:t>
        <a:bodyPr/>
        <a:lstStyle/>
        <a:p>
          <a:r>
            <a:rPr lang="zh-Hans" altLang="en-US" dirty="0"/>
            <a:t>单城目标门店数量</a:t>
          </a:r>
          <a:r>
            <a:rPr lang="en-US" altLang="zh-Hans" dirty="0"/>
            <a:t>100</a:t>
          </a:r>
          <a:r>
            <a:rPr lang="zh-Hans" altLang="en-US" dirty="0"/>
            <a:t>家</a:t>
          </a:r>
          <a:endParaRPr lang="en-US" dirty="0"/>
        </a:p>
      </dgm:t>
    </dgm:pt>
    <dgm:pt modelId="{2521F27E-E05A-B64B-BD14-119E21F7F45C}" type="parTrans" cxnId="{271D43BC-8636-AD4B-95DD-70A824061F2A}">
      <dgm:prSet/>
      <dgm:spPr/>
      <dgm:t>
        <a:bodyPr/>
        <a:lstStyle/>
        <a:p>
          <a:endParaRPr lang="en-US"/>
        </a:p>
      </dgm:t>
    </dgm:pt>
    <dgm:pt modelId="{697BE83E-4175-B249-B15E-9C8F8E0DD39B}" type="sibTrans" cxnId="{271D43BC-8636-AD4B-95DD-70A824061F2A}">
      <dgm:prSet/>
      <dgm:spPr/>
      <dgm:t>
        <a:bodyPr/>
        <a:lstStyle/>
        <a:p>
          <a:endParaRPr lang="en-US"/>
        </a:p>
      </dgm:t>
    </dgm:pt>
    <dgm:pt modelId="{E5ACC5BA-98E7-134F-A7B1-5E532AFC2B32}">
      <dgm:prSet phldrT="[Text]"/>
      <dgm:spPr/>
      <dgm:t>
        <a:bodyPr/>
        <a:lstStyle/>
        <a:p>
          <a:r>
            <a:rPr lang="zh-Hans" altLang="en-US" dirty="0"/>
            <a:t>消费移动端</a:t>
          </a:r>
          <a:r>
            <a:rPr lang="en-US" altLang="zh-Hans" dirty="0"/>
            <a:t>-V1</a:t>
          </a:r>
          <a:r>
            <a:rPr lang="zh-Hans" altLang="en-US" dirty="0"/>
            <a:t>上线</a:t>
          </a:r>
          <a:endParaRPr lang="en-US" dirty="0"/>
        </a:p>
      </dgm:t>
    </dgm:pt>
    <dgm:pt modelId="{77A2D1E3-120E-6248-83EF-2F25763EEA51}" type="parTrans" cxnId="{BB9E290D-D9E8-CA45-A784-9011E4052AAF}">
      <dgm:prSet/>
      <dgm:spPr/>
      <dgm:t>
        <a:bodyPr/>
        <a:lstStyle/>
        <a:p>
          <a:endParaRPr lang="en-US"/>
        </a:p>
      </dgm:t>
    </dgm:pt>
    <dgm:pt modelId="{6F7AB3DA-6C0D-4E42-BA56-CCAD3BCA7E64}" type="sibTrans" cxnId="{BB9E290D-D9E8-CA45-A784-9011E4052AAF}">
      <dgm:prSet/>
      <dgm:spPr/>
      <dgm:t>
        <a:bodyPr/>
        <a:lstStyle/>
        <a:p>
          <a:endParaRPr lang="en-US"/>
        </a:p>
      </dgm:t>
    </dgm:pt>
    <dgm:pt modelId="{9E9D16CC-9705-B14A-B101-5146C8389141}">
      <dgm:prSet phldrT="[Text]"/>
      <dgm:spPr/>
      <dgm:t>
        <a:bodyPr/>
        <a:lstStyle/>
        <a:p>
          <a:r>
            <a:rPr lang="zh-Hans" altLang="en-US" dirty="0"/>
            <a:t>单城目标注册用户</a:t>
          </a:r>
          <a:r>
            <a:rPr lang="en-US" altLang="zh-Hans" dirty="0"/>
            <a:t>50</a:t>
          </a:r>
          <a:r>
            <a:rPr lang="zh-Hans" altLang="en-US" dirty="0"/>
            <a:t>万</a:t>
          </a:r>
          <a:endParaRPr lang="en-US" dirty="0"/>
        </a:p>
      </dgm:t>
    </dgm:pt>
    <dgm:pt modelId="{6F8C2CB3-703A-6B4F-A233-72CCA11626E4}" type="parTrans" cxnId="{D744577E-3F34-8042-8773-5462D70809F9}">
      <dgm:prSet/>
      <dgm:spPr/>
      <dgm:t>
        <a:bodyPr/>
        <a:lstStyle/>
        <a:p>
          <a:endParaRPr lang="en-US"/>
        </a:p>
      </dgm:t>
    </dgm:pt>
    <dgm:pt modelId="{1AB5FD4E-AAEC-0140-9194-21AF5F73354F}" type="sibTrans" cxnId="{D744577E-3F34-8042-8773-5462D70809F9}">
      <dgm:prSet/>
      <dgm:spPr/>
      <dgm:t>
        <a:bodyPr/>
        <a:lstStyle/>
        <a:p>
          <a:endParaRPr lang="en-US"/>
        </a:p>
      </dgm:t>
    </dgm:pt>
    <dgm:pt modelId="{D51355CA-D4ED-464F-9078-C1C84FBDB12D}">
      <dgm:prSet phldrT="[Text]"/>
      <dgm:spPr/>
      <dgm:t>
        <a:bodyPr/>
        <a:lstStyle/>
        <a:p>
          <a:r>
            <a:rPr lang="zh-Hans" altLang="en-US" dirty="0"/>
            <a:t>私教端</a:t>
          </a:r>
          <a:r>
            <a:rPr lang="en-US" altLang="zh-Hans" dirty="0"/>
            <a:t>V1</a:t>
          </a:r>
          <a:r>
            <a:rPr lang="zh-Hans" altLang="en-US" dirty="0"/>
            <a:t>上线</a:t>
          </a:r>
          <a:endParaRPr lang="en-US" dirty="0"/>
        </a:p>
      </dgm:t>
    </dgm:pt>
    <dgm:pt modelId="{9C00C0A5-E666-5B41-955C-482967BD80A2}" type="parTrans" cxnId="{F6E97209-C116-454E-B0A2-4E009C68CB25}">
      <dgm:prSet/>
      <dgm:spPr/>
      <dgm:t>
        <a:bodyPr/>
        <a:lstStyle/>
        <a:p>
          <a:endParaRPr lang="en-US"/>
        </a:p>
      </dgm:t>
    </dgm:pt>
    <dgm:pt modelId="{14D37459-C8F0-4C41-AEA1-7796B1F2E29B}" type="sibTrans" cxnId="{F6E97209-C116-454E-B0A2-4E009C68CB25}">
      <dgm:prSet/>
      <dgm:spPr/>
      <dgm:t>
        <a:bodyPr/>
        <a:lstStyle/>
        <a:p>
          <a:endParaRPr lang="en-US"/>
        </a:p>
      </dgm:t>
    </dgm:pt>
    <dgm:pt modelId="{4200BF3A-B2C8-5345-B0F7-DB74B3EB6EC3}">
      <dgm:prSet phldrT="[Text]"/>
      <dgm:spPr/>
      <dgm:t>
        <a:bodyPr/>
        <a:lstStyle/>
        <a:p>
          <a:r>
            <a:rPr lang="zh-Hans" altLang="en-US" dirty="0"/>
            <a:t>目标注册私教</a:t>
          </a:r>
          <a:r>
            <a:rPr lang="en-US" altLang="zh-Hans" dirty="0"/>
            <a:t>300</a:t>
          </a:r>
          <a:r>
            <a:rPr lang="zh-Hans" altLang="en-US" dirty="0"/>
            <a:t>人</a:t>
          </a:r>
          <a:endParaRPr lang="en-US" dirty="0"/>
        </a:p>
      </dgm:t>
    </dgm:pt>
    <dgm:pt modelId="{A4BD37D7-FC81-B143-9746-484D5E2C19AB}" type="parTrans" cxnId="{06340701-F9A7-304C-B1CE-4BCF1C06526C}">
      <dgm:prSet/>
      <dgm:spPr/>
      <dgm:t>
        <a:bodyPr/>
        <a:lstStyle/>
        <a:p>
          <a:endParaRPr lang="en-US"/>
        </a:p>
      </dgm:t>
    </dgm:pt>
    <dgm:pt modelId="{F54E947B-F8C4-9647-AAB7-EFBAFB2216C4}" type="sibTrans" cxnId="{06340701-F9A7-304C-B1CE-4BCF1C06526C}">
      <dgm:prSet/>
      <dgm:spPr/>
      <dgm:t>
        <a:bodyPr/>
        <a:lstStyle/>
        <a:p>
          <a:endParaRPr lang="en-US"/>
        </a:p>
      </dgm:t>
    </dgm:pt>
    <dgm:pt modelId="{69D88C75-841E-BF4F-8BAC-E5A13A709FE1}">
      <dgm:prSet phldrT="[Text]"/>
      <dgm:spPr/>
      <dgm:t>
        <a:bodyPr/>
        <a:lstStyle/>
        <a:p>
          <a:r>
            <a:rPr lang="en-US" altLang="zh-Hans" dirty="0"/>
            <a:t>12-</a:t>
          </a:r>
          <a:r>
            <a:rPr lang="zh-Hans" altLang="en-US" dirty="0"/>
            <a:t>一线城市门店系统推广</a:t>
          </a:r>
          <a:endParaRPr lang="en-US" dirty="0"/>
        </a:p>
      </dgm:t>
    </dgm:pt>
    <dgm:pt modelId="{FBB4383B-75FF-5C45-B486-6C79AD71BA12}" type="parTrans" cxnId="{3AAD6A0A-E010-D248-8C8F-B42079AEA31C}">
      <dgm:prSet/>
      <dgm:spPr/>
      <dgm:t>
        <a:bodyPr/>
        <a:lstStyle/>
        <a:p>
          <a:endParaRPr lang="en-US"/>
        </a:p>
      </dgm:t>
    </dgm:pt>
    <dgm:pt modelId="{B40BDF3A-69CF-B344-AD3A-23F9D682B3A2}" type="sibTrans" cxnId="{3AAD6A0A-E010-D248-8C8F-B42079AEA31C}">
      <dgm:prSet/>
      <dgm:spPr/>
      <dgm:t>
        <a:bodyPr/>
        <a:lstStyle/>
        <a:p>
          <a:endParaRPr lang="en-US"/>
        </a:p>
      </dgm:t>
    </dgm:pt>
    <dgm:pt modelId="{732F24D4-1D92-8C4E-8510-28731EC269C9}">
      <dgm:prSet phldrT="[Text]"/>
      <dgm:spPr/>
      <dgm:t>
        <a:bodyPr/>
        <a:lstStyle/>
        <a:p>
          <a:r>
            <a:rPr lang="en-US" altLang="zh-Hans" dirty="0"/>
            <a:t>2017/12/25-</a:t>
          </a:r>
          <a:r>
            <a:rPr lang="zh-Hans" altLang="en-US" dirty="0"/>
            <a:t>项目启动</a:t>
          </a:r>
          <a:endParaRPr lang="en-US" altLang="zh-Hans" dirty="0"/>
        </a:p>
      </dgm:t>
    </dgm:pt>
    <dgm:pt modelId="{37A945B0-F5AE-B74A-9B1C-75E498571283}" type="parTrans" cxnId="{98E2C40E-8512-4B40-8C09-9F491D7E4B49}">
      <dgm:prSet/>
      <dgm:spPr/>
      <dgm:t>
        <a:bodyPr/>
        <a:lstStyle/>
        <a:p>
          <a:endParaRPr lang="en-US"/>
        </a:p>
      </dgm:t>
    </dgm:pt>
    <dgm:pt modelId="{B99E09A5-51C6-854A-8D31-DB0CD852C5D0}" type="sibTrans" cxnId="{98E2C40E-8512-4B40-8C09-9F491D7E4B49}">
      <dgm:prSet/>
      <dgm:spPr/>
      <dgm:t>
        <a:bodyPr/>
        <a:lstStyle/>
        <a:p>
          <a:endParaRPr lang="en-US"/>
        </a:p>
      </dgm:t>
    </dgm:pt>
    <dgm:pt modelId="{EE244529-F3D9-FB46-A653-E57BFC0D7CA2}">
      <dgm:prSet phldrT="[Text]"/>
      <dgm:spPr/>
      <dgm:t>
        <a:bodyPr/>
        <a:lstStyle/>
        <a:p>
          <a:r>
            <a:rPr lang="zh-Hans" altLang="en-US" dirty="0"/>
            <a:t>已完成各系统详细设计</a:t>
          </a:r>
          <a:endParaRPr lang="en-US" altLang="zh-Hans" dirty="0"/>
        </a:p>
      </dgm:t>
    </dgm:pt>
    <dgm:pt modelId="{77F3D294-FA68-1446-BB07-FEE32735A7CD}" type="parTrans" cxnId="{D75F7F1E-96F4-164A-98BF-7E7014485EBE}">
      <dgm:prSet/>
      <dgm:spPr/>
      <dgm:t>
        <a:bodyPr/>
        <a:lstStyle/>
        <a:p>
          <a:endParaRPr lang="en-US"/>
        </a:p>
      </dgm:t>
    </dgm:pt>
    <dgm:pt modelId="{3B32C751-2F1B-F84B-BCB8-BFEA78B1E64B}" type="sibTrans" cxnId="{D75F7F1E-96F4-164A-98BF-7E7014485EBE}">
      <dgm:prSet/>
      <dgm:spPr/>
      <dgm:t>
        <a:bodyPr/>
        <a:lstStyle/>
        <a:p>
          <a:endParaRPr lang="en-US"/>
        </a:p>
      </dgm:t>
    </dgm:pt>
    <dgm:pt modelId="{0AE6D46C-2AF2-C342-9F8A-774DD96CE313}">
      <dgm:prSet phldrT="[Text]"/>
      <dgm:spPr/>
      <dgm:t>
        <a:bodyPr/>
        <a:lstStyle/>
        <a:p>
          <a:r>
            <a:rPr lang="zh-Hans" altLang="en-US" dirty="0"/>
            <a:t>已完成部分后端系统、门店核心功能、消费端部分界面开发</a:t>
          </a:r>
          <a:endParaRPr lang="en-US" altLang="zh-Hans" dirty="0"/>
        </a:p>
      </dgm:t>
    </dgm:pt>
    <dgm:pt modelId="{CE4F02BD-E268-0E47-9803-C29646DEAE4A}" type="parTrans" cxnId="{2A48AE88-C462-DF4B-AEFC-3E9744F452E6}">
      <dgm:prSet/>
      <dgm:spPr/>
      <dgm:t>
        <a:bodyPr/>
        <a:lstStyle/>
        <a:p>
          <a:endParaRPr lang="en-US"/>
        </a:p>
      </dgm:t>
    </dgm:pt>
    <dgm:pt modelId="{8D57E07A-8C16-EB4D-A425-43267A3CF4AF}" type="sibTrans" cxnId="{2A48AE88-C462-DF4B-AEFC-3E9744F452E6}">
      <dgm:prSet/>
      <dgm:spPr/>
      <dgm:t>
        <a:bodyPr/>
        <a:lstStyle/>
        <a:p>
          <a:endParaRPr lang="en-US"/>
        </a:p>
      </dgm:t>
    </dgm:pt>
    <dgm:pt modelId="{93FD4CEC-B2D0-B343-AA5E-A1A2AAFA48EA}">
      <dgm:prSet phldrT="[Text]"/>
      <dgm:spPr/>
      <dgm:t>
        <a:bodyPr/>
        <a:lstStyle/>
        <a:p>
          <a:r>
            <a:rPr lang="zh-Hans" altLang="en-US" dirty="0"/>
            <a:t>消费端</a:t>
          </a:r>
          <a:r>
            <a:rPr lang="en-US" altLang="zh-Hans" dirty="0"/>
            <a:t>V2</a:t>
          </a:r>
          <a:r>
            <a:rPr lang="zh-Hans" altLang="en-US" dirty="0"/>
            <a:t>上线</a:t>
          </a:r>
          <a:endParaRPr lang="en-US" dirty="0"/>
        </a:p>
      </dgm:t>
    </dgm:pt>
    <dgm:pt modelId="{4221A778-0B59-2844-8935-DCB72A144F8B}" type="parTrans" cxnId="{2867E845-056E-D64B-BB1B-483A9C561446}">
      <dgm:prSet/>
      <dgm:spPr/>
      <dgm:t>
        <a:bodyPr/>
        <a:lstStyle/>
        <a:p>
          <a:endParaRPr lang="en-US"/>
        </a:p>
      </dgm:t>
    </dgm:pt>
    <dgm:pt modelId="{FA0FDA71-C19D-1E43-BBFB-799402AD9F4C}" type="sibTrans" cxnId="{2867E845-056E-D64B-BB1B-483A9C561446}">
      <dgm:prSet/>
      <dgm:spPr/>
      <dgm:t>
        <a:bodyPr/>
        <a:lstStyle/>
        <a:p>
          <a:endParaRPr lang="en-US"/>
        </a:p>
      </dgm:t>
    </dgm:pt>
    <dgm:pt modelId="{C46E8BFE-5328-1745-8B8E-AC2B1093E78B}">
      <dgm:prSet phldrT="[Text]"/>
      <dgm:spPr/>
      <dgm:t>
        <a:bodyPr/>
        <a:lstStyle/>
        <a:p>
          <a:r>
            <a:rPr lang="zh-Hans" altLang="en-US" dirty="0"/>
            <a:t>线上及线下推广</a:t>
          </a:r>
          <a:endParaRPr lang="en-US" dirty="0"/>
        </a:p>
      </dgm:t>
    </dgm:pt>
    <dgm:pt modelId="{A06D1D6C-83D7-D946-9E87-D5AB2D246EBD}" type="parTrans" cxnId="{CF5FE02F-FF36-7B48-B1F6-BA790635FDC5}">
      <dgm:prSet/>
      <dgm:spPr/>
      <dgm:t>
        <a:bodyPr/>
        <a:lstStyle/>
        <a:p>
          <a:endParaRPr lang="en-US"/>
        </a:p>
      </dgm:t>
    </dgm:pt>
    <dgm:pt modelId="{0A15CD69-D24C-4649-B590-9CACEAF58EAE}" type="sibTrans" cxnId="{CF5FE02F-FF36-7B48-B1F6-BA790635FDC5}">
      <dgm:prSet/>
      <dgm:spPr/>
      <dgm:t>
        <a:bodyPr/>
        <a:lstStyle/>
        <a:p>
          <a:endParaRPr lang="en-US"/>
        </a:p>
      </dgm:t>
    </dgm:pt>
    <dgm:pt modelId="{EA5877E9-6AD0-4D41-890C-473E7BC95FD7}">
      <dgm:prSet/>
      <dgm:spPr/>
      <dgm:t>
        <a:bodyPr/>
        <a:lstStyle/>
        <a:p>
          <a:r>
            <a:rPr lang="zh-Hans" altLang="en-US" dirty="0"/>
            <a:t>数据可视化功能</a:t>
          </a:r>
          <a:endParaRPr lang="en-US" dirty="0"/>
        </a:p>
      </dgm:t>
    </dgm:pt>
    <dgm:pt modelId="{E1782222-0294-EC44-8B7C-7E445652126F}" type="parTrans" cxnId="{345DB518-0508-BE44-B7AB-9E1288C5B64C}">
      <dgm:prSet/>
      <dgm:spPr/>
      <dgm:t>
        <a:bodyPr/>
        <a:lstStyle/>
        <a:p>
          <a:endParaRPr lang="en-US"/>
        </a:p>
      </dgm:t>
    </dgm:pt>
    <dgm:pt modelId="{A37419E2-DA5D-4A4C-8A85-EA95079EB8CE}" type="sibTrans" cxnId="{345DB518-0508-BE44-B7AB-9E1288C5B64C}">
      <dgm:prSet/>
      <dgm:spPr/>
      <dgm:t>
        <a:bodyPr/>
        <a:lstStyle/>
        <a:p>
          <a:endParaRPr lang="en-US"/>
        </a:p>
      </dgm:t>
    </dgm:pt>
    <dgm:pt modelId="{236CF5CD-2894-E144-95DB-2A251C5E704A}">
      <dgm:prSet/>
      <dgm:spPr/>
      <dgm:t>
        <a:bodyPr/>
        <a:lstStyle/>
        <a:p>
          <a:r>
            <a:rPr lang="zh-Hans" altLang="en-US" dirty="0"/>
            <a:t>教练模块</a:t>
          </a:r>
          <a:endParaRPr lang="en-US" dirty="0"/>
        </a:p>
      </dgm:t>
    </dgm:pt>
    <dgm:pt modelId="{C5254621-5A2A-824E-A0E5-4B5BE4B910CF}" type="parTrans" cxnId="{AB4B87B3-6841-BF4B-B653-586D597B3F50}">
      <dgm:prSet/>
      <dgm:spPr/>
      <dgm:t>
        <a:bodyPr/>
        <a:lstStyle/>
        <a:p>
          <a:endParaRPr lang="en-US"/>
        </a:p>
      </dgm:t>
    </dgm:pt>
    <dgm:pt modelId="{5C0B609A-4190-424A-B676-D7F2AE3D7B0B}" type="sibTrans" cxnId="{AB4B87B3-6841-BF4B-B653-586D597B3F50}">
      <dgm:prSet/>
      <dgm:spPr/>
      <dgm:t>
        <a:bodyPr/>
        <a:lstStyle/>
        <a:p>
          <a:endParaRPr lang="en-US"/>
        </a:p>
      </dgm:t>
    </dgm:pt>
    <dgm:pt modelId="{0B4B6EF2-EC2F-0D47-A643-BD43C52D95D8}" type="pres">
      <dgm:prSet presAssocID="{748B2A85-0D3B-F941-B18F-4C1ECE19B829}" presName="diagram" presStyleCnt="0">
        <dgm:presLayoutVars>
          <dgm:dir/>
          <dgm:resizeHandles val="exact"/>
        </dgm:presLayoutVars>
      </dgm:prSet>
      <dgm:spPr/>
    </dgm:pt>
    <dgm:pt modelId="{5D8C6E9E-B574-5049-877F-F0A7EB94F9D4}" type="pres">
      <dgm:prSet presAssocID="{732F24D4-1D92-8C4E-8510-28731EC269C9}" presName="node" presStyleLbl="node1" presStyleIdx="0" presStyleCnt="6" custScaleY="100738">
        <dgm:presLayoutVars>
          <dgm:bulletEnabled val="1"/>
        </dgm:presLayoutVars>
      </dgm:prSet>
      <dgm:spPr/>
    </dgm:pt>
    <dgm:pt modelId="{5E301E8C-8C1D-0441-938E-3680BEEDEC29}" type="pres">
      <dgm:prSet presAssocID="{B99E09A5-51C6-854A-8D31-DB0CD852C5D0}" presName="sibTrans" presStyleLbl="sibTrans2D1" presStyleIdx="0" presStyleCnt="5"/>
      <dgm:spPr/>
    </dgm:pt>
    <dgm:pt modelId="{8D59EBD9-D3AE-2243-946D-A749469185C1}" type="pres">
      <dgm:prSet presAssocID="{B99E09A5-51C6-854A-8D31-DB0CD852C5D0}" presName="connectorText" presStyleLbl="sibTrans2D1" presStyleIdx="0" presStyleCnt="5"/>
      <dgm:spPr/>
    </dgm:pt>
    <dgm:pt modelId="{60E1AAAC-4114-5241-86A4-58BD48C854FB}" type="pres">
      <dgm:prSet presAssocID="{90F7492F-04E7-7A48-BB41-2CD77FA7CAEB}" presName="node" presStyleLbl="node1" presStyleIdx="1" presStyleCnt="6" custScaleY="100738">
        <dgm:presLayoutVars>
          <dgm:bulletEnabled val="1"/>
        </dgm:presLayoutVars>
      </dgm:prSet>
      <dgm:spPr/>
    </dgm:pt>
    <dgm:pt modelId="{633BCBE7-002C-4146-8494-BED4C18B2691}" type="pres">
      <dgm:prSet presAssocID="{914028F5-C65C-0D48-A382-3548A5C3977A}" presName="sibTrans" presStyleLbl="sibTrans2D1" presStyleIdx="1" presStyleCnt="5"/>
      <dgm:spPr/>
    </dgm:pt>
    <dgm:pt modelId="{0E5D46FA-0ED7-D840-BA33-B651A550E1BD}" type="pres">
      <dgm:prSet presAssocID="{914028F5-C65C-0D48-A382-3548A5C3977A}" presName="connectorText" presStyleLbl="sibTrans2D1" presStyleIdx="1" presStyleCnt="5"/>
      <dgm:spPr/>
    </dgm:pt>
    <dgm:pt modelId="{EDEE99EF-E3C3-6B4B-8603-8D7A68E0116B}" type="pres">
      <dgm:prSet presAssocID="{5D4F1475-5565-BF4C-ABCA-115301641D8A}" presName="node" presStyleLbl="node1" presStyleIdx="2" presStyleCnt="6" custScaleY="100738">
        <dgm:presLayoutVars>
          <dgm:bulletEnabled val="1"/>
        </dgm:presLayoutVars>
      </dgm:prSet>
      <dgm:spPr/>
    </dgm:pt>
    <dgm:pt modelId="{050B808D-16CD-FE44-9BF9-ED2460C732FB}" type="pres">
      <dgm:prSet presAssocID="{89B4CD7A-1689-254D-9CA1-A004D3D480C1}" presName="sibTrans" presStyleLbl="sibTrans2D1" presStyleIdx="2" presStyleCnt="5"/>
      <dgm:spPr/>
    </dgm:pt>
    <dgm:pt modelId="{FA112315-4AEF-5341-983C-4B59C6CBFFE9}" type="pres">
      <dgm:prSet presAssocID="{89B4CD7A-1689-254D-9CA1-A004D3D480C1}" presName="connectorText" presStyleLbl="sibTrans2D1" presStyleIdx="2" presStyleCnt="5"/>
      <dgm:spPr/>
    </dgm:pt>
    <dgm:pt modelId="{BD41CDF5-B731-D742-9731-C45C94E0034F}" type="pres">
      <dgm:prSet presAssocID="{C5E4D96C-25F5-5347-9623-8BD8B2C3FCD5}" presName="node" presStyleLbl="node1" presStyleIdx="3" presStyleCnt="6" custScaleY="107523">
        <dgm:presLayoutVars>
          <dgm:bulletEnabled val="1"/>
        </dgm:presLayoutVars>
      </dgm:prSet>
      <dgm:spPr/>
    </dgm:pt>
    <dgm:pt modelId="{5B753CF2-A41B-A54E-8064-735B015D64E6}" type="pres">
      <dgm:prSet presAssocID="{56F3B0AB-CA0A-AE4E-968D-D4D4FC326576}" presName="sibTrans" presStyleLbl="sibTrans2D1" presStyleIdx="3" presStyleCnt="5"/>
      <dgm:spPr/>
    </dgm:pt>
    <dgm:pt modelId="{E0EFCC1C-7F50-EF4B-A692-B684E64949F2}" type="pres">
      <dgm:prSet presAssocID="{56F3B0AB-CA0A-AE4E-968D-D4D4FC326576}" presName="connectorText" presStyleLbl="sibTrans2D1" presStyleIdx="3" presStyleCnt="5"/>
      <dgm:spPr/>
    </dgm:pt>
    <dgm:pt modelId="{B3DE5F08-002D-D244-982F-AA7562D8C990}" type="pres">
      <dgm:prSet presAssocID="{CB9AB83D-CE0A-3F4C-8262-311C1448C6D1}" presName="node" presStyleLbl="node1" presStyleIdx="4" presStyleCnt="6" custScaleY="100738">
        <dgm:presLayoutVars>
          <dgm:bulletEnabled val="1"/>
        </dgm:presLayoutVars>
      </dgm:prSet>
      <dgm:spPr/>
    </dgm:pt>
    <dgm:pt modelId="{9AA389B1-70F0-E04B-B9A0-1D97EC7CF672}" type="pres">
      <dgm:prSet presAssocID="{B8A13B26-643E-CB44-BD42-0F38DE48A8CB}" presName="sibTrans" presStyleLbl="sibTrans2D1" presStyleIdx="4" presStyleCnt="5"/>
      <dgm:spPr/>
    </dgm:pt>
    <dgm:pt modelId="{AA2B5FC1-ED14-3D49-81C7-658A500E4913}" type="pres">
      <dgm:prSet presAssocID="{B8A13B26-643E-CB44-BD42-0F38DE48A8CB}" presName="connectorText" presStyleLbl="sibTrans2D1" presStyleIdx="4" presStyleCnt="5"/>
      <dgm:spPr/>
    </dgm:pt>
    <dgm:pt modelId="{2EC05237-D299-8141-973C-66B98641B92F}" type="pres">
      <dgm:prSet presAssocID="{69D88C75-841E-BF4F-8BAC-E5A13A709FE1}" presName="node" presStyleLbl="node1" presStyleIdx="5" presStyleCnt="6" custScaleY="100738">
        <dgm:presLayoutVars>
          <dgm:bulletEnabled val="1"/>
        </dgm:presLayoutVars>
      </dgm:prSet>
      <dgm:spPr/>
    </dgm:pt>
  </dgm:ptLst>
  <dgm:cxnLst>
    <dgm:cxn modelId="{06340701-F9A7-304C-B1CE-4BCF1C06526C}" srcId="{CB9AB83D-CE0A-3F4C-8262-311C1448C6D1}" destId="{4200BF3A-B2C8-5345-B0F7-DB74B3EB6EC3}" srcOrd="1" destOrd="0" parTransId="{A4BD37D7-FC81-B143-9746-484D5E2C19AB}" sibTransId="{F54E947B-F8C4-9647-AAB7-EFBAFB2216C4}"/>
    <dgm:cxn modelId="{F6E97209-C116-454E-B0A2-4E009C68CB25}" srcId="{CB9AB83D-CE0A-3F4C-8262-311C1448C6D1}" destId="{D51355CA-D4ED-464F-9078-C1C84FBDB12D}" srcOrd="0" destOrd="0" parTransId="{9C00C0A5-E666-5B41-955C-482967BD80A2}" sibTransId="{14D37459-C8F0-4C41-AEA1-7796B1F2E29B}"/>
    <dgm:cxn modelId="{3AAD6A0A-E010-D248-8C8F-B42079AEA31C}" srcId="{748B2A85-0D3B-F941-B18F-4C1ECE19B829}" destId="{69D88C75-841E-BF4F-8BAC-E5A13A709FE1}" srcOrd="5" destOrd="0" parTransId="{FBB4383B-75FF-5C45-B486-6C79AD71BA12}" sibTransId="{B40BDF3A-69CF-B344-AD3A-23F9D682B3A2}"/>
    <dgm:cxn modelId="{7E600D0D-8548-D946-B009-87819835121C}" type="presOf" srcId="{EA5877E9-6AD0-4D41-890C-473E7BC95FD7}" destId="{BD41CDF5-B731-D742-9731-C45C94E0034F}" srcOrd="0" destOrd="1" presId="urn:microsoft.com/office/officeart/2005/8/layout/process5"/>
    <dgm:cxn modelId="{BB9E290D-D9E8-CA45-A784-9011E4052AAF}" srcId="{5D4F1475-5565-BF4C-ABCA-115301641D8A}" destId="{E5ACC5BA-98E7-134F-A7B1-5E532AFC2B32}" srcOrd="0" destOrd="0" parTransId="{77A2D1E3-120E-6248-83EF-2F25763EEA51}" sibTransId="{6F7AB3DA-6C0D-4E42-BA56-CCAD3BCA7E64}"/>
    <dgm:cxn modelId="{98E2C40E-8512-4B40-8C09-9F491D7E4B49}" srcId="{748B2A85-0D3B-F941-B18F-4C1ECE19B829}" destId="{732F24D4-1D92-8C4E-8510-28731EC269C9}" srcOrd="0" destOrd="0" parTransId="{37A945B0-F5AE-B74A-9B1C-75E498571283}" sibTransId="{B99E09A5-51C6-854A-8D31-DB0CD852C5D0}"/>
    <dgm:cxn modelId="{3613E811-3DF3-A345-8C8C-9A48E20F9C7E}" type="presOf" srcId="{0AE6D46C-2AF2-C342-9F8A-774DD96CE313}" destId="{5D8C6E9E-B574-5049-877F-F0A7EB94F9D4}" srcOrd="0" destOrd="2" presId="urn:microsoft.com/office/officeart/2005/8/layout/process5"/>
    <dgm:cxn modelId="{961ED814-0B5B-0346-B145-CEB6371C6E3E}" srcId="{90F7492F-04E7-7A48-BB41-2CD77FA7CAEB}" destId="{9A059EC1-1FEB-4D42-8048-F8136A2DF9E7}" srcOrd="1" destOrd="0" parTransId="{D85E1884-1879-D047-8CC0-0AFF35581A75}" sibTransId="{744D21E5-63A1-6945-8B18-C2DAFA602C73}"/>
    <dgm:cxn modelId="{345DB518-0508-BE44-B7AB-9E1288C5B64C}" srcId="{C5E4D96C-25F5-5347-9623-8BD8B2C3FCD5}" destId="{EA5877E9-6AD0-4D41-890C-473E7BC95FD7}" srcOrd="0" destOrd="0" parTransId="{E1782222-0294-EC44-8B7C-7E445652126F}" sibTransId="{A37419E2-DA5D-4A4C-8A85-EA95079EB8CE}"/>
    <dgm:cxn modelId="{D75F7F1E-96F4-164A-98BF-7E7014485EBE}" srcId="{732F24D4-1D92-8C4E-8510-28731EC269C9}" destId="{EE244529-F3D9-FB46-A653-E57BFC0D7CA2}" srcOrd="0" destOrd="0" parTransId="{77F3D294-FA68-1446-BB07-FEE32735A7CD}" sibTransId="{3B32C751-2F1B-F84B-BCB8-BFEA78B1E64B}"/>
    <dgm:cxn modelId="{2EC52224-DCC4-E44A-BAB3-4F2CF551248B}" type="presOf" srcId="{89B4CD7A-1689-254D-9CA1-A004D3D480C1}" destId="{FA112315-4AEF-5341-983C-4B59C6CBFFE9}" srcOrd="1" destOrd="0" presId="urn:microsoft.com/office/officeart/2005/8/layout/process5"/>
    <dgm:cxn modelId="{CF5FE02F-FF36-7B48-B1F6-BA790635FDC5}" srcId="{5D4F1475-5565-BF4C-ABCA-115301641D8A}" destId="{C46E8BFE-5328-1745-8B8E-AC2B1093E78B}" srcOrd="1" destOrd="0" parTransId="{A06D1D6C-83D7-D946-9E87-D5AB2D246EBD}" sibTransId="{0A15CD69-D24C-4649-B590-9CACEAF58EAE}"/>
    <dgm:cxn modelId="{70056530-8425-D04C-9498-3C9639DDC617}" type="presOf" srcId="{1CC03F09-9D56-A44E-8E5A-E413FCE3A7DC}" destId="{60E1AAAC-4114-5241-86A4-58BD48C854FB}" srcOrd="0" destOrd="3" presId="urn:microsoft.com/office/officeart/2005/8/layout/process5"/>
    <dgm:cxn modelId="{74FECE36-FE36-0D44-BE7F-5322A694F3E0}" type="presOf" srcId="{B8A13B26-643E-CB44-BD42-0F38DE48A8CB}" destId="{9AA389B1-70F0-E04B-B9A0-1D97EC7CF672}" srcOrd="0" destOrd="0" presId="urn:microsoft.com/office/officeart/2005/8/layout/process5"/>
    <dgm:cxn modelId="{D5778B40-F01C-1D4D-81D3-71C080A811E2}" srcId="{748B2A85-0D3B-F941-B18F-4C1ECE19B829}" destId="{CB9AB83D-CE0A-3F4C-8262-311C1448C6D1}" srcOrd="4" destOrd="0" parTransId="{7B882675-5B55-B941-AEAF-C2CBFCC7E983}" sibTransId="{B8A13B26-643E-CB44-BD42-0F38DE48A8CB}"/>
    <dgm:cxn modelId="{9726E840-BE17-1346-B32F-CF157885A97D}" type="presOf" srcId="{90F7492F-04E7-7A48-BB41-2CD77FA7CAEB}" destId="{60E1AAAC-4114-5241-86A4-58BD48C854FB}" srcOrd="0" destOrd="0" presId="urn:microsoft.com/office/officeart/2005/8/layout/process5"/>
    <dgm:cxn modelId="{8BD62744-9D61-924B-AA26-37959899DC5C}" type="presOf" srcId="{B8A13B26-643E-CB44-BD42-0F38DE48A8CB}" destId="{AA2B5FC1-ED14-3D49-81C7-658A500E4913}" srcOrd="1" destOrd="0" presId="urn:microsoft.com/office/officeart/2005/8/layout/process5"/>
    <dgm:cxn modelId="{2867E845-056E-D64B-BB1B-483A9C561446}" srcId="{CB9AB83D-CE0A-3F4C-8262-311C1448C6D1}" destId="{93FD4CEC-B2D0-B343-AA5E-A1A2AAFA48EA}" srcOrd="2" destOrd="0" parTransId="{4221A778-0B59-2844-8935-DCB72A144F8B}" sibTransId="{FA0FDA71-C19D-1E43-BBFB-799402AD9F4C}"/>
    <dgm:cxn modelId="{9A145647-DBA1-3E47-977A-3DF35C3DCD9A}" srcId="{748B2A85-0D3B-F941-B18F-4C1ECE19B829}" destId="{90F7492F-04E7-7A48-BB41-2CD77FA7CAEB}" srcOrd="1" destOrd="0" parTransId="{722D6579-4972-6142-8D24-C5F173AE913B}" sibTransId="{914028F5-C65C-0D48-A382-3548A5C3977A}"/>
    <dgm:cxn modelId="{DE8C384B-CDB3-F646-B1BA-7E2A9CB2FAF6}" type="presOf" srcId="{56F3B0AB-CA0A-AE4E-968D-D4D4FC326576}" destId="{5B753CF2-A41B-A54E-8064-735B015D64E6}" srcOrd="0" destOrd="0" presId="urn:microsoft.com/office/officeart/2005/8/layout/process5"/>
    <dgm:cxn modelId="{32456F4B-4257-2942-85AC-5A225C5037C1}" type="presOf" srcId="{EE244529-F3D9-FB46-A653-E57BFC0D7CA2}" destId="{5D8C6E9E-B574-5049-877F-F0A7EB94F9D4}" srcOrd="0" destOrd="1" presId="urn:microsoft.com/office/officeart/2005/8/layout/process5"/>
    <dgm:cxn modelId="{F7A2944C-419A-7D47-A6DA-F32A6339F8C5}" srcId="{748B2A85-0D3B-F941-B18F-4C1ECE19B829}" destId="{C5E4D96C-25F5-5347-9623-8BD8B2C3FCD5}" srcOrd="3" destOrd="0" parTransId="{F4DCD17D-8F93-9B42-9A3E-29490F5A8A24}" sibTransId="{56F3B0AB-CA0A-AE4E-968D-D4D4FC326576}"/>
    <dgm:cxn modelId="{C2BEF351-FC3D-F14C-B37F-FD0B08FD5775}" type="presOf" srcId="{93FD4CEC-B2D0-B343-AA5E-A1A2AAFA48EA}" destId="{B3DE5F08-002D-D244-982F-AA7562D8C990}" srcOrd="0" destOrd="3" presId="urn:microsoft.com/office/officeart/2005/8/layout/process5"/>
    <dgm:cxn modelId="{E9188257-6EDA-EC42-82AF-35FFE499775C}" type="presOf" srcId="{D51355CA-D4ED-464F-9078-C1C84FBDB12D}" destId="{B3DE5F08-002D-D244-982F-AA7562D8C990}" srcOrd="0" destOrd="1" presId="urn:microsoft.com/office/officeart/2005/8/layout/process5"/>
    <dgm:cxn modelId="{AD0D005C-417B-7F40-BB58-477E9DB6E9F3}" type="presOf" srcId="{4200BF3A-B2C8-5345-B0F7-DB74B3EB6EC3}" destId="{B3DE5F08-002D-D244-982F-AA7562D8C990}" srcOrd="0" destOrd="2" presId="urn:microsoft.com/office/officeart/2005/8/layout/process5"/>
    <dgm:cxn modelId="{0C0D7060-BE15-EB4E-9595-4D48FF232A12}" srcId="{748B2A85-0D3B-F941-B18F-4C1ECE19B829}" destId="{5D4F1475-5565-BF4C-ABCA-115301641D8A}" srcOrd="2" destOrd="0" parTransId="{AD10B247-E713-0847-836A-5C1D9AAE12F6}" sibTransId="{89B4CD7A-1689-254D-9CA1-A004D3D480C1}"/>
    <dgm:cxn modelId="{F63D7A63-B4A1-BF4D-9977-CDE1931ED26D}" type="presOf" srcId="{236CF5CD-2894-E144-95DB-2A251C5E704A}" destId="{BD41CDF5-B731-D742-9731-C45C94E0034F}" srcOrd="0" destOrd="2" presId="urn:microsoft.com/office/officeart/2005/8/layout/process5"/>
    <dgm:cxn modelId="{6B71DF6C-62EC-AB4D-B486-58ED618066DB}" type="presOf" srcId="{CB9AB83D-CE0A-3F4C-8262-311C1448C6D1}" destId="{B3DE5F08-002D-D244-982F-AA7562D8C990}" srcOrd="0" destOrd="0" presId="urn:microsoft.com/office/officeart/2005/8/layout/process5"/>
    <dgm:cxn modelId="{1E334F6F-83B7-1A41-893F-7B6C376D1BC2}" type="presOf" srcId="{732F24D4-1D92-8C4E-8510-28731EC269C9}" destId="{5D8C6E9E-B574-5049-877F-F0A7EB94F9D4}" srcOrd="0" destOrd="0" presId="urn:microsoft.com/office/officeart/2005/8/layout/process5"/>
    <dgm:cxn modelId="{55A3DD74-884A-FE48-9499-0812ECD676EF}" type="presOf" srcId="{9E9D16CC-9705-B14A-B101-5146C8389141}" destId="{EDEE99EF-E3C3-6B4B-8603-8D7A68E0116B}" srcOrd="0" destOrd="3" presId="urn:microsoft.com/office/officeart/2005/8/layout/process5"/>
    <dgm:cxn modelId="{D744577E-3F34-8042-8773-5462D70809F9}" srcId="{5D4F1475-5565-BF4C-ABCA-115301641D8A}" destId="{9E9D16CC-9705-B14A-B101-5146C8389141}" srcOrd="2" destOrd="0" parTransId="{6F8C2CB3-703A-6B4F-A233-72CCA11626E4}" sibTransId="{1AB5FD4E-AAEC-0140-9194-21AF5F73354F}"/>
    <dgm:cxn modelId="{2C08AE82-B219-DE42-BDB2-A023CF549B51}" type="presOf" srcId="{69D88C75-841E-BF4F-8BAC-E5A13A709FE1}" destId="{2EC05237-D299-8141-973C-66B98641B92F}" srcOrd="0" destOrd="0" presId="urn:microsoft.com/office/officeart/2005/8/layout/process5"/>
    <dgm:cxn modelId="{0E121188-A23A-3444-9F18-21F5D6965E31}" type="presOf" srcId="{B99E09A5-51C6-854A-8D31-DB0CD852C5D0}" destId="{8D59EBD9-D3AE-2243-946D-A749469185C1}" srcOrd="1" destOrd="0" presId="urn:microsoft.com/office/officeart/2005/8/layout/process5"/>
    <dgm:cxn modelId="{2A48AE88-C462-DF4B-AEFC-3E9744F452E6}" srcId="{732F24D4-1D92-8C4E-8510-28731EC269C9}" destId="{0AE6D46C-2AF2-C342-9F8A-774DD96CE313}" srcOrd="1" destOrd="0" parTransId="{CE4F02BD-E268-0E47-9803-C29646DEAE4A}" sibTransId="{8D57E07A-8C16-EB4D-A425-43267A3CF4AF}"/>
    <dgm:cxn modelId="{9F2E638F-773C-9D44-9284-A2568C1BA817}" type="presOf" srcId="{748B2A85-0D3B-F941-B18F-4C1ECE19B829}" destId="{0B4B6EF2-EC2F-0D47-A643-BD43C52D95D8}" srcOrd="0" destOrd="0" presId="urn:microsoft.com/office/officeart/2005/8/layout/process5"/>
    <dgm:cxn modelId="{10328091-C7BE-9B47-AB10-488081C961C9}" type="presOf" srcId="{3E949A70-FC09-CA43-993B-1F6D307A9AC5}" destId="{60E1AAAC-4114-5241-86A4-58BD48C854FB}" srcOrd="0" destOrd="1" presId="urn:microsoft.com/office/officeart/2005/8/layout/process5"/>
    <dgm:cxn modelId="{5C01E6A8-529C-C04B-B545-C92DC25A60E1}" type="presOf" srcId="{B99E09A5-51C6-854A-8D31-DB0CD852C5D0}" destId="{5E301E8C-8C1D-0441-938E-3680BEEDEC29}" srcOrd="0" destOrd="0" presId="urn:microsoft.com/office/officeart/2005/8/layout/process5"/>
    <dgm:cxn modelId="{AB4B87B3-6841-BF4B-B653-586D597B3F50}" srcId="{C5E4D96C-25F5-5347-9623-8BD8B2C3FCD5}" destId="{236CF5CD-2894-E144-95DB-2A251C5E704A}" srcOrd="1" destOrd="0" parTransId="{C5254621-5A2A-824E-A0E5-4B5BE4B910CF}" sibTransId="{5C0B609A-4190-424A-B676-D7F2AE3D7B0B}"/>
    <dgm:cxn modelId="{742C54B9-9D1B-E54A-807C-CE03A8F5A261}" type="presOf" srcId="{5D4F1475-5565-BF4C-ABCA-115301641D8A}" destId="{EDEE99EF-E3C3-6B4B-8603-8D7A68E0116B}" srcOrd="0" destOrd="0" presId="urn:microsoft.com/office/officeart/2005/8/layout/process5"/>
    <dgm:cxn modelId="{271D43BC-8636-AD4B-95DD-70A824061F2A}" srcId="{90F7492F-04E7-7A48-BB41-2CD77FA7CAEB}" destId="{1CC03F09-9D56-A44E-8E5A-E413FCE3A7DC}" srcOrd="2" destOrd="0" parTransId="{2521F27E-E05A-B64B-BD14-119E21F7F45C}" sibTransId="{697BE83E-4175-B249-B15E-9C8F8E0DD39B}"/>
    <dgm:cxn modelId="{88AC06D2-9531-BB46-A27F-8AB25ECD9218}" type="presOf" srcId="{56F3B0AB-CA0A-AE4E-968D-D4D4FC326576}" destId="{E0EFCC1C-7F50-EF4B-A692-B684E64949F2}" srcOrd="1" destOrd="0" presId="urn:microsoft.com/office/officeart/2005/8/layout/process5"/>
    <dgm:cxn modelId="{37CC53D2-A3DF-F140-AF87-78F6850F84FA}" type="presOf" srcId="{C46E8BFE-5328-1745-8B8E-AC2B1093E78B}" destId="{EDEE99EF-E3C3-6B4B-8603-8D7A68E0116B}" srcOrd="0" destOrd="2" presId="urn:microsoft.com/office/officeart/2005/8/layout/process5"/>
    <dgm:cxn modelId="{CCCBE1D6-2C70-3549-AD4B-0A19672272DF}" srcId="{90F7492F-04E7-7A48-BB41-2CD77FA7CAEB}" destId="{3E949A70-FC09-CA43-993B-1F6D307A9AC5}" srcOrd="0" destOrd="0" parTransId="{0107CF42-A216-3D4B-B40E-899A3A08DD01}" sibTransId="{93665246-793E-2B42-89B2-9C94DFCDFA70}"/>
    <dgm:cxn modelId="{986833D9-546B-CD4D-BDB3-F3ED856D693C}" type="presOf" srcId="{E5ACC5BA-98E7-134F-A7B1-5E532AFC2B32}" destId="{EDEE99EF-E3C3-6B4B-8603-8D7A68E0116B}" srcOrd="0" destOrd="1" presId="urn:microsoft.com/office/officeart/2005/8/layout/process5"/>
    <dgm:cxn modelId="{A5B57EE0-599F-8C4A-8061-B234FD3BF74B}" type="presOf" srcId="{914028F5-C65C-0D48-A382-3548A5C3977A}" destId="{0E5D46FA-0ED7-D840-BA33-B651A550E1BD}" srcOrd="1" destOrd="0" presId="urn:microsoft.com/office/officeart/2005/8/layout/process5"/>
    <dgm:cxn modelId="{566BA4E2-60F8-3A47-9559-FB8FD363A4C6}" type="presOf" srcId="{9A059EC1-1FEB-4D42-8048-F8136A2DF9E7}" destId="{60E1AAAC-4114-5241-86A4-58BD48C854FB}" srcOrd="0" destOrd="2" presId="urn:microsoft.com/office/officeart/2005/8/layout/process5"/>
    <dgm:cxn modelId="{D82213E8-E97E-B749-9C95-434ACA222043}" type="presOf" srcId="{914028F5-C65C-0D48-A382-3548A5C3977A}" destId="{633BCBE7-002C-4146-8494-BED4C18B2691}" srcOrd="0" destOrd="0" presId="urn:microsoft.com/office/officeart/2005/8/layout/process5"/>
    <dgm:cxn modelId="{CFA2BFEB-8E38-D243-BC87-B2A0DFB2BFA5}" type="presOf" srcId="{C5E4D96C-25F5-5347-9623-8BD8B2C3FCD5}" destId="{BD41CDF5-B731-D742-9731-C45C94E0034F}" srcOrd="0" destOrd="0" presId="urn:microsoft.com/office/officeart/2005/8/layout/process5"/>
    <dgm:cxn modelId="{384275F4-4648-414A-A374-7E6AE44B7ED6}" type="presOf" srcId="{89B4CD7A-1689-254D-9CA1-A004D3D480C1}" destId="{050B808D-16CD-FE44-9BF9-ED2460C732FB}" srcOrd="0" destOrd="0" presId="urn:microsoft.com/office/officeart/2005/8/layout/process5"/>
    <dgm:cxn modelId="{BDA1EE40-E7B9-234E-B78B-E43940CD80BE}" type="presParOf" srcId="{0B4B6EF2-EC2F-0D47-A643-BD43C52D95D8}" destId="{5D8C6E9E-B574-5049-877F-F0A7EB94F9D4}" srcOrd="0" destOrd="0" presId="urn:microsoft.com/office/officeart/2005/8/layout/process5"/>
    <dgm:cxn modelId="{968E600A-0CB9-4E4E-9515-972F9809BEF3}" type="presParOf" srcId="{0B4B6EF2-EC2F-0D47-A643-BD43C52D95D8}" destId="{5E301E8C-8C1D-0441-938E-3680BEEDEC29}" srcOrd="1" destOrd="0" presId="urn:microsoft.com/office/officeart/2005/8/layout/process5"/>
    <dgm:cxn modelId="{A2C551D8-8B82-D240-9B43-27C0C9E15A19}" type="presParOf" srcId="{5E301E8C-8C1D-0441-938E-3680BEEDEC29}" destId="{8D59EBD9-D3AE-2243-946D-A749469185C1}" srcOrd="0" destOrd="0" presId="urn:microsoft.com/office/officeart/2005/8/layout/process5"/>
    <dgm:cxn modelId="{C615D2A8-5F42-F14B-9A8E-C4116ABAF341}" type="presParOf" srcId="{0B4B6EF2-EC2F-0D47-A643-BD43C52D95D8}" destId="{60E1AAAC-4114-5241-86A4-58BD48C854FB}" srcOrd="2" destOrd="0" presId="urn:microsoft.com/office/officeart/2005/8/layout/process5"/>
    <dgm:cxn modelId="{1DB5033B-EFBD-E848-8A7C-DDFA58E36F4E}" type="presParOf" srcId="{0B4B6EF2-EC2F-0D47-A643-BD43C52D95D8}" destId="{633BCBE7-002C-4146-8494-BED4C18B2691}" srcOrd="3" destOrd="0" presId="urn:microsoft.com/office/officeart/2005/8/layout/process5"/>
    <dgm:cxn modelId="{2F9A2D34-C267-8844-A9EE-612BE5A99717}" type="presParOf" srcId="{633BCBE7-002C-4146-8494-BED4C18B2691}" destId="{0E5D46FA-0ED7-D840-BA33-B651A550E1BD}" srcOrd="0" destOrd="0" presId="urn:microsoft.com/office/officeart/2005/8/layout/process5"/>
    <dgm:cxn modelId="{F6FA3F58-FF01-794D-A426-2EEE578DF93F}" type="presParOf" srcId="{0B4B6EF2-EC2F-0D47-A643-BD43C52D95D8}" destId="{EDEE99EF-E3C3-6B4B-8603-8D7A68E0116B}" srcOrd="4" destOrd="0" presId="urn:microsoft.com/office/officeart/2005/8/layout/process5"/>
    <dgm:cxn modelId="{5D193935-88D0-8847-80B2-72D2991C3F35}" type="presParOf" srcId="{0B4B6EF2-EC2F-0D47-A643-BD43C52D95D8}" destId="{050B808D-16CD-FE44-9BF9-ED2460C732FB}" srcOrd="5" destOrd="0" presId="urn:microsoft.com/office/officeart/2005/8/layout/process5"/>
    <dgm:cxn modelId="{89710ADB-0CD8-E443-82C8-25F9C9241F7E}" type="presParOf" srcId="{050B808D-16CD-FE44-9BF9-ED2460C732FB}" destId="{FA112315-4AEF-5341-983C-4B59C6CBFFE9}" srcOrd="0" destOrd="0" presId="urn:microsoft.com/office/officeart/2005/8/layout/process5"/>
    <dgm:cxn modelId="{FE8C74C3-8ED9-514E-88BA-AE85272A33B6}" type="presParOf" srcId="{0B4B6EF2-EC2F-0D47-A643-BD43C52D95D8}" destId="{BD41CDF5-B731-D742-9731-C45C94E0034F}" srcOrd="6" destOrd="0" presId="urn:microsoft.com/office/officeart/2005/8/layout/process5"/>
    <dgm:cxn modelId="{C3C5AF5D-F873-8B45-8BA3-69248ABEB664}" type="presParOf" srcId="{0B4B6EF2-EC2F-0D47-A643-BD43C52D95D8}" destId="{5B753CF2-A41B-A54E-8064-735B015D64E6}" srcOrd="7" destOrd="0" presId="urn:microsoft.com/office/officeart/2005/8/layout/process5"/>
    <dgm:cxn modelId="{F1412B2B-B0D0-DC48-B69F-BF15E2CC656F}" type="presParOf" srcId="{5B753CF2-A41B-A54E-8064-735B015D64E6}" destId="{E0EFCC1C-7F50-EF4B-A692-B684E64949F2}" srcOrd="0" destOrd="0" presId="urn:microsoft.com/office/officeart/2005/8/layout/process5"/>
    <dgm:cxn modelId="{F6B32C51-9A0A-014B-969C-7DA29D182225}" type="presParOf" srcId="{0B4B6EF2-EC2F-0D47-A643-BD43C52D95D8}" destId="{B3DE5F08-002D-D244-982F-AA7562D8C990}" srcOrd="8" destOrd="0" presId="urn:microsoft.com/office/officeart/2005/8/layout/process5"/>
    <dgm:cxn modelId="{38DD146F-F821-F14B-A756-9B980921D498}" type="presParOf" srcId="{0B4B6EF2-EC2F-0D47-A643-BD43C52D95D8}" destId="{9AA389B1-70F0-E04B-B9A0-1D97EC7CF672}" srcOrd="9" destOrd="0" presId="urn:microsoft.com/office/officeart/2005/8/layout/process5"/>
    <dgm:cxn modelId="{DA9A6A2C-E811-0A44-A93D-22A80769912F}" type="presParOf" srcId="{9AA389B1-70F0-E04B-B9A0-1D97EC7CF672}" destId="{AA2B5FC1-ED14-3D49-81C7-658A500E4913}" srcOrd="0" destOrd="0" presId="urn:microsoft.com/office/officeart/2005/8/layout/process5"/>
    <dgm:cxn modelId="{6B134893-EF98-A74D-92D9-676B21C988E7}" type="presParOf" srcId="{0B4B6EF2-EC2F-0D47-A643-BD43C52D95D8}" destId="{2EC05237-D299-8141-973C-66B98641B92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B7FC796-76CC-9846-BB94-FD02ADA84CEE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544D6D9D-D6BA-9546-83D6-E3B2919B1129}">
      <dgm:prSet phldrT="[Text]"/>
      <dgm:spPr/>
      <dgm:t>
        <a:bodyPr/>
        <a:lstStyle/>
        <a:p>
          <a:r>
            <a:rPr lang="zh-Hans" altLang="en-US" dirty="0"/>
            <a:t>股权融资</a:t>
          </a:r>
          <a:r>
            <a:rPr lang="en-US" altLang="zh-Hans" dirty="0"/>
            <a:t>500</a:t>
          </a:r>
          <a:r>
            <a:rPr lang="zh-Hans" altLang="en-US" dirty="0"/>
            <a:t>万</a:t>
          </a:r>
          <a:endParaRPr lang="en-US" dirty="0"/>
        </a:p>
      </dgm:t>
    </dgm:pt>
    <dgm:pt modelId="{61BA989D-74EB-5A43-A03A-E9088280EFAF}" type="parTrans" cxnId="{659A1278-C6FD-F44D-AD64-5E0781E5549B}">
      <dgm:prSet/>
      <dgm:spPr/>
      <dgm:t>
        <a:bodyPr/>
        <a:lstStyle/>
        <a:p>
          <a:endParaRPr lang="en-US"/>
        </a:p>
      </dgm:t>
    </dgm:pt>
    <dgm:pt modelId="{B43693F6-BA99-5D43-9756-68E27828A762}" type="sibTrans" cxnId="{659A1278-C6FD-F44D-AD64-5E0781E5549B}">
      <dgm:prSet/>
      <dgm:spPr/>
      <dgm:t>
        <a:bodyPr/>
        <a:lstStyle/>
        <a:p>
          <a:endParaRPr lang="en-US"/>
        </a:p>
      </dgm:t>
    </dgm:pt>
    <dgm:pt modelId="{C6684F08-14D6-1748-B77E-468656FE00F8}">
      <dgm:prSet phldrT="[Text]"/>
      <dgm:spPr/>
      <dgm:t>
        <a:bodyPr/>
        <a:lstStyle/>
        <a:p>
          <a:r>
            <a:rPr lang="zh-Hans" altLang="en-US" dirty="0"/>
            <a:t>出让股权</a:t>
          </a:r>
          <a:r>
            <a:rPr lang="en-US" altLang="zh-Hans" dirty="0"/>
            <a:t>15%</a:t>
          </a:r>
          <a:endParaRPr lang="en-US" dirty="0"/>
        </a:p>
      </dgm:t>
    </dgm:pt>
    <dgm:pt modelId="{83AE6637-7F47-A640-85B7-C088BA9A2CE0}" type="parTrans" cxnId="{4291FC94-E47E-6D4A-94FA-49F139737058}">
      <dgm:prSet/>
      <dgm:spPr/>
      <dgm:t>
        <a:bodyPr/>
        <a:lstStyle/>
        <a:p>
          <a:endParaRPr lang="en-US"/>
        </a:p>
      </dgm:t>
    </dgm:pt>
    <dgm:pt modelId="{B692E0B2-F335-9D4D-A5E7-AAF4AEF903F0}" type="sibTrans" cxnId="{4291FC94-E47E-6D4A-94FA-49F139737058}">
      <dgm:prSet/>
      <dgm:spPr/>
      <dgm:t>
        <a:bodyPr/>
        <a:lstStyle/>
        <a:p>
          <a:endParaRPr lang="en-US"/>
        </a:p>
      </dgm:t>
    </dgm:pt>
    <dgm:pt modelId="{35253799-85B3-1346-85C3-D7FB1079027D}" type="pres">
      <dgm:prSet presAssocID="{4B7FC796-76CC-9846-BB94-FD02ADA84CEE}" presName="compositeShape" presStyleCnt="0">
        <dgm:presLayoutVars>
          <dgm:chMax val="7"/>
          <dgm:dir/>
          <dgm:resizeHandles val="exact"/>
        </dgm:presLayoutVars>
      </dgm:prSet>
      <dgm:spPr/>
    </dgm:pt>
    <dgm:pt modelId="{F26C8EEE-C9E0-7C45-B04F-11C8289D27A3}" type="pres">
      <dgm:prSet presAssocID="{544D6D9D-D6BA-9546-83D6-E3B2919B1129}" presName="circ1" presStyleLbl="vennNode1" presStyleIdx="0" presStyleCnt="2"/>
      <dgm:spPr/>
    </dgm:pt>
    <dgm:pt modelId="{BE32F168-CD22-B94A-8FAD-19B781286918}" type="pres">
      <dgm:prSet presAssocID="{544D6D9D-D6BA-9546-83D6-E3B2919B112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C5CD4CA-A01D-B24B-83F1-F6376150349F}" type="pres">
      <dgm:prSet presAssocID="{C6684F08-14D6-1748-B77E-468656FE00F8}" presName="circ2" presStyleLbl="vennNode1" presStyleIdx="1" presStyleCnt="2"/>
      <dgm:spPr/>
    </dgm:pt>
    <dgm:pt modelId="{9AF3E46F-B875-2648-AAB3-537882703407}" type="pres">
      <dgm:prSet presAssocID="{C6684F08-14D6-1748-B77E-468656FE00F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362D32-AFEC-4041-8148-6334B9E4A85E}" type="presOf" srcId="{544D6D9D-D6BA-9546-83D6-E3B2919B1129}" destId="{F26C8EEE-C9E0-7C45-B04F-11C8289D27A3}" srcOrd="0" destOrd="0" presId="urn:microsoft.com/office/officeart/2005/8/layout/venn1"/>
    <dgm:cxn modelId="{659A1278-C6FD-F44D-AD64-5E0781E5549B}" srcId="{4B7FC796-76CC-9846-BB94-FD02ADA84CEE}" destId="{544D6D9D-D6BA-9546-83D6-E3B2919B1129}" srcOrd="0" destOrd="0" parTransId="{61BA989D-74EB-5A43-A03A-E9088280EFAF}" sibTransId="{B43693F6-BA99-5D43-9756-68E27828A762}"/>
    <dgm:cxn modelId="{4291FC94-E47E-6D4A-94FA-49F139737058}" srcId="{4B7FC796-76CC-9846-BB94-FD02ADA84CEE}" destId="{C6684F08-14D6-1748-B77E-468656FE00F8}" srcOrd="1" destOrd="0" parTransId="{83AE6637-7F47-A640-85B7-C088BA9A2CE0}" sibTransId="{B692E0B2-F335-9D4D-A5E7-AAF4AEF903F0}"/>
    <dgm:cxn modelId="{487350AB-8183-FA41-9F01-49DA27EACB0E}" type="presOf" srcId="{C6684F08-14D6-1748-B77E-468656FE00F8}" destId="{EC5CD4CA-A01D-B24B-83F1-F6376150349F}" srcOrd="0" destOrd="0" presId="urn:microsoft.com/office/officeart/2005/8/layout/venn1"/>
    <dgm:cxn modelId="{D6371FBE-2915-4F47-AE8C-58F670AE1B8D}" type="presOf" srcId="{4B7FC796-76CC-9846-BB94-FD02ADA84CEE}" destId="{35253799-85B3-1346-85C3-D7FB1079027D}" srcOrd="0" destOrd="0" presId="urn:microsoft.com/office/officeart/2005/8/layout/venn1"/>
    <dgm:cxn modelId="{D2F647CA-B395-364C-A2E3-A34DBE785F29}" type="presOf" srcId="{544D6D9D-D6BA-9546-83D6-E3B2919B1129}" destId="{BE32F168-CD22-B94A-8FAD-19B781286918}" srcOrd="1" destOrd="0" presId="urn:microsoft.com/office/officeart/2005/8/layout/venn1"/>
    <dgm:cxn modelId="{D5294BD5-D208-1D4B-82F1-D2AB7E0764BF}" type="presOf" srcId="{C6684F08-14D6-1748-B77E-468656FE00F8}" destId="{9AF3E46F-B875-2648-AAB3-537882703407}" srcOrd="1" destOrd="0" presId="urn:microsoft.com/office/officeart/2005/8/layout/venn1"/>
    <dgm:cxn modelId="{1109C9DB-0F85-594D-8A9A-191EEF11752E}" type="presParOf" srcId="{35253799-85B3-1346-85C3-D7FB1079027D}" destId="{F26C8EEE-C9E0-7C45-B04F-11C8289D27A3}" srcOrd="0" destOrd="0" presId="urn:microsoft.com/office/officeart/2005/8/layout/venn1"/>
    <dgm:cxn modelId="{D0B05235-533D-0C41-A460-6FCF72FC9B59}" type="presParOf" srcId="{35253799-85B3-1346-85C3-D7FB1079027D}" destId="{BE32F168-CD22-B94A-8FAD-19B781286918}" srcOrd="1" destOrd="0" presId="urn:microsoft.com/office/officeart/2005/8/layout/venn1"/>
    <dgm:cxn modelId="{54FF6E06-3159-BE42-9DB2-8CA1E9009A70}" type="presParOf" srcId="{35253799-85B3-1346-85C3-D7FB1079027D}" destId="{EC5CD4CA-A01D-B24B-83F1-F6376150349F}" srcOrd="2" destOrd="0" presId="urn:microsoft.com/office/officeart/2005/8/layout/venn1"/>
    <dgm:cxn modelId="{771D3A69-1034-A245-A488-505EDBA229BD}" type="presParOf" srcId="{35253799-85B3-1346-85C3-D7FB1079027D}" destId="{9AF3E46F-B875-2648-AAB3-53788270340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37161-7E5E-2D41-B59B-0500B4C8677A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5EB256-35C1-4747-AEFE-083EBF16843A}">
      <dgm:prSet/>
      <dgm:spPr/>
      <dgm:t>
        <a:bodyPr/>
        <a:lstStyle/>
        <a:p>
          <a:r>
            <a:rPr lang="zh-Hans" altLang="en-US" dirty="0"/>
            <a:t>完善当前商业模式，打消用户消费顾虑，从而充分激活市场；</a:t>
          </a:r>
          <a:endParaRPr lang="en-US" dirty="0"/>
        </a:p>
      </dgm:t>
    </dgm:pt>
    <dgm:pt modelId="{136BDA34-B2DC-904E-B3CC-9338C1E8B234}" type="parTrans" cxnId="{17A0E2A5-353C-BC4B-892F-7CF39F1503CC}">
      <dgm:prSet/>
      <dgm:spPr/>
      <dgm:t>
        <a:bodyPr/>
        <a:lstStyle/>
        <a:p>
          <a:endParaRPr lang="en-US"/>
        </a:p>
      </dgm:t>
    </dgm:pt>
    <dgm:pt modelId="{3AACBB0A-5AB1-4040-9DAF-3E882FC0145C}" type="sibTrans" cxnId="{17A0E2A5-353C-BC4B-892F-7CF39F1503CC}">
      <dgm:prSet/>
      <dgm:spPr/>
      <dgm:t>
        <a:bodyPr/>
        <a:lstStyle/>
        <a:p>
          <a:endParaRPr lang="en-US"/>
        </a:p>
      </dgm:t>
    </dgm:pt>
    <dgm:pt modelId="{0F46AB2A-BF56-3546-AA39-99B7698A224A}">
      <dgm:prSet/>
      <dgm:spPr/>
      <dgm:t>
        <a:bodyPr/>
        <a:lstStyle/>
        <a:p>
          <a:r>
            <a:rPr lang="zh-Hans" altLang="en-US" dirty="0"/>
            <a:t>整合门店资源，降低门店运营成本，提高门店经营利润，最终达到门店资源至少再翻一番的目标；</a:t>
          </a:r>
          <a:endParaRPr lang="en-US" altLang="zh-Hans" dirty="0"/>
        </a:p>
      </dgm:t>
    </dgm:pt>
    <dgm:pt modelId="{AC86382F-FAE2-F849-93D7-D264BAEDA262}" type="parTrans" cxnId="{3F5ED7DF-8CBE-D34A-98FD-F70326E5306F}">
      <dgm:prSet/>
      <dgm:spPr/>
      <dgm:t>
        <a:bodyPr/>
        <a:lstStyle/>
        <a:p>
          <a:endParaRPr lang="en-US"/>
        </a:p>
      </dgm:t>
    </dgm:pt>
    <dgm:pt modelId="{D888094F-3053-584A-A6D3-BB2BCDF3BBBA}" type="sibTrans" cxnId="{3F5ED7DF-8CBE-D34A-98FD-F70326E5306F}">
      <dgm:prSet/>
      <dgm:spPr/>
      <dgm:t>
        <a:bodyPr/>
        <a:lstStyle/>
        <a:p>
          <a:endParaRPr lang="en-US"/>
        </a:p>
      </dgm:t>
    </dgm:pt>
    <dgm:pt modelId="{8CB889B7-1BCB-414A-878E-A425AF3A1F43}">
      <dgm:prSet/>
      <dgm:spPr/>
      <dgm:t>
        <a:bodyPr/>
        <a:lstStyle/>
        <a:p>
          <a:r>
            <a:rPr lang="zh-Hans" altLang="en-US" dirty="0"/>
            <a:t>通过重塑门店和私教的关系，在进一步降低门店运营成本的同时，提高门店利润及私教收入；</a:t>
          </a:r>
          <a:endParaRPr lang="en-US" altLang="zh-Hans" dirty="0"/>
        </a:p>
      </dgm:t>
    </dgm:pt>
    <dgm:pt modelId="{B2A8E981-DB44-5C48-A69A-3BAE47E07DE0}" type="parTrans" cxnId="{C299F54C-8F4D-A14E-83B7-DAC51B875003}">
      <dgm:prSet/>
      <dgm:spPr/>
      <dgm:t>
        <a:bodyPr/>
        <a:lstStyle/>
        <a:p>
          <a:endParaRPr lang="en-US"/>
        </a:p>
      </dgm:t>
    </dgm:pt>
    <dgm:pt modelId="{1C1C218F-E28C-914D-A643-E4F99700D680}" type="sibTrans" cxnId="{C299F54C-8F4D-A14E-83B7-DAC51B875003}">
      <dgm:prSet/>
      <dgm:spPr/>
      <dgm:t>
        <a:bodyPr/>
        <a:lstStyle/>
        <a:p>
          <a:endParaRPr lang="en-US"/>
        </a:p>
      </dgm:t>
    </dgm:pt>
    <dgm:pt modelId="{ED7A1C79-5514-084D-A6DE-5F59940751F1}" type="pres">
      <dgm:prSet presAssocID="{F8537161-7E5E-2D41-B59B-0500B4C8677A}" presName="Name0" presStyleCnt="0">
        <dgm:presLayoutVars>
          <dgm:chMax val="7"/>
          <dgm:chPref val="7"/>
          <dgm:dir/>
        </dgm:presLayoutVars>
      </dgm:prSet>
      <dgm:spPr/>
    </dgm:pt>
    <dgm:pt modelId="{27E46C02-F7C9-5444-9553-81C879C71414}" type="pres">
      <dgm:prSet presAssocID="{F8537161-7E5E-2D41-B59B-0500B4C8677A}" presName="Name1" presStyleCnt="0"/>
      <dgm:spPr/>
    </dgm:pt>
    <dgm:pt modelId="{F73FB23F-3A09-5343-BFCA-5E3D60E880D9}" type="pres">
      <dgm:prSet presAssocID="{F8537161-7E5E-2D41-B59B-0500B4C8677A}" presName="cycle" presStyleCnt="0"/>
      <dgm:spPr/>
    </dgm:pt>
    <dgm:pt modelId="{EF5FC591-B80D-4F45-AFA5-62DD2DFBF922}" type="pres">
      <dgm:prSet presAssocID="{F8537161-7E5E-2D41-B59B-0500B4C8677A}" presName="srcNode" presStyleLbl="node1" presStyleIdx="0" presStyleCnt="3"/>
      <dgm:spPr/>
    </dgm:pt>
    <dgm:pt modelId="{825B554E-FAB7-4147-A399-F2F675497322}" type="pres">
      <dgm:prSet presAssocID="{F8537161-7E5E-2D41-B59B-0500B4C8677A}" presName="conn" presStyleLbl="parChTrans1D2" presStyleIdx="0" presStyleCnt="1"/>
      <dgm:spPr/>
    </dgm:pt>
    <dgm:pt modelId="{62C78AD2-FBA3-8D4B-880E-A6878930CCEB}" type="pres">
      <dgm:prSet presAssocID="{F8537161-7E5E-2D41-B59B-0500B4C8677A}" presName="extraNode" presStyleLbl="node1" presStyleIdx="0" presStyleCnt="3"/>
      <dgm:spPr/>
    </dgm:pt>
    <dgm:pt modelId="{82C64820-9D6B-B74D-A997-AE43BBDA829B}" type="pres">
      <dgm:prSet presAssocID="{F8537161-7E5E-2D41-B59B-0500B4C8677A}" presName="dstNode" presStyleLbl="node1" presStyleIdx="0" presStyleCnt="3"/>
      <dgm:spPr/>
    </dgm:pt>
    <dgm:pt modelId="{F9BB3B3E-E07A-7041-8C7B-AC664896195E}" type="pres">
      <dgm:prSet presAssocID="{365EB256-35C1-4747-AEFE-083EBF16843A}" presName="text_1" presStyleLbl="node1" presStyleIdx="0" presStyleCnt="3">
        <dgm:presLayoutVars>
          <dgm:bulletEnabled val="1"/>
        </dgm:presLayoutVars>
      </dgm:prSet>
      <dgm:spPr/>
    </dgm:pt>
    <dgm:pt modelId="{D61D8D91-1832-AD45-95AB-6670CDE4AA4A}" type="pres">
      <dgm:prSet presAssocID="{365EB256-35C1-4747-AEFE-083EBF16843A}" presName="accent_1" presStyleCnt="0"/>
      <dgm:spPr/>
    </dgm:pt>
    <dgm:pt modelId="{F458F027-EA6D-BE47-919F-83DF0C68F24A}" type="pres">
      <dgm:prSet presAssocID="{365EB256-35C1-4747-AEFE-083EBF16843A}" presName="accentRepeatNode" presStyleLbl="solidFgAcc1" presStyleIdx="0" presStyleCnt="3"/>
      <dgm:spPr/>
    </dgm:pt>
    <dgm:pt modelId="{EBB6EFD5-6FF8-C842-9B41-E9EE2C829E2D}" type="pres">
      <dgm:prSet presAssocID="{0F46AB2A-BF56-3546-AA39-99B7698A224A}" presName="text_2" presStyleLbl="node1" presStyleIdx="1" presStyleCnt="3">
        <dgm:presLayoutVars>
          <dgm:bulletEnabled val="1"/>
        </dgm:presLayoutVars>
      </dgm:prSet>
      <dgm:spPr/>
    </dgm:pt>
    <dgm:pt modelId="{84D33427-1B9F-1243-B724-654CBCF6A108}" type="pres">
      <dgm:prSet presAssocID="{0F46AB2A-BF56-3546-AA39-99B7698A224A}" presName="accent_2" presStyleCnt="0"/>
      <dgm:spPr/>
    </dgm:pt>
    <dgm:pt modelId="{5FE96927-7A94-804F-A679-C0260D924F30}" type="pres">
      <dgm:prSet presAssocID="{0F46AB2A-BF56-3546-AA39-99B7698A224A}" presName="accentRepeatNode" presStyleLbl="solidFgAcc1" presStyleIdx="1" presStyleCnt="3"/>
      <dgm:spPr/>
    </dgm:pt>
    <dgm:pt modelId="{BACA9A4E-E893-874B-A6B1-7CF5A84D3EEE}" type="pres">
      <dgm:prSet presAssocID="{8CB889B7-1BCB-414A-878E-A425AF3A1F43}" presName="text_3" presStyleLbl="node1" presStyleIdx="2" presStyleCnt="3">
        <dgm:presLayoutVars>
          <dgm:bulletEnabled val="1"/>
        </dgm:presLayoutVars>
      </dgm:prSet>
      <dgm:spPr/>
    </dgm:pt>
    <dgm:pt modelId="{253D49E0-6E19-A946-B213-514549BE5B1B}" type="pres">
      <dgm:prSet presAssocID="{8CB889B7-1BCB-414A-878E-A425AF3A1F43}" presName="accent_3" presStyleCnt="0"/>
      <dgm:spPr/>
    </dgm:pt>
    <dgm:pt modelId="{B09D1ADC-E6F8-9D40-BC5C-BE6C2F96D1D7}" type="pres">
      <dgm:prSet presAssocID="{8CB889B7-1BCB-414A-878E-A425AF3A1F43}" presName="accentRepeatNode" presStyleLbl="solidFgAcc1" presStyleIdx="2" presStyleCnt="3"/>
      <dgm:spPr/>
    </dgm:pt>
  </dgm:ptLst>
  <dgm:cxnLst>
    <dgm:cxn modelId="{D83C1A11-D655-C945-8AF7-FECA6081F260}" type="presOf" srcId="{0F46AB2A-BF56-3546-AA39-99B7698A224A}" destId="{EBB6EFD5-6FF8-C842-9B41-E9EE2C829E2D}" srcOrd="0" destOrd="0" presId="urn:microsoft.com/office/officeart/2008/layout/VerticalCurvedList"/>
    <dgm:cxn modelId="{F4AABA45-DBF4-DC4C-9D87-D91B220E33CC}" type="presOf" srcId="{F8537161-7E5E-2D41-B59B-0500B4C8677A}" destId="{ED7A1C79-5514-084D-A6DE-5F59940751F1}" srcOrd="0" destOrd="0" presId="urn:microsoft.com/office/officeart/2008/layout/VerticalCurvedList"/>
    <dgm:cxn modelId="{C299F54C-8F4D-A14E-83B7-DAC51B875003}" srcId="{F8537161-7E5E-2D41-B59B-0500B4C8677A}" destId="{8CB889B7-1BCB-414A-878E-A425AF3A1F43}" srcOrd="2" destOrd="0" parTransId="{B2A8E981-DB44-5C48-A69A-3BAE47E07DE0}" sibTransId="{1C1C218F-E28C-914D-A643-E4F99700D680}"/>
    <dgm:cxn modelId="{A2CABC5E-78C6-B045-A51E-D9F3E765A92D}" type="presOf" srcId="{3AACBB0A-5AB1-4040-9DAF-3E882FC0145C}" destId="{825B554E-FAB7-4147-A399-F2F675497322}" srcOrd="0" destOrd="0" presId="urn:microsoft.com/office/officeart/2008/layout/VerticalCurvedList"/>
    <dgm:cxn modelId="{79D08A8C-222E-B741-B42F-ADEDEBDD9FF3}" type="presOf" srcId="{365EB256-35C1-4747-AEFE-083EBF16843A}" destId="{F9BB3B3E-E07A-7041-8C7B-AC664896195E}" srcOrd="0" destOrd="0" presId="urn:microsoft.com/office/officeart/2008/layout/VerticalCurvedList"/>
    <dgm:cxn modelId="{17A0E2A5-353C-BC4B-892F-7CF39F1503CC}" srcId="{F8537161-7E5E-2D41-B59B-0500B4C8677A}" destId="{365EB256-35C1-4747-AEFE-083EBF16843A}" srcOrd="0" destOrd="0" parTransId="{136BDA34-B2DC-904E-B3CC-9338C1E8B234}" sibTransId="{3AACBB0A-5AB1-4040-9DAF-3E882FC0145C}"/>
    <dgm:cxn modelId="{69EA1BC0-C5F4-7641-80F2-A4C465C2DA19}" type="presOf" srcId="{8CB889B7-1BCB-414A-878E-A425AF3A1F43}" destId="{BACA9A4E-E893-874B-A6B1-7CF5A84D3EEE}" srcOrd="0" destOrd="0" presId="urn:microsoft.com/office/officeart/2008/layout/VerticalCurvedList"/>
    <dgm:cxn modelId="{3F5ED7DF-8CBE-D34A-98FD-F70326E5306F}" srcId="{F8537161-7E5E-2D41-B59B-0500B4C8677A}" destId="{0F46AB2A-BF56-3546-AA39-99B7698A224A}" srcOrd="1" destOrd="0" parTransId="{AC86382F-FAE2-F849-93D7-D264BAEDA262}" sibTransId="{D888094F-3053-584A-A6D3-BB2BCDF3BBBA}"/>
    <dgm:cxn modelId="{61922FB8-E902-B44E-B627-C79580AD5840}" type="presParOf" srcId="{ED7A1C79-5514-084D-A6DE-5F59940751F1}" destId="{27E46C02-F7C9-5444-9553-81C879C71414}" srcOrd="0" destOrd="0" presId="urn:microsoft.com/office/officeart/2008/layout/VerticalCurvedList"/>
    <dgm:cxn modelId="{430B2AC0-B3AE-2043-BF77-C2131DD0FB9E}" type="presParOf" srcId="{27E46C02-F7C9-5444-9553-81C879C71414}" destId="{F73FB23F-3A09-5343-BFCA-5E3D60E880D9}" srcOrd="0" destOrd="0" presId="urn:microsoft.com/office/officeart/2008/layout/VerticalCurvedList"/>
    <dgm:cxn modelId="{0BEF8D5C-3DF5-F841-BF36-DC0FFC84B4E8}" type="presParOf" srcId="{F73FB23F-3A09-5343-BFCA-5E3D60E880D9}" destId="{EF5FC591-B80D-4F45-AFA5-62DD2DFBF922}" srcOrd="0" destOrd="0" presId="urn:microsoft.com/office/officeart/2008/layout/VerticalCurvedList"/>
    <dgm:cxn modelId="{79DDDD42-BF17-5845-AF8C-C1697349BE9E}" type="presParOf" srcId="{F73FB23F-3A09-5343-BFCA-5E3D60E880D9}" destId="{825B554E-FAB7-4147-A399-F2F675497322}" srcOrd="1" destOrd="0" presId="urn:microsoft.com/office/officeart/2008/layout/VerticalCurvedList"/>
    <dgm:cxn modelId="{FC437929-A0B8-9D4D-BF1B-4B2DA052DA6E}" type="presParOf" srcId="{F73FB23F-3A09-5343-BFCA-5E3D60E880D9}" destId="{62C78AD2-FBA3-8D4B-880E-A6878930CCEB}" srcOrd="2" destOrd="0" presId="urn:microsoft.com/office/officeart/2008/layout/VerticalCurvedList"/>
    <dgm:cxn modelId="{289E51DD-8CB3-2D4E-B755-C244ABAF4842}" type="presParOf" srcId="{F73FB23F-3A09-5343-BFCA-5E3D60E880D9}" destId="{82C64820-9D6B-B74D-A997-AE43BBDA829B}" srcOrd="3" destOrd="0" presId="urn:microsoft.com/office/officeart/2008/layout/VerticalCurvedList"/>
    <dgm:cxn modelId="{F7C73AE9-9451-A14C-920E-821CB2B75D7A}" type="presParOf" srcId="{27E46C02-F7C9-5444-9553-81C879C71414}" destId="{F9BB3B3E-E07A-7041-8C7B-AC664896195E}" srcOrd="1" destOrd="0" presId="urn:microsoft.com/office/officeart/2008/layout/VerticalCurvedList"/>
    <dgm:cxn modelId="{BAED4C5C-C522-AB4A-8F05-236980B916F7}" type="presParOf" srcId="{27E46C02-F7C9-5444-9553-81C879C71414}" destId="{D61D8D91-1832-AD45-95AB-6670CDE4AA4A}" srcOrd="2" destOrd="0" presId="urn:microsoft.com/office/officeart/2008/layout/VerticalCurvedList"/>
    <dgm:cxn modelId="{E8BA26D8-5FE7-704D-9758-2BD69808ED09}" type="presParOf" srcId="{D61D8D91-1832-AD45-95AB-6670CDE4AA4A}" destId="{F458F027-EA6D-BE47-919F-83DF0C68F24A}" srcOrd="0" destOrd="0" presId="urn:microsoft.com/office/officeart/2008/layout/VerticalCurvedList"/>
    <dgm:cxn modelId="{B41C1149-9143-F149-BDBB-6D7BC05966DE}" type="presParOf" srcId="{27E46C02-F7C9-5444-9553-81C879C71414}" destId="{EBB6EFD5-6FF8-C842-9B41-E9EE2C829E2D}" srcOrd="3" destOrd="0" presId="urn:microsoft.com/office/officeart/2008/layout/VerticalCurvedList"/>
    <dgm:cxn modelId="{93B9D482-F3E3-1C49-BB79-CA1AC4310A30}" type="presParOf" srcId="{27E46C02-F7C9-5444-9553-81C879C71414}" destId="{84D33427-1B9F-1243-B724-654CBCF6A108}" srcOrd="4" destOrd="0" presId="urn:microsoft.com/office/officeart/2008/layout/VerticalCurvedList"/>
    <dgm:cxn modelId="{3898AA5D-8382-AE44-A6AE-63CBFA43A549}" type="presParOf" srcId="{84D33427-1B9F-1243-B724-654CBCF6A108}" destId="{5FE96927-7A94-804F-A679-C0260D924F30}" srcOrd="0" destOrd="0" presId="urn:microsoft.com/office/officeart/2008/layout/VerticalCurvedList"/>
    <dgm:cxn modelId="{A6E88084-149F-1048-B132-9C618FCB57AA}" type="presParOf" srcId="{27E46C02-F7C9-5444-9553-81C879C71414}" destId="{BACA9A4E-E893-874B-A6B1-7CF5A84D3EEE}" srcOrd="5" destOrd="0" presId="urn:microsoft.com/office/officeart/2008/layout/VerticalCurvedList"/>
    <dgm:cxn modelId="{913E4E9B-182C-5845-AE3A-AF4EF3497ADB}" type="presParOf" srcId="{27E46C02-F7C9-5444-9553-81C879C71414}" destId="{253D49E0-6E19-A946-B213-514549BE5B1B}" srcOrd="6" destOrd="0" presId="urn:microsoft.com/office/officeart/2008/layout/VerticalCurvedList"/>
    <dgm:cxn modelId="{342246FE-95A6-414A-B1BD-91E08EFAA16E}" type="presParOf" srcId="{253D49E0-6E19-A946-B213-514549BE5B1B}" destId="{B09D1ADC-E6F8-9D40-BC5C-BE6C2F96D1D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2EA18E-3161-9844-99B3-6748A4C550DD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B2554F-BF2C-A648-BA24-008652E9FE4B}">
      <dgm:prSet phldrT="[Text]"/>
      <dgm:spPr/>
      <dgm:t>
        <a:bodyPr/>
        <a:lstStyle/>
        <a:p>
          <a:r>
            <a:rPr lang="zh-Hans" altLang="en-US" dirty="0"/>
            <a:t>按次消费</a:t>
          </a:r>
        </a:p>
      </dgm:t>
    </dgm:pt>
    <dgm:pt modelId="{15E1CB8B-ABE4-AA4C-A2E1-5E39021BF6E6}" type="parTrans" cxnId="{167246B1-10ED-B04E-BF73-37D80698C114}">
      <dgm:prSet/>
      <dgm:spPr/>
      <dgm:t>
        <a:bodyPr/>
        <a:lstStyle/>
        <a:p>
          <a:endParaRPr lang="en-US"/>
        </a:p>
      </dgm:t>
    </dgm:pt>
    <dgm:pt modelId="{E96C2875-AACF-CC48-9E54-70778DBE7B2F}" type="sibTrans" cxnId="{167246B1-10ED-B04E-BF73-37D80698C114}">
      <dgm:prSet/>
      <dgm:spPr/>
      <dgm:t>
        <a:bodyPr/>
        <a:lstStyle/>
        <a:p>
          <a:endParaRPr lang="en-US"/>
        </a:p>
      </dgm:t>
    </dgm:pt>
    <dgm:pt modelId="{85F2D1FD-E4F5-E34B-BB1E-8E62D77C8503}">
      <dgm:prSet phldrT="[Text]"/>
      <dgm:spPr/>
      <dgm:t>
        <a:bodyPr/>
        <a:lstStyle/>
        <a:p>
          <a:r>
            <a:rPr lang="zh-Hans" altLang="en-US" dirty="0"/>
            <a:t>门店会员</a:t>
          </a:r>
          <a:endParaRPr lang="en-US" dirty="0"/>
        </a:p>
      </dgm:t>
    </dgm:pt>
    <dgm:pt modelId="{A838463F-C405-8247-8D17-36C2C112A836}" type="parTrans" cxnId="{975D27D9-612D-6740-9A76-D538EAD3FF61}">
      <dgm:prSet/>
      <dgm:spPr/>
      <dgm:t>
        <a:bodyPr/>
        <a:lstStyle/>
        <a:p>
          <a:endParaRPr lang="en-US"/>
        </a:p>
      </dgm:t>
    </dgm:pt>
    <dgm:pt modelId="{79CF89AE-2E5D-9E4E-B966-20648AC15914}" type="sibTrans" cxnId="{975D27D9-612D-6740-9A76-D538EAD3FF61}">
      <dgm:prSet/>
      <dgm:spPr/>
      <dgm:t>
        <a:bodyPr/>
        <a:lstStyle/>
        <a:p>
          <a:endParaRPr lang="en-US"/>
        </a:p>
      </dgm:t>
    </dgm:pt>
    <dgm:pt modelId="{20F6881D-2E5A-9740-BCAA-47EF00E4A580}">
      <dgm:prSet/>
      <dgm:spPr/>
      <dgm:t>
        <a:bodyPr/>
        <a:lstStyle/>
        <a:p>
          <a:r>
            <a:rPr lang="zh-Hans" altLang="en-US" dirty="0"/>
            <a:t>全城通</a:t>
          </a:r>
          <a:endParaRPr lang="en-US" dirty="0"/>
        </a:p>
      </dgm:t>
    </dgm:pt>
    <dgm:pt modelId="{33822BC1-2827-A242-BA72-7A6EED6CF1D7}" type="parTrans" cxnId="{0FB544C7-2FDF-2B43-8FAC-A47FE81593C9}">
      <dgm:prSet/>
      <dgm:spPr/>
      <dgm:t>
        <a:bodyPr/>
        <a:lstStyle/>
        <a:p>
          <a:endParaRPr lang="en-US"/>
        </a:p>
      </dgm:t>
    </dgm:pt>
    <dgm:pt modelId="{54DC12E5-50AE-4646-B929-4EE779ED5217}" type="sibTrans" cxnId="{0FB544C7-2FDF-2B43-8FAC-A47FE81593C9}">
      <dgm:prSet/>
      <dgm:spPr/>
      <dgm:t>
        <a:bodyPr/>
        <a:lstStyle/>
        <a:p>
          <a:endParaRPr lang="en-US"/>
        </a:p>
      </dgm:t>
    </dgm:pt>
    <dgm:pt modelId="{64037465-A52C-4642-9171-B018C7E98FFB}">
      <dgm:prSet/>
      <dgm:spPr/>
      <dgm:t>
        <a:bodyPr/>
        <a:lstStyle/>
        <a:p>
          <a:r>
            <a:rPr lang="zh-Hans" altLang="en-US" dirty="0"/>
            <a:t>完善商业模式</a:t>
          </a:r>
          <a:endParaRPr lang="en-US" dirty="0"/>
        </a:p>
      </dgm:t>
    </dgm:pt>
    <dgm:pt modelId="{006BF3DD-6287-5444-BBB1-20CEE89CF05F}" type="parTrans" cxnId="{05218427-C2E3-6248-8CD5-021F1566A362}">
      <dgm:prSet/>
      <dgm:spPr/>
      <dgm:t>
        <a:bodyPr/>
        <a:lstStyle/>
        <a:p>
          <a:endParaRPr lang="en-US"/>
        </a:p>
      </dgm:t>
    </dgm:pt>
    <dgm:pt modelId="{4D377555-BCDA-E448-9A5B-4E45C7AF6F9E}" type="sibTrans" cxnId="{05218427-C2E3-6248-8CD5-021F1566A362}">
      <dgm:prSet/>
      <dgm:spPr/>
      <dgm:t>
        <a:bodyPr/>
        <a:lstStyle/>
        <a:p>
          <a:endParaRPr lang="en-US"/>
        </a:p>
      </dgm:t>
    </dgm:pt>
    <dgm:pt modelId="{330ACE75-2653-6445-BD7E-6B3FF3E14087}">
      <dgm:prSet/>
      <dgm:spPr/>
      <dgm:t>
        <a:bodyPr/>
        <a:lstStyle/>
        <a:p>
          <a:r>
            <a:rPr lang="zh-Hans" altLang="en-US" dirty="0"/>
            <a:t>动态门店价</a:t>
          </a:r>
          <a:endParaRPr lang="en-US" dirty="0"/>
        </a:p>
      </dgm:t>
    </dgm:pt>
    <dgm:pt modelId="{81F1924D-8A50-5447-AEA2-91F516E65ECA}" type="parTrans" cxnId="{ED74AC54-2804-BF40-98AB-F16FFC1F4CD7}">
      <dgm:prSet/>
      <dgm:spPr/>
      <dgm:t>
        <a:bodyPr/>
        <a:lstStyle/>
        <a:p>
          <a:endParaRPr lang="en-US"/>
        </a:p>
      </dgm:t>
    </dgm:pt>
    <dgm:pt modelId="{D7454F2F-4D79-7442-BA32-F07A63070CB7}" type="sibTrans" cxnId="{ED74AC54-2804-BF40-98AB-F16FFC1F4CD7}">
      <dgm:prSet/>
      <dgm:spPr/>
      <dgm:t>
        <a:bodyPr/>
        <a:lstStyle/>
        <a:p>
          <a:endParaRPr lang="en-US"/>
        </a:p>
      </dgm:t>
    </dgm:pt>
    <dgm:pt modelId="{E8F4519E-3509-D946-8A66-96D90881836C}">
      <dgm:prSet/>
      <dgm:spPr/>
      <dgm:t>
        <a:bodyPr/>
        <a:lstStyle/>
        <a:p>
          <a:r>
            <a:rPr lang="zh-Hans" altLang="en-US" dirty="0"/>
            <a:t>奖惩措施</a:t>
          </a:r>
          <a:endParaRPr lang="en-US" dirty="0"/>
        </a:p>
      </dgm:t>
    </dgm:pt>
    <dgm:pt modelId="{7CA18889-617E-BB42-BCE7-1A14167A1993}" type="parTrans" cxnId="{8B883D72-B732-5D4B-A0C4-ACAC0ADFD2EF}">
      <dgm:prSet/>
      <dgm:spPr/>
      <dgm:t>
        <a:bodyPr/>
        <a:lstStyle/>
        <a:p>
          <a:endParaRPr lang="en-US"/>
        </a:p>
      </dgm:t>
    </dgm:pt>
    <dgm:pt modelId="{D2E37B72-6465-C741-BFA9-5CAECBA5D0BC}" type="sibTrans" cxnId="{8B883D72-B732-5D4B-A0C4-ACAC0ADFD2EF}">
      <dgm:prSet/>
      <dgm:spPr/>
      <dgm:t>
        <a:bodyPr/>
        <a:lstStyle/>
        <a:p>
          <a:endParaRPr lang="en-US"/>
        </a:p>
      </dgm:t>
    </dgm:pt>
    <dgm:pt modelId="{057F7ED7-46CE-4840-AB92-E5D8BEB23ED4}">
      <dgm:prSet/>
      <dgm:spPr/>
      <dgm:t>
        <a:bodyPr/>
        <a:lstStyle/>
        <a:p>
          <a:r>
            <a:rPr lang="zh-Hans" altLang="en-US" dirty="0"/>
            <a:t>成本低</a:t>
          </a:r>
          <a:endParaRPr lang="en-US" dirty="0"/>
        </a:p>
      </dgm:t>
    </dgm:pt>
    <dgm:pt modelId="{03CBB14F-328D-774F-8476-AE6323B1020B}" type="parTrans" cxnId="{15A93128-2FC9-7443-AA7C-8D4CF9230500}">
      <dgm:prSet/>
      <dgm:spPr/>
      <dgm:t>
        <a:bodyPr/>
        <a:lstStyle/>
        <a:p>
          <a:endParaRPr lang="en-US"/>
        </a:p>
      </dgm:t>
    </dgm:pt>
    <dgm:pt modelId="{AEAC15AA-67F3-C143-8F23-CBECB66DFB0E}" type="sibTrans" cxnId="{15A93128-2FC9-7443-AA7C-8D4CF9230500}">
      <dgm:prSet/>
      <dgm:spPr/>
      <dgm:t>
        <a:bodyPr/>
        <a:lstStyle/>
        <a:p>
          <a:endParaRPr lang="en-US"/>
        </a:p>
      </dgm:t>
    </dgm:pt>
    <dgm:pt modelId="{5799968D-E1EB-3740-85CA-27324D2AEEF8}">
      <dgm:prSet/>
      <dgm:spPr/>
      <dgm:t>
        <a:bodyPr/>
        <a:lstStyle/>
        <a:p>
          <a:r>
            <a:rPr lang="zh-Hans" altLang="en-US" dirty="0"/>
            <a:t>可转让</a:t>
          </a:r>
          <a:endParaRPr lang="en-US" dirty="0"/>
        </a:p>
      </dgm:t>
    </dgm:pt>
    <dgm:pt modelId="{8F4BCFDB-6D7A-BC49-A2F8-6E70E3459007}" type="parTrans" cxnId="{8ECD99E1-C0F3-4F4B-88E0-90A52363916B}">
      <dgm:prSet/>
      <dgm:spPr/>
      <dgm:t>
        <a:bodyPr/>
        <a:lstStyle/>
        <a:p>
          <a:endParaRPr lang="en-US"/>
        </a:p>
      </dgm:t>
    </dgm:pt>
    <dgm:pt modelId="{B44FDFE4-703B-FD45-91A2-1415645399DE}" type="sibTrans" cxnId="{8ECD99E1-C0F3-4F4B-88E0-90A52363916B}">
      <dgm:prSet/>
      <dgm:spPr/>
      <dgm:t>
        <a:bodyPr/>
        <a:lstStyle/>
        <a:p>
          <a:endParaRPr lang="en-US"/>
        </a:p>
      </dgm:t>
    </dgm:pt>
    <dgm:pt modelId="{B0916419-968C-624F-B64A-BA91D0B65C41}">
      <dgm:prSet/>
      <dgm:spPr/>
      <dgm:t>
        <a:bodyPr/>
        <a:lstStyle/>
        <a:p>
          <a:r>
            <a:rPr lang="zh-Hans" altLang="en-US" dirty="0"/>
            <a:t>跨店消费</a:t>
          </a:r>
          <a:endParaRPr lang="en-US" dirty="0"/>
        </a:p>
      </dgm:t>
    </dgm:pt>
    <dgm:pt modelId="{10E2DB5E-291E-B340-87AF-DC5E6B5952FA}" type="parTrans" cxnId="{FF1DFB15-5DC4-FB42-B8B6-EC0B0DC473B9}">
      <dgm:prSet/>
      <dgm:spPr/>
      <dgm:t>
        <a:bodyPr/>
        <a:lstStyle/>
        <a:p>
          <a:endParaRPr lang="en-US"/>
        </a:p>
      </dgm:t>
    </dgm:pt>
    <dgm:pt modelId="{0D0A8D72-7050-4440-A6B3-9822DF8ABEA5}" type="sibTrans" cxnId="{FF1DFB15-5DC4-FB42-B8B6-EC0B0DC473B9}">
      <dgm:prSet/>
      <dgm:spPr/>
      <dgm:t>
        <a:bodyPr/>
        <a:lstStyle/>
        <a:p>
          <a:endParaRPr lang="en-US"/>
        </a:p>
      </dgm:t>
    </dgm:pt>
    <dgm:pt modelId="{277A38DD-AC69-724B-B4A3-19C30ECE8F72}">
      <dgm:prSet/>
      <dgm:spPr/>
      <dgm:t>
        <a:bodyPr/>
        <a:lstStyle/>
        <a:p>
          <a:r>
            <a:rPr lang="zh-Hans" altLang="en-US" dirty="0"/>
            <a:t>可转让</a:t>
          </a:r>
          <a:endParaRPr lang="en-US" dirty="0"/>
        </a:p>
      </dgm:t>
    </dgm:pt>
    <dgm:pt modelId="{BF1819BF-2E01-4543-8D80-6BB16147AB46}" type="parTrans" cxnId="{5D268D3E-DB85-424B-9B6B-8B9CCA77145D}">
      <dgm:prSet/>
      <dgm:spPr/>
      <dgm:t>
        <a:bodyPr/>
        <a:lstStyle/>
        <a:p>
          <a:endParaRPr lang="en-US"/>
        </a:p>
      </dgm:t>
    </dgm:pt>
    <dgm:pt modelId="{720F33BE-6E12-5E40-A478-551F4FF1EAB0}" type="sibTrans" cxnId="{5D268D3E-DB85-424B-9B6B-8B9CCA77145D}">
      <dgm:prSet/>
      <dgm:spPr/>
      <dgm:t>
        <a:bodyPr/>
        <a:lstStyle/>
        <a:p>
          <a:endParaRPr lang="en-US"/>
        </a:p>
      </dgm:t>
    </dgm:pt>
    <dgm:pt modelId="{62CC9C26-3175-C548-9894-9A25FB13BCEF}" type="pres">
      <dgm:prSet presAssocID="{5A2EA18E-3161-9844-99B3-6748A4C550D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27C18EA-0840-C547-8486-47B8C153BA62}" type="pres">
      <dgm:prSet presAssocID="{64037465-A52C-4642-9171-B018C7E98FFB}" presName="centerShape" presStyleLbl="node0" presStyleIdx="0" presStyleCnt="1"/>
      <dgm:spPr/>
    </dgm:pt>
    <dgm:pt modelId="{349D356B-C957-0240-9F92-6FACB9A22F46}" type="pres">
      <dgm:prSet presAssocID="{8EB2554F-BF2C-A648-BA24-008652E9FE4B}" presName="node" presStyleLbl="node1" presStyleIdx="0" presStyleCnt="3">
        <dgm:presLayoutVars>
          <dgm:bulletEnabled val="1"/>
        </dgm:presLayoutVars>
      </dgm:prSet>
      <dgm:spPr/>
    </dgm:pt>
    <dgm:pt modelId="{DE911B2F-F502-AF40-9906-D4DE15C6FDDC}" type="pres">
      <dgm:prSet presAssocID="{8EB2554F-BF2C-A648-BA24-008652E9FE4B}" presName="dummy" presStyleCnt="0"/>
      <dgm:spPr/>
    </dgm:pt>
    <dgm:pt modelId="{C8CA6BD5-8518-3C45-9C24-2FA529D71F2B}" type="pres">
      <dgm:prSet presAssocID="{E96C2875-AACF-CC48-9E54-70778DBE7B2F}" presName="sibTrans" presStyleLbl="sibTrans2D1" presStyleIdx="0" presStyleCnt="3"/>
      <dgm:spPr/>
    </dgm:pt>
    <dgm:pt modelId="{F926005C-98A1-1744-A5A6-01A94063314C}" type="pres">
      <dgm:prSet presAssocID="{20F6881D-2E5A-9740-BCAA-47EF00E4A580}" presName="node" presStyleLbl="node1" presStyleIdx="1" presStyleCnt="3">
        <dgm:presLayoutVars>
          <dgm:bulletEnabled val="1"/>
        </dgm:presLayoutVars>
      </dgm:prSet>
      <dgm:spPr/>
    </dgm:pt>
    <dgm:pt modelId="{3BCA04E0-F744-A847-8687-663AD392DF1D}" type="pres">
      <dgm:prSet presAssocID="{20F6881D-2E5A-9740-BCAA-47EF00E4A580}" presName="dummy" presStyleCnt="0"/>
      <dgm:spPr/>
    </dgm:pt>
    <dgm:pt modelId="{FA51E8D0-4A95-D840-9E4C-119123D72D6C}" type="pres">
      <dgm:prSet presAssocID="{54DC12E5-50AE-4646-B929-4EE779ED5217}" presName="sibTrans" presStyleLbl="sibTrans2D1" presStyleIdx="1" presStyleCnt="3"/>
      <dgm:spPr/>
    </dgm:pt>
    <dgm:pt modelId="{C6F8AF0A-9EDA-C34E-AA00-F83C38C7F207}" type="pres">
      <dgm:prSet presAssocID="{85F2D1FD-E4F5-E34B-BB1E-8E62D77C8503}" presName="node" presStyleLbl="node1" presStyleIdx="2" presStyleCnt="3">
        <dgm:presLayoutVars>
          <dgm:bulletEnabled val="1"/>
        </dgm:presLayoutVars>
      </dgm:prSet>
      <dgm:spPr/>
    </dgm:pt>
    <dgm:pt modelId="{9E55043A-DA0C-0144-A6E8-03E73852817B}" type="pres">
      <dgm:prSet presAssocID="{85F2D1FD-E4F5-E34B-BB1E-8E62D77C8503}" presName="dummy" presStyleCnt="0"/>
      <dgm:spPr/>
    </dgm:pt>
    <dgm:pt modelId="{CF6FFB3A-274C-4645-9D99-2D4E9A9C00DF}" type="pres">
      <dgm:prSet presAssocID="{79CF89AE-2E5D-9E4E-B966-20648AC15914}" presName="sibTrans" presStyleLbl="sibTrans2D1" presStyleIdx="2" presStyleCnt="3"/>
      <dgm:spPr/>
    </dgm:pt>
  </dgm:ptLst>
  <dgm:cxnLst>
    <dgm:cxn modelId="{B7126202-2840-CB4F-B281-BB22522676F3}" type="presOf" srcId="{5A2EA18E-3161-9844-99B3-6748A4C550DD}" destId="{62CC9C26-3175-C548-9894-9A25FB13BCEF}" srcOrd="0" destOrd="0" presId="urn:microsoft.com/office/officeart/2005/8/layout/radial6"/>
    <dgm:cxn modelId="{4371260C-BD7D-FC4B-804E-C4BCE5D4E774}" type="presOf" srcId="{85F2D1FD-E4F5-E34B-BB1E-8E62D77C8503}" destId="{C6F8AF0A-9EDA-C34E-AA00-F83C38C7F207}" srcOrd="0" destOrd="0" presId="urn:microsoft.com/office/officeart/2005/8/layout/radial6"/>
    <dgm:cxn modelId="{FF1DFB15-5DC4-FB42-B8B6-EC0B0DC473B9}" srcId="{20F6881D-2E5A-9740-BCAA-47EF00E4A580}" destId="{B0916419-968C-624F-B64A-BA91D0B65C41}" srcOrd="0" destOrd="0" parTransId="{10E2DB5E-291E-B340-87AF-DC5E6B5952FA}" sibTransId="{0D0A8D72-7050-4440-A6B3-9822DF8ABEA5}"/>
    <dgm:cxn modelId="{05218427-C2E3-6248-8CD5-021F1566A362}" srcId="{5A2EA18E-3161-9844-99B3-6748A4C550DD}" destId="{64037465-A52C-4642-9171-B018C7E98FFB}" srcOrd="0" destOrd="0" parTransId="{006BF3DD-6287-5444-BBB1-20CEE89CF05F}" sibTransId="{4D377555-BCDA-E448-9A5B-4E45C7AF6F9E}"/>
    <dgm:cxn modelId="{15A93128-2FC9-7443-AA7C-8D4CF9230500}" srcId="{85F2D1FD-E4F5-E34B-BB1E-8E62D77C8503}" destId="{057F7ED7-46CE-4840-AB92-E5D8BEB23ED4}" srcOrd="0" destOrd="0" parTransId="{03CBB14F-328D-774F-8476-AE6323B1020B}" sibTransId="{AEAC15AA-67F3-C143-8F23-CBECB66DFB0E}"/>
    <dgm:cxn modelId="{30683632-D7F0-B74F-B1A0-744A493EBEF0}" type="presOf" srcId="{64037465-A52C-4642-9171-B018C7E98FFB}" destId="{F27C18EA-0840-C547-8486-47B8C153BA62}" srcOrd="0" destOrd="0" presId="urn:microsoft.com/office/officeart/2005/8/layout/radial6"/>
    <dgm:cxn modelId="{10D6FA38-CE28-3C44-B327-EEAECC78AACA}" type="presOf" srcId="{277A38DD-AC69-724B-B4A3-19C30ECE8F72}" destId="{F926005C-98A1-1744-A5A6-01A94063314C}" srcOrd="0" destOrd="2" presId="urn:microsoft.com/office/officeart/2005/8/layout/radial6"/>
    <dgm:cxn modelId="{5D268D3E-DB85-424B-9B6B-8B9CCA77145D}" srcId="{20F6881D-2E5A-9740-BCAA-47EF00E4A580}" destId="{277A38DD-AC69-724B-B4A3-19C30ECE8F72}" srcOrd="1" destOrd="0" parTransId="{BF1819BF-2E01-4543-8D80-6BB16147AB46}" sibTransId="{720F33BE-6E12-5E40-A478-551F4FF1EAB0}"/>
    <dgm:cxn modelId="{ED74AC54-2804-BF40-98AB-F16FFC1F4CD7}" srcId="{8EB2554F-BF2C-A648-BA24-008652E9FE4B}" destId="{330ACE75-2653-6445-BD7E-6B3FF3E14087}" srcOrd="0" destOrd="0" parTransId="{81F1924D-8A50-5447-AEA2-91F516E65ECA}" sibTransId="{D7454F2F-4D79-7442-BA32-F07A63070CB7}"/>
    <dgm:cxn modelId="{FBAB125F-DA2D-C346-99B7-FC45801DA615}" type="presOf" srcId="{E96C2875-AACF-CC48-9E54-70778DBE7B2F}" destId="{C8CA6BD5-8518-3C45-9C24-2FA529D71F2B}" srcOrd="0" destOrd="0" presId="urn:microsoft.com/office/officeart/2005/8/layout/radial6"/>
    <dgm:cxn modelId="{8B883D72-B732-5D4B-A0C4-ACAC0ADFD2EF}" srcId="{8EB2554F-BF2C-A648-BA24-008652E9FE4B}" destId="{E8F4519E-3509-D946-8A66-96D90881836C}" srcOrd="1" destOrd="0" parTransId="{7CA18889-617E-BB42-BCE7-1A14167A1993}" sibTransId="{D2E37B72-6465-C741-BFA9-5CAECBA5D0BC}"/>
    <dgm:cxn modelId="{D403427B-C53A-1449-B905-B5A840830C28}" type="presOf" srcId="{20F6881D-2E5A-9740-BCAA-47EF00E4A580}" destId="{F926005C-98A1-1744-A5A6-01A94063314C}" srcOrd="0" destOrd="0" presId="urn:microsoft.com/office/officeart/2005/8/layout/radial6"/>
    <dgm:cxn modelId="{5BEF3985-CF35-A649-B1A6-94E9D3743C1E}" type="presOf" srcId="{B0916419-968C-624F-B64A-BA91D0B65C41}" destId="{F926005C-98A1-1744-A5A6-01A94063314C}" srcOrd="0" destOrd="1" presId="urn:microsoft.com/office/officeart/2005/8/layout/radial6"/>
    <dgm:cxn modelId="{06D42EA8-98EF-064F-89EE-37E1BB2DC8DE}" type="presOf" srcId="{79CF89AE-2E5D-9E4E-B966-20648AC15914}" destId="{CF6FFB3A-274C-4645-9D99-2D4E9A9C00DF}" srcOrd="0" destOrd="0" presId="urn:microsoft.com/office/officeart/2005/8/layout/radial6"/>
    <dgm:cxn modelId="{55F10FA9-2849-D241-839B-46720918C3A5}" type="presOf" srcId="{057F7ED7-46CE-4840-AB92-E5D8BEB23ED4}" destId="{C6F8AF0A-9EDA-C34E-AA00-F83C38C7F207}" srcOrd="0" destOrd="1" presId="urn:microsoft.com/office/officeart/2005/8/layout/radial6"/>
    <dgm:cxn modelId="{167246B1-10ED-B04E-BF73-37D80698C114}" srcId="{64037465-A52C-4642-9171-B018C7E98FFB}" destId="{8EB2554F-BF2C-A648-BA24-008652E9FE4B}" srcOrd="0" destOrd="0" parTransId="{15E1CB8B-ABE4-AA4C-A2E1-5E39021BF6E6}" sibTransId="{E96C2875-AACF-CC48-9E54-70778DBE7B2F}"/>
    <dgm:cxn modelId="{4DA766B2-E0FC-6347-BBC5-44C752CA7CDE}" type="presOf" srcId="{8EB2554F-BF2C-A648-BA24-008652E9FE4B}" destId="{349D356B-C957-0240-9F92-6FACB9A22F46}" srcOrd="0" destOrd="0" presId="urn:microsoft.com/office/officeart/2005/8/layout/radial6"/>
    <dgm:cxn modelId="{0FB544C7-2FDF-2B43-8FAC-A47FE81593C9}" srcId="{64037465-A52C-4642-9171-B018C7E98FFB}" destId="{20F6881D-2E5A-9740-BCAA-47EF00E4A580}" srcOrd="1" destOrd="0" parTransId="{33822BC1-2827-A242-BA72-7A6EED6CF1D7}" sibTransId="{54DC12E5-50AE-4646-B929-4EE779ED5217}"/>
    <dgm:cxn modelId="{D13D34C9-9D70-2640-A7F2-226072D96F9B}" type="presOf" srcId="{5799968D-E1EB-3740-85CA-27324D2AEEF8}" destId="{C6F8AF0A-9EDA-C34E-AA00-F83C38C7F207}" srcOrd="0" destOrd="2" presId="urn:microsoft.com/office/officeart/2005/8/layout/radial6"/>
    <dgm:cxn modelId="{975D27D9-612D-6740-9A76-D538EAD3FF61}" srcId="{64037465-A52C-4642-9171-B018C7E98FFB}" destId="{85F2D1FD-E4F5-E34B-BB1E-8E62D77C8503}" srcOrd="2" destOrd="0" parTransId="{A838463F-C405-8247-8D17-36C2C112A836}" sibTransId="{79CF89AE-2E5D-9E4E-B966-20648AC15914}"/>
    <dgm:cxn modelId="{FD2C40DD-7DF4-A044-B46D-48C3E61CF16B}" type="presOf" srcId="{330ACE75-2653-6445-BD7E-6B3FF3E14087}" destId="{349D356B-C957-0240-9F92-6FACB9A22F46}" srcOrd="0" destOrd="1" presId="urn:microsoft.com/office/officeart/2005/8/layout/radial6"/>
    <dgm:cxn modelId="{8ECD99E1-C0F3-4F4B-88E0-90A52363916B}" srcId="{85F2D1FD-E4F5-E34B-BB1E-8E62D77C8503}" destId="{5799968D-E1EB-3740-85CA-27324D2AEEF8}" srcOrd="1" destOrd="0" parTransId="{8F4BCFDB-6D7A-BC49-A2F8-6E70E3459007}" sibTransId="{B44FDFE4-703B-FD45-91A2-1415645399DE}"/>
    <dgm:cxn modelId="{88EE6DE5-A1C7-0040-8831-FD816B4C7FAC}" type="presOf" srcId="{E8F4519E-3509-D946-8A66-96D90881836C}" destId="{349D356B-C957-0240-9F92-6FACB9A22F46}" srcOrd="0" destOrd="2" presId="urn:microsoft.com/office/officeart/2005/8/layout/radial6"/>
    <dgm:cxn modelId="{0B5826FD-B0EC-714E-B183-A2691033D2A2}" type="presOf" srcId="{54DC12E5-50AE-4646-B929-4EE779ED5217}" destId="{FA51E8D0-4A95-D840-9E4C-119123D72D6C}" srcOrd="0" destOrd="0" presId="urn:microsoft.com/office/officeart/2005/8/layout/radial6"/>
    <dgm:cxn modelId="{FC49F112-9BBA-C343-B909-2F773DFD3281}" type="presParOf" srcId="{62CC9C26-3175-C548-9894-9A25FB13BCEF}" destId="{F27C18EA-0840-C547-8486-47B8C153BA62}" srcOrd="0" destOrd="0" presId="urn:microsoft.com/office/officeart/2005/8/layout/radial6"/>
    <dgm:cxn modelId="{C8CDF9F4-CA6B-6A4A-81E8-2938923432BC}" type="presParOf" srcId="{62CC9C26-3175-C548-9894-9A25FB13BCEF}" destId="{349D356B-C957-0240-9F92-6FACB9A22F46}" srcOrd="1" destOrd="0" presId="urn:microsoft.com/office/officeart/2005/8/layout/radial6"/>
    <dgm:cxn modelId="{41171A6E-75B0-094B-AEAE-5F586A20B32D}" type="presParOf" srcId="{62CC9C26-3175-C548-9894-9A25FB13BCEF}" destId="{DE911B2F-F502-AF40-9906-D4DE15C6FDDC}" srcOrd="2" destOrd="0" presId="urn:microsoft.com/office/officeart/2005/8/layout/radial6"/>
    <dgm:cxn modelId="{16D4359B-D978-7E45-ABA1-A355F0EA17E9}" type="presParOf" srcId="{62CC9C26-3175-C548-9894-9A25FB13BCEF}" destId="{C8CA6BD5-8518-3C45-9C24-2FA529D71F2B}" srcOrd="3" destOrd="0" presId="urn:microsoft.com/office/officeart/2005/8/layout/radial6"/>
    <dgm:cxn modelId="{91E72E2A-798F-4D4D-9296-44F9B38A9E3A}" type="presParOf" srcId="{62CC9C26-3175-C548-9894-9A25FB13BCEF}" destId="{F926005C-98A1-1744-A5A6-01A94063314C}" srcOrd="4" destOrd="0" presId="urn:microsoft.com/office/officeart/2005/8/layout/radial6"/>
    <dgm:cxn modelId="{4A6C26C9-46EB-3043-AC1C-B4E99D54148C}" type="presParOf" srcId="{62CC9C26-3175-C548-9894-9A25FB13BCEF}" destId="{3BCA04E0-F744-A847-8687-663AD392DF1D}" srcOrd="5" destOrd="0" presId="urn:microsoft.com/office/officeart/2005/8/layout/radial6"/>
    <dgm:cxn modelId="{03CB6B04-3C96-2540-B6E0-3832C74ED12F}" type="presParOf" srcId="{62CC9C26-3175-C548-9894-9A25FB13BCEF}" destId="{FA51E8D0-4A95-D840-9E4C-119123D72D6C}" srcOrd="6" destOrd="0" presId="urn:microsoft.com/office/officeart/2005/8/layout/radial6"/>
    <dgm:cxn modelId="{1B23CE4B-99F8-7A47-BE0C-A86592DE09AC}" type="presParOf" srcId="{62CC9C26-3175-C548-9894-9A25FB13BCEF}" destId="{C6F8AF0A-9EDA-C34E-AA00-F83C38C7F207}" srcOrd="7" destOrd="0" presId="urn:microsoft.com/office/officeart/2005/8/layout/radial6"/>
    <dgm:cxn modelId="{59249B79-676A-584F-9FC3-BA6BC66AAAA5}" type="presParOf" srcId="{62CC9C26-3175-C548-9894-9A25FB13BCEF}" destId="{9E55043A-DA0C-0144-A6E8-03E73852817B}" srcOrd="8" destOrd="0" presId="urn:microsoft.com/office/officeart/2005/8/layout/radial6"/>
    <dgm:cxn modelId="{4D8CCA25-098E-8545-9587-3BC7B02F49DA}" type="presParOf" srcId="{62CC9C26-3175-C548-9894-9A25FB13BCEF}" destId="{CF6FFB3A-274C-4645-9D99-2D4E9A9C00DF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98F00F-FB00-A047-A5FE-D9884657BFC6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D2CF9-3FE6-954C-85B5-B196CC35FEC2}">
      <dgm:prSet phldrT="[Text]"/>
      <dgm:spPr/>
      <dgm:t>
        <a:bodyPr/>
        <a:lstStyle/>
        <a:p>
          <a:r>
            <a:rPr lang="zh-Hans" altLang="en-US" dirty="0"/>
            <a:t>用户</a:t>
          </a:r>
          <a:endParaRPr lang="en-US" dirty="0"/>
        </a:p>
      </dgm:t>
    </dgm:pt>
    <dgm:pt modelId="{11471AF7-3332-BE44-A1E1-B9DDD1B7C256}" type="parTrans" cxnId="{7983A078-7639-2D4F-996B-56A57215FC9B}">
      <dgm:prSet/>
      <dgm:spPr/>
      <dgm:t>
        <a:bodyPr/>
        <a:lstStyle/>
        <a:p>
          <a:endParaRPr lang="en-US"/>
        </a:p>
      </dgm:t>
    </dgm:pt>
    <dgm:pt modelId="{845C7830-7BC2-A94B-987A-77C1353152A5}" type="sibTrans" cxnId="{7983A078-7639-2D4F-996B-56A57215FC9B}">
      <dgm:prSet/>
      <dgm:spPr/>
      <dgm:t>
        <a:bodyPr/>
        <a:lstStyle/>
        <a:p>
          <a:endParaRPr lang="en-US"/>
        </a:p>
      </dgm:t>
    </dgm:pt>
    <dgm:pt modelId="{09955EB9-755F-5E4F-AA6E-D6665720D62F}">
      <dgm:prSet phldrT="[Text]"/>
      <dgm:spPr/>
      <dgm:t>
        <a:bodyPr/>
        <a:lstStyle/>
        <a:p>
          <a:r>
            <a:rPr lang="zh-Hans" altLang="en-US" dirty="0"/>
            <a:t>门店</a:t>
          </a:r>
          <a:endParaRPr lang="en-US" dirty="0"/>
        </a:p>
      </dgm:t>
    </dgm:pt>
    <dgm:pt modelId="{919BFC9C-E10B-4C49-8D31-3A84AED626C5}" type="parTrans" cxnId="{5FF492D2-03CB-5441-9646-C1FEA31BEB31}">
      <dgm:prSet/>
      <dgm:spPr/>
      <dgm:t>
        <a:bodyPr/>
        <a:lstStyle/>
        <a:p>
          <a:endParaRPr lang="en-US"/>
        </a:p>
      </dgm:t>
    </dgm:pt>
    <dgm:pt modelId="{DBAB91C1-1625-234F-AAF5-1B74A44FE902}" type="sibTrans" cxnId="{5FF492D2-03CB-5441-9646-C1FEA31BEB31}">
      <dgm:prSet/>
      <dgm:spPr/>
      <dgm:t>
        <a:bodyPr/>
        <a:lstStyle/>
        <a:p>
          <a:endParaRPr lang="en-US"/>
        </a:p>
      </dgm:t>
    </dgm:pt>
    <dgm:pt modelId="{34D550DE-2C4D-4F40-AB9F-0694D058A908}">
      <dgm:prSet/>
      <dgm:spPr/>
      <dgm:t>
        <a:bodyPr/>
        <a:lstStyle/>
        <a:p>
          <a:r>
            <a:rPr lang="zh-Hans" altLang="en-US" dirty="0"/>
            <a:t>弱化销售价值，降低运营成本</a:t>
          </a:r>
          <a:endParaRPr lang="en-US" dirty="0"/>
        </a:p>
      </dgm:t>
    </dgm:pt>
    <dgm:pt modelId="{FF5BD3A5-740F-304C-8E62-ECA4C56E27F4}" type="parTrans" cxnId="{61F6C264-D008-CE4B-A435-AA5B05C0C39C}">
      <dgm:prSet/>
      <dgm:spPr/>
      <dgm:t>
        <a:bodyPr/>
        <a:lstStyle/>
        <a:p>
          <a:endParaRPr lang="en-US"/>
        </a:p>
      </dgm:t>
    </dgm:pt>
    <dgm:pt modelId="{FECED0FA-62B4-BD44-B121-39E9D896434B}" type="sibTrans" cxnId="{61F6C264-D008-CE4B-A435-AA5B05C0C39C}">
      <dgm:prSet/>
      <dgm:spPr/>
      <dgm:t>
        <a:bodyPr/>
        <a:lstStyle/>
        <a:p>
          <a:endParaRPr lang="en-US"/>
        </a:p>
      </dgm:t>
    </dgm:pt>
    <dgm:pt modelId="{648A4103-6936-C24A-86B7-F45CACA85601}">
      <dgm:prSet/>
      <dgm:spPr/>
      <dgm:t>
        <a:bodyPr/>
        <a:lstStyle/>
        <a:p>
          <a:r>
            <a:rPr lang="zh-Hans" altLang="en-US" dirty="0"/>
            <a:t>消费模式随时自由选择</a:t>
          </a:r>
          <a:endParaRPr lang="en-US" dirty="0"/>
        </a:p>
      </dgm:t>
    </dgm:pt>
    <dgm:pt modelId="{BB098FB7-829E-2240-9F5D-E9471734B004}" type="parTrans" cxnId="{AF7447B0-C23F-D947-ABD1-181EA7C1D954}">
      <dgm:prSet/>
      <dgm:spPr/>
      <dgm:t>
        <a:bodyPr/>
        <a:lstStyle/>
        <a:p>
          <a:endParaRPr lang="en-US"/>
        </a:p>
      </dgm:t>
    </dgm:pt>
    <dgm:pt modelId="{82426DFB-24AC-7E40-BFDD-4FBC1DFF5BA3}" type="sibTrans" cxnId="{AF7447B0-C23F-D947-ABD1-181EA7C1D954}">
      <dgm:prSet/>
      <dgm:spPr/>
      <dgm:t>
        <a:bodyPr/>
        <a:lstStyle/>
        <a:p>
          <a:endParaRPr lang="en-US"/>
        </a:p>
      </dgm:t>
    </dgm:pt>
    <dgm:pt modelId="{0BF6B50E-D3B0-AE4C-B2E0-E3F381A8AED7}">
      <dgm:prSet/>
      <dgm:spPr/>
      <dgm:t>
        <a:bodyPr/>
        <a:lstStyle/>
        <a:p>
          <a:r>
            <a:rPr lang="zh-Hans" altLang="en-US" dirty="0"/>
            <a:t>培养健身习惯</a:t>
          </a:r>
          <a:endParaRPr lang="en-US" dirty="0"/>
        </a:p>
      </dgm:t>
    </dgm:pt>
    <dgm:pt modelId="{9728308E-51F1-324A-8DB1-AB55878A3DB6}" type="parTrans" cxnId="{6A99FC63-A97B-CE4A-A2A0-BB08B178EE30}">
      <dgm:prSet/>
      <dgm:spPr/>
      <dgm:t>
        <a:bodyPr/>
        <a:lstStyle/>
        <a:p>
          <a:endParaRPr lang="en-US"/>
        </a:p>
      </dgm:t>
    </dgm:pt>
    <dgm:pt modelId="{F6139071-DD16-E740-8FA9-F8B4A14511AC}" type="sibTrans" cxnId="{6A99FC63-A97B-CE4A-A2A0-BB08B178EE30}">
      <dgm:prSet/>
      <dgm:spPr/>
      <dgm:t>
        <a:bodyPr/>
        <a:lstStyle/>
        <a:p>
          <a:endParaRPr lang="en-US"/>
        </a:p>
      </dgm:t>
    </dgm:pt>
    <dgm:pt modelId="{94A0451C-1BDF-264B-87A1-9262AAB76936}">
      <dgm:prSet/>
      <dgm:spPr/>
      <dgm:t>
        <a:bodyPr/>
        <a:lstStyle/>
        <a:p>
          <a:r>
            <a:rPr lang="zh-Hans" altLang="en-US" dirty="0"/>
            <a:t>门店、会员卡、全城卡盈利</a:t>
          </a:r>
          <a:r>
            <a:rPr lang="en-US" altLang="zh-Hans" dirty="0"/>
            <a:t>,</a:t>
          </a:r>
          <a:r>
            <a:rPr lang="zh-Hans" altLang="en-US" dirty="0"/>
            <a:t>懒惰惩罚提成等</a:t>
          </a:r>
          <a:endParaRPr lang="en-US" dirty="0"/>
        </a:p>
      </dgm:t>
    </dgm:pt>
    <dgm:pt modelId="{2A890C15-76DA-DA4D-80C3-6631E0CB3485}" type="parTrans" cxnId="{C1E6AD1A-4EA6-D947-A40E-31D4FF51C081}">
      <dgm:prSet/>
      <dgm:spPr/>
      <dgm:t>
        <a:bodyPr/>
        <a:lstStyle/>
        <a:p>
          <a:endParaRPr lang="en-US"/>
        </a:p>
      </dgm:t>
    </dgm:pt>
    <dgm:pt modelId="{CA3115E5-1042-E848-B183-AD922F4F219E}" type="sibTrans" cxnId="{C1E6AD1A-4EA6-D947-A40E-31D4FF51C081}">
      <dgm:prSet/>
      <dgm:spPr/>
      <dgm:t>
        <a:bodyPr/>
        <a:lstStyle/>
        <a:p>
          <a:endParaRPr lang="en-US"/>
        </a:p>
      </dgm:t>
    </dgm:pt>
    <dgm:pt modelId="{7DCC5445-1788-4C49-BFFC-EBABBB5501E5}">
      <dgm:prSet/>
      <dgm:spPr/>
      <dgm:t>
        <a:bodyPr/>
        <a:lstStyle/>
        <a:p>
          <a:r>
            <a:rPr lang="zh-Hans" altLang="en-US" dirty="0"/>
            <a:t>打消消费顾虑</a:t>
          </a:r>
          <a:endParaRPr lang="en-US" dirty="0"/>
        </a:p>
      </dgm:t>
    </dgm:pt>
    <dgm:pt modelId="{879DA6A7-C012-2146-8345-F296A530D905}" type="sibTrans" cxnId="{26193149-6C0C-7A4C-BC78-323348E504F3}">
      <dgm:prSet/>
      <dgm:spPr/>
      <dgm:t>
        <a:bodyPr/>
        <a:lstStyle/>
        <a:p>
          <a:endParaRPr lang="en-US"/>
        </a:p>
      </dgm:t>
    </dgm:pt>
    <dgm:pt modelId="{051C2B7E-4855-E744-8D73-0DBABC8ABC77}" type="parTrans" cxnId="{26193149-6C0C-7A4C-BC78-323348E504F3}">
      <dgm:prSet/>
      <dgm:spPr/>
      <dgm:t>
        <a:bodyPr/>
        <a:lstStyle/>
        <a:p>
          <a:endParaRPr lang="en-US"/>
        </a:p>
      </dgm:t>
    </dgm:pt>
    <dgm:pt modelId="{656B1860-DA1D-3D44-8FA9-EF87FBD14972}">
      <dgm:prSet/>
      <dgm:spPr/>
      <dgm:t>
        <a:bodyPr/>
        <a:lstStyle/>
        <a:p>
          <a:r>
            <a:rPr lang="zh-Hans" altLang="en-US" dirty="0"/>
            <a:t>提高门店流量</a:t>
          </a:r>
          <a:endParaRPr lang="en-US" dirty="0"/>
        </a:p>
      </dgm:t>
    </dgm:pt>
    <dgm:pt modelId="{6CF29384-9C5A-8A46-B6AD-617E60ABD6C0}" type="parTrans" cxnId="{E6E75ECD-1829-2843-A530-63F26F43E019}">
      <dgm:prSet/>
      <dgm:spPr/>
      <dgm:t>
        <a:bodyPr/>
        <a:lstStyle/>
        <a:p>
          <a:endParaRPr lang="en-US"/>
        </a:p>
      </dgm:t>
    </dgm:pt>
    <dgm:pt modelId="{39F73CC7-5CDC-2A4A-AF33-56D34CE07061}" type="sibTrans" cxnId="{E6E75ECD-1829-2843-A530-63F26F43E019}">
      <dgm:prSet/>
      <dgm:spPr/>
      <dgm:t>
        <a:bodyPr/>
        <a:lstStyle/>
        <a:p>
          <a:endParaRPr lang="en-US"/>
        </a:p>
      </dgm:t>
    </dgm:pt>
    <dgm:pt modelId="{45E4C0C2-F405-A342-9903-A17FFEC420E3}">
      <dgm:prSet/>
      <dgm:spPr/>
      <dgm:t>
        <a:bodyPr/>
        <a:lstStyle/>
        <a:p>
          <a:r>
            <a:rPr lang="zh-Hans" altLang="en-US" dirty="0"/>
            <a:t>订场服务、团体课程等支持</a:t>
          </a:r>
          <a:endParaRPr lang="en-US" dirty="0"/>
        </a:p>
      </dgm:t>
    </dgm:pt>
    <dgm:pt modelId="{EE0A1A9F-D70E-314B-A714-16FFDC22BE9B}" type="parTrans" cxnId="{6847FCA3-D40A-2143-A7B2-5C3A0766AE09}">
      <dgm:prSet/>
      <dgm:spPr/>
      <dgm:t>
        <a:bodyPr/>
        <a:lstStyle/>
        <a:p>
          <a:endParaRPr lang="en-US"/>
        </a:p>
      </dgm:t>
    </dgm:pt>
    <dgm:pt modelId="{F2D457A8-6DC0-E141-87D3-823CEF54C1A6}" type="sibTrans" cxnId="{6847FCA3-D40A-2143-A7B2-5C3A0766AE09}">
      <dgm:prSet/>
      <dgm:spPr/>
      <dgm:t>
        <a:bodyPr/>
        <a:lstStyle/>
        <a:p>
          <a:endParaRPr lang="en-US"/>
        </a:p>
      </dgm:t>
    </dgm:pt>
    <dgm:pt modelId="{3F8DFE3D-EB0C-D44A-BDAA-9CDF0D0D16FA}">
      <dgm:prSet/>
      <dgm:spPr/>
      <dgm:t>
        <a:bodyPr/>
        <a:lstStyle/>
        <a:p>
          <a:r>
            <a:rPr lang="en-US" dirty="0"/>
            <a:t>...</a:t>
          </a:r>
        </a:p>
      </dgm:t>
    </dgm:pt>
    <dgm:pt modelId="{A7865AE4-69BA-E44D-BCBE-498DA1C5CE45}" type="parTrans" cxnId="{F53FF59E-E78E-E740-84B4-776B594A6FEB}">
      <dgm:prSet/>
      <dgm:spPr/>
      <dgm:t>
        <a:bodyPr/>
        <a:lstStyle/>
        <a:p>
          <a:endParaRPr lang="en-US"/>
        </a:p>
      </dgm:t>
    </dgm:pt>
    <dgm:pt modelId="{987C137E-C23B-F542-A470-9CC6D7882474}" type="sibTrans" cxnId="{F53FF59E-E78E-E740-84B4-776B594A6FEB}">
      <dgm:prSet/>
      <dgm:spPr/>
      <dgm:t>
        <a:bodyPr/>
        <a:lstStyle/>
        <a:p>
          <a:endParaRPr lang="en-US"/>
        </a:p>
      </dgm:t>
    </dgm:pt>
    <dgm:pt modelId="{B195A24C-0E5B-FE47-A8FF-E4E29BEEBF1D}" type="pres">
      <dgm:prSet presAssocID="{8098F00F-FB00-A047-A5FE-D9884657BFC6}" presName="Name0" presStyleCnt="0">
        <dgm:presLayoutVars>
          <dgm:dir/>
          <dgm:animLvl val="lvl"/>
          <dgm:resizeHandles val="exact"/>
        </dgm:presLayoutVars>
      </dgm:prSet>
      <dgm:spPr/>
    </dgm:pt>
    <dgm:pt modelId="{F32B09FC-CE33-0C47-8BC2-DC620542B93A}" type="pres">
      <dgm:prSet presAssocID="{CDDD2CF9-3FE6-954C-85B5-B196CC35FEC2}" presName="linNode" presStyleCnt="0"/>
      <dgm:spPr/>
    </dgm:pt>
    <dgm:pt modelId="{D62A1BD9-113F-F040-96D9-5C4318B3FEE7}" type="pres">
      <dgm:prSet presAssocID="{CDDD2CF9-3FE6-954C-85B5-B196CC35FEC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4A19C56-BB07-9B4D-B846-3DF08E413D05}" type="pres">
      <dgm:prSet presAssocID="{CDDD2CF9-3FE6-954C-85B5-B196CC35FEC2}" presName="descendantText" presStyleLbl="alignAccFollowNode1" presStyleIdx="0" presStyleCnt="2">
        <dgm:presLayoutVars>
          <dgm:bulletEnabled val="1"/>
        </dgm:presLayoutVars>
      </dgm:prSet>
      <dgm:spPr/>
    </dgm:pt>
    <dgm:pt modelId="{498B8423-7B30-C74B-B238-7D086AA445D0}" type="pres">
      <dgm:prSet presAssocID="{845C7830-7BC2-A94B-987A-77C1353152A5}" presName="sp" presStyleCnt="0"/>
      <dgm:spPr/>
    </dgm:pt>
    <dgm:pt modelId="{952DA861-BD80-7840-9317-D6DFB5107AF3}" type="pres">
      <dgm:prSet presAssocID="{09955EB9-755F-5E4F-AA6E-D6665720D62F}" presName="linNode" presStyleCnt="0"/>
      <dgm:spPr/>
    </dgm:pt>
    <dgm:pt modelId="{B411A9EA-2935-CA46-930F-E7C33C4CBD0A}" type="pres">
      <dgm:prSet presAssocID="{09955EB9-755F-5E4F-AA6E-D6665720D62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94006BB-15FF-304D-8E58-E9A1241FE569}" type="pres">
      <dgm:prSet presAssocID="{09955EB9-755F-5E4F-AA6E-D6665720D62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6AF930E-E189-D147-8C89-2A2310080E5F}" type="presOf" srcId="{45E4C0C2-F405-A342-9903-A17FFEC420E3}" destId="{994006BB-15FF-304D-8E58-E9A1241FE569}" srcOrd="0" destOrd="3" presId="urn:microsoft.com/office/officeart/2005/8/layout/vList5"/>
    <dgm:cxn modelId="{C1E6AD1A-4EA6-D947-A40E-31D4FF51C081}" srcId="{09955EB9-755F-5E4F-AA6E-D6665720D62F}" destId="{94A0451C-1BDF-264B-87A1-9262AAB76936}" srcOrd="2" destOrd="0" parTransId="{2A890C15-76DA-DA4D-80C3-6631E0CB3485}" sibTransId="{CA3115E5-1042-E848-B183-AD922F4F219E}"/>
    <dgm:cxn modelId="{3148FE2B-7D90-4A44-B61C-1DB3E50D8954}" type="presOf" srcId="{3F8DFE3D-EB0C-D44A-BDAA-9CDF0D0D16FA}" destId="{994006BB-15FF-304D-8E58-E9A1241FE569}" srcOrd="0" destOrd="4" presId="urn:microsoft.com/office/officeart/2005/8/layout/vList5"/>
    <dgm:cxn modelId="{0BD5A63E-80D3-BB4E-8958-05C8D2C7991E}" type="presOf" srcId="{0BF6B50E-D3B0-AE4C-B2E0-E3F381A8AED7}" destId="{74A19C56-BB07-9B4D-B846-3DF08E413D05}" srcOrd="0" destOrd="2" presId="urn:microsoft.com/office/officeart/2005/8/layout/vList5"/>
    <dgm:cxn modelId="{26193149-6C0C-7A4C-BC78-323348E504F3}" srcId="{CDDD2CF9-3FE6-954C-85B5-B196CC35FEC2}" destId="{7DCC5445-1788-4C49-BFFC-EBABBB5501E5}" srcOrd="0" destOrd="0" parTransId="{051C2B7E-4855-E744-8D73-0DBABC8ABC77}" sibTransId="{879DA6A7-C012-2146-8345-F296A530D905}"/>
    <dgm:cxn modelId="{22FDF55D-A3E7-7942-839C-604AAC2907AB}" type="presOf" srcId="{CDDD2CF9-3FE6-954C-85B5-B196CC35FEC2}" destId="{D62A1BD9-113F-F040-96D9-5C4318B3FEE7}" srcOrd="0" destOrd="0" presId="urn:microsoft.com/office/officeart/2005/8/layout/vList5"/>
    <dgm:cxn modelId="{082AF563-4E50-9644-A383-8CE575B0A089}" type="presOf" srcId="{94A0451C-1BDF-264B-87A1-9262AAB76936}" destId="{994006BB-15FF-304D-8E58-E9A1241FE569}" srcOrd="0" destOrd="2" presId="urn:microsoft.com/office/officeart/2005/8/layout/vList5"/>
    <dgm:cxn modelId="{6A99FC63-A97B-CE4A-A2A0-BB08B178EE30}" srcId="{CDDD2CF9-3FE6-954C-85B5-B196CC35FEC2}" destId="{0BF6B50E-D3B0-AE4C-B2E0-E3F381A8AED7}" srcOrd="2" destOrd="0" parTransId="{9728308E-51F1-324A-8DB1-AB55878A3DB6}" sibTransId="{F6139071-DD16-E740-8FA9-F8B4A14511AC}"/>
    <dgm:cxn modelId="{61F6C264-D008-CE4B-A435-AA5B05C0C39C}" srcId="{09955EB9-755F-5E4F-AA6E-D6665720D62F}" destId="{34D550DE-2C4D-4F40-AB9F-0694D058A908}" srcOrd="1" destOrd="0" parTransId="{FF5BD3A5-740F-304C-8E62-ECA4C56E27F4}" sibTransId="{FECED0FA-62B4-BD44-B121-39E9D896434B}"/>
    <dgm:cxn modelId="{4036CA73-34D5-5F40-8174-6694A7114CD7}" type="presOf" srcId="{8098F00F-FB00-A047-A5FE-D9884657BFC6}" destId="{B195A24C-0E5B-FE47-A8FF-E4E29BEEBF1D}" srcOrd="0" destOrd="0" presId="urn:microsoft.com/office/officeart/2005/8/layout/vList5"/>
    <dgm:cxn modelId="{6C3E4E78-C1B7-DB40-852C-3BF8A560156E}" type="presOf" srcId="{648A4103-6936-C24A-86B7-F45CACA85601}" destId="{74A19C56-BB07-9B4D-B846-3DF08E413D05}" srcOrd="0" destOrd="1" presId="urn:microsoft.com/office/officeart/2005/8/layout/vList5"/>
    <dgm:cxn modelId="{7983A078-7639-2D4F-996B-56A57215FC9B}" srcId="{8098F00F-FB00-A047-A5FE-D9884657BFC6}" destId="{CDDD2CF9-3FE6-954C-85B5-B196CC35FEC2}" srcOrd="0" destOrd="0" parTransId="{11471AF7-3332-BE44-A1E1-B9DDD1B7C256}" sibTransId="{845C7830-7BC2-A94B-987A-77C1353152A5}"/>
    <dgm:cxn modelId="{F53FF59E-E78E-E740-84B4-776B594A6FEB}" srcId="{09955EB9-755F-5E4F-AA6E-D6665720D62F}" destId="{3F8DFE3D-EB0C-D44A-BDAA-9CDF0D0D16FA}" srcOrd="4" destOrd="0" parTransId="{A7865AE4-69BA-E44D-BCBE-498DA1C5CE45}" sibTransId="{987C137E-C23B-F542-A470-9CC6D7882474}"/>
    <dgm:cxn modelId="{6847FCA3-D40A-2143-A7B2-5C3A0766AE09}" srcId="{09955EB9-755F-5E4F-AA6E-D6665720D62F}" destId="{45E4C0C2-F405-A342-9903-A17FFEC420E3}" srcOrd="3" destOrd="0" parTransId="{EE0A1A9F-D70E-314B-A714-16FFDC22BE9B}" sibTransId="{F2D457A8-6DC0-E141-87D3-823CEF54C1A6}"/>
    <dgm:cxn modelId="{B96530AA-3AC9-194B-96E4-330C61703E2B}" type="presOf" srcId="{09955EB9-755F-5E4F-AA6E-D6665720D62F}" destId="{B411A9EA-2935-CA46-930F-E7C33C4CBD0A}" srcOrd="0" destOrd="0" presId="urn:microsoft.com/office/officeart/2005/8/layout/vList5"/>
    <dgm:cxn modelId="{AF7447B0-C23F-D947-ABD1-181EA7C1D954}" srcId="{CDDD2CF9-3FE6-954C-85B5-B196CC35FEC2}" destId="{648A4103-6936-C24A-86B7-F45CACA85601}" srcOrd="1" destOrd="0" parTransId="{BB098FB7-829E-2240-9F5D-E9471734B004}" sibTransId="{82426DFB-24AC-7E40-BFDD-4FBC1DFF5BA3}"/>
    <dgm:cxn modelId="{3E26D8C4-C2E9-694C-A551-249C99B8B3A8}" type="presOf" srcId="{656B1860-DA1D-3D44-8FA9-EF87FBD14972}" destId="{994006BB-15FF-304D-8E58-E9A1241FE569}" srcOrd="0" destOrd="0" presId="urn:microsoft.com/office/officeart/2005/8/layout/vList5"/>
    <dgm:cxn modelId="{E6E75ECD-1829-2843-A530-63F26F43E019}" srcId="{09955EB9-755F-5E4F-AA6E-D6665720D62F}" destId="{656B1860-DA1D-3D44-8FA9-EF87FBD14972}" srcOrd="0" destOrd="0" parTransId="{6CF29384-9C5A-8A46-B6AD-617E60ABD6C0}" sibTransId="{39F73CC7-5CDC-2A4A-AF33-56D34CE07061}"/>
    <dgm:cxn modelId="{5FF492D2-03CB-5441-9646-C1FEA31BEB31}" srcId="{8098F00F-FB00-A047-A5FE-D9884657BFC6}" destId="{09955EB9-755F-5E4F-AA6E-D6665720D62F}" srcOrd="1" destOrd="0" parTransId="{919BFC9C-E10B-4C49-8D31-3A84AED626C5}" sibTransId="{DBAB91C1-1625-234F-AAF5-1B74A44FE902}"/>
    <dgm:cxn modelId="{01745AE1-2CA7-BF47-80CD-58786A775083}" type="presOf" srcId="{34D550DE-2C4D-4F40-AB9F-0694D058A908}" destId="{994006BB-15FF-304D-8E58-E9A1241FE569}" srcOrd="0" destOrd="1" presId="urn:microsoft.com/office/officeart/2005/8/layout/vList5"/>
    <dgm:cxn modelId="{CC4C3EE2-3DBB-6D49-9140-A260AB274275}" type="presOf" srcId="{7DCC5445-1788-4C49-BFFC-EBABBB5501E5}" destId="{74A19C56-BB07-9B4D-B846-3DF08E413D05}" srcOrd="0" destOrd="0" presId="urn:microsoft.com/office/officeart/2005/8/layout/vList5"/>
    <dgm:cxn modelId="{FF9CD9AD-C7F6-4B4A-9EF4-FE07A0486065}" type="presParOf" srcId="{B195A24C-0E5B-FE47-A8FF-E4E29BEEBF1D}" destId="{F32B09FC-CE33-0C47-8BC2-DC620542B93A}" srcOrd="0" destOrd="0" presId="urn:microsoft.com/office/officeart/2005/8/layout/vList5"/>
    <dgm:cxn modelId="{3B72066A-77DE-0247-9B28-B45C29DD46E0}" type="presParOf" srcId="{F32B09FC-CE33-0C47-8BC2-DC620542B93A}" destId="{D62A1BD9-113F-F040-96D9-5C4318B3FEE7}" srcOrd="0" destOrd="0" presId="urn:microsoft.com/office/officeart/2005/8/layout/vList5"/>
    <dgm:cxn modelId="{AFF63ADF-E08C-324C-9C43-4A38E1963D9F}" type="presParOf" srcId="{F32B09FC-CE33-0C47-8BC2-DC620542B93A}" destId="{74A19C56-BB07-9B4D-B846-3DF08E413D05}" srcOrd="1" destOrd="0" presId="urn:microsoft.com/office/officeart/2005/8/layout/vList5"/>
    <dgm:cxn modelId="{6A83DF0F-D140-8641-9FE1-F24811EF9153}" type="presParOf" srcId="{B195A24C-0E5B-FE47-A8FF-E4E29BEEBF1D}" destId="{498B8423-7B30-C74B-B238-7D086AA445D0}" srcOrd="1" destOrd="0" presId="urn:microsoft.com/office/officeart/2005/8/layout/vList5"/>
    <dgm:cxn modelId="{67F4B495-5C81-594B-95B8-3657753C52AB}" type="presParOf" srcId="{B195A24C-0E5B-FE47-A8FF-E4E29BEEBF1D}" destId="{952DA861-BD80-7840-9317-D6DFB5107AF3}" srcOrd="2" destOrd="0" presId="urn:microsoft.com/office/officeart/2005/8/layout/vList5"/>
    <dgm:cxn modelId="{D281B057-5C4F-9C40-A49B-E47509BF6D0B}" type="presParOf" srcId="{952DA861-BD80-7840-9317-D6DFB5107AF3}" destId="{B411A9EA-2935-CA46-930F-E7C33C4CBD0A}" srcOrd="0" destOrd="0" presId="urn:microsoft.com/office/officeart/2005/8/layout/vList5"/>
    <dgm:cxn modelId="{A311E8B0-6609-6D4B-AEBA-375E577C5A52}" type="presParOf" srcId="{952DA861-BD80-7840-9317-D6DFB5107AF3}" destId="{994006BB-15FF-304D-8E58-E9A1241FE56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61D018-8A77-E041-8673-9D3A7F14BC00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24A39-99B4-7B4B-BB29-6350CA399220}">
      <dgm:prSet phldrT="[Text]"/>
      <dgm:spPr/>
      <dgm:t>
        <a:bodyPr/>
        <a:lstStyle/>
        <a:p>
          <a:r>
            <a:rPr lang="zh-Hans" altLang="en-US" dirty="0"/>
            <a:t>私教</a:t>
          </a:r>
          <a:endParaRPr lang="en-US" dirty="0"/>
        </a:p>
      </dgm:t>
    </dgm:pt>
    <dgm:pt modelId="{8DBFA9E2-C732-FB44-B0A1-F10CCF476752}" type="parTrans" cxnId="{8ACD4A8F-0941-404D-BBDB-9F74A8D0D21B}">
      <dgm:prSet/>
      <dgm:spPr/>
      <dgm:t>
        <a:bodyPr/>
        <a:lstStyle/>
        <a:p>
          <a:endParaRPr lang="en-US"/>
        </a:p>
      </dgm:t>
    </dgm:pt>
    <dgm:pt modelId="{D030E94A-C414-4944-8169-0C1DE7E2CA3F}" type="sibTrans" cxnId="{8ACD4A8F-0941-404D-BBDB-9F74A8D0D21B}">
      <dgm:prSet/>
      <dgm:spPr/>
      <dgm:t>
        <a:bodyPr/>
        <a:lstStyle/>
        <a:p>
          <a:endParaRPr lang="en-US"/>
        </a:p>
      </dgm:t>
    </dgm:pt>
    <dgm:pt modelId="{11E8AC71-2E09-7747-9CF9-F77E2AB7890B}">
      <dgm:prSet phldrT="[Text]"/>
      <dgm:spPr/>
      <dgm:t>
        <a:bodyPr/>
        <a:lstStyle/>
        <a:p>
          <a:r>
            <a:rPr lang="zh-Hans" altLang="en-US" dirty="0"/>
            <a:t>门店</a:t>
          </a:r>
          <a:endParaRPr lang="en-US" dirty="0"/>
        </a:p>
      </dgm:t>
    </dgm:pt>
    <dgm:pt modelId="{8F2AF5DF-313F-F342-A580-CE47B9A04F1D}" type="parTrans" cxnId="{6595E570-AD8E-0543-9AC9-ADD79C9E3736}">
      <dgm:prSet/>
      <dgm:spPr/>
      <dgm:t>
        <a:bodyPr/>
        <a:lstStyle/>
        <a:p>
          <a:endParaRPr lang="en-US"/>
        </a:p>
      </dgm:t>
    </dgm:pt>
    <dgm:pt modelId="{7BA4E346-DADC-8541-91B4-7E30AC2027FE}" type="sibTrans" cxnId="{6595E570-AD8E-0543-9AC9-ADD79C9E3736}">
      <dgm:prSet/>
      <dgm:spPr/>
      <dgm:t>
        <a:bodyPr/>
        <a:lstStyle/>
        <a:p>
          <a:endParaRPr lang="en-US"/>
        </a:p>
      </dgm:t>
    </dgm:pt>
    <dgm:pt modelId="{EA98CCFC-D1DF-1C49-957B-0E14AE756134}">
      <dgm:prSet phldrT="[Text]"/>
      <dgm:spPr/>
      <dgm:t>
        <a:bodyPr/>
        <a:lstStyle/>
        <a:p>
          <a:r>
            <a:rPr lang="zh-Hans" altLang="en-US" dirty="0"/>
            <a:t>消费者</a:t>
          </a:r>
          <a:endParaRPr lang="en-US" dirty="0"/>
        </a:p>
      </dgm:t>
    </dgm:pt>
    <dgm:pt modelId="{E720256E-59CA-D14D-A785-A986183F87C0}" type="parTrans" cxnId="{F73383DF-1D50-B042-86E6-AABE51A08E7B}">
      <dgm:prSet/>
      <dgm:spPr/>
      <dgm:t>
        <a:bodyPr/>
        <a:lstStyle/>
        <a:p>
          <a:endParaRPr lang="en-US"/>
        </a:p>
      </dgm:t>
    </dgm:pt>
    <dgm:pt modelId="{FBEE62B4-6AF8-5440-8930-E74248F698B2}" type="sibTrans" cxnId="{F73383DF-1D50-B042-86E6-AABE51A08E7B}">
      <dgm:prSet/>
      <dgm:spPr/>
      <dgm:t>
        <a:bodyPr/>
        <a:lstStyle/>
        <a:p>
          <a:endParaRPr lang="en-US"/>
        </a:p>
      </dgm:t>
    </dgm:pt>
    <dgm:pt modelId="{BA234F20-44C8-1F44-8683-672DC1B53A4E}">
      <dgm:prSet phldrT="[Text]"/>
      <dgm:spPr/>
      <dgm:t>
        <a:bodyPr/>
        <a:lstStyle/>
        <a:p>
          <a:r>
            <a:rPr lang="zh-Hans" altLang="en-US" dirty="0"/>
            <a:t>规范教练准入、评级机制</a:t>
          </a:r>
          <a:endParaRPr lang="en-US" dirty="0"/>
        </a:p>
      </dgm:t>
    </dgm:pt>
    <dgm:pt modelId="{4AE5B7EE-F247-0745-B7ED-4E59F002E6E6}" type="parTrans" cxnId="{D154E139-5A60-4844-AD9F-26140896D6F8}">
      <dgm:prSet/>
      <dgm:spPr/>
      <dgm:t>
        <a:bodyPr/>
        <a:lstStyle/>
        <a:p>
          <a:endParaRPr lang="en-US"/>
        </a:p>
      </dgm:t>
    </dgm:pt>
    <dgm:pt modelId="{0F6FCBCE-2B95-C84B-9FA5-6DD05EC27C4B}" type="sibTrans" cxnId="{D154E139-5A60-4844-AD9F-26140896D6F8}">
      <dgm:prSet/>
      <dgm:spPr/>
      <dgm:t>
        <a:bodyPr/>
        <a:lstStyle/>
        <a:p>
          <a:endParaRPr lang="en-US"/>
        </a:p>
      </dgm:t>
    </dgm:pt>
    <dgm:pt modelId="{13320BD4-F43E-5842-B5A8-9DBDA28C6E75}">
      <dgm:prSet phldrT="[Text]"/>
      <dgm:spPr/>
      <dgm:t>
        <a:bodyPr/>
        <a:lstStyle/>
        <a:p>
          <a:r>
            <a:rPr lang="zh-Hans" altLang="en-US" dirty="0"/>
            <a:t>提高教练课程提成比例</a:t>
          </a:r>
          <a:endParaRPr lang="en-US" dirty="0"/>
        </a:p>
      </dgm:t>
    </dgm:pt>
    <dgm:pt modelId="{D5CD6B7C-54AD-2643-926C-2F42DFCAC5FF}" type="parTrans" cxnId="{5C7F910C-A90F-B349-AEBC-8CBADC33C124}">
      <dgm:prSet/>
      <dgm:spPr/>
      <dgm:t>
        <a:bodyPr/>
        <a:lstStyle/>
        <a:p>
          <a:endParaRPr lang="en-US"/>
        </a:p>
      </dgm:t>
    </dgm:pt>
    <dgm:pt modelId="{60F058D3-89D8-8F41-BF5D-4430F179A6A6}" type="sibTrans" cxnId="{5C7F910C-A90F-B349-AEBC-8CBADC33C124}">
      <dgm:prSet/>
      <dgm:spPr/>
      <dgm:t>
        <a:bodyPr/>
        <a:lstStyle/>
        <a:p>
          <a:endParaRPr lang="en-US"/>
        </a:p>
      </dgm:t>
    </dgm:pt>
    <dgm:pt modelId="{85719A1F-597F-8145-B0B0-B2F51CA43925}">
      <dgm:prSet phldrT="[Text]"/>
      <dgm:spPr/>
      <dgm:t>
        <a:bodyPr/>
        <a:lstStyle/>
        <a:p>
          <a:r>
            <a:rPr lang="zh-Hans" altLang="en-US" dirty="0"/>
            <a:t>灵活教练课程定价规则</a:t>
          </a:r>
          <a:endParaRPr lang="en-US" dirty="0"/>
        </a:p>
      </dgm:t>
    </dgm:pt>
    <dgm:pt modelId="{256876CC-CC8F-CC49-ABA8-446F2C6CED50}" type="parTrans" cxnId="{652A81AF-A3F3-AC44-924D-8DB01B1E14E2}">
      <dgm:prSet/>
      <dgm:spPr/>
      <dgm:t>
        <a:bodyPr/>
        <a:lstStyle/>
        <a:p>
          <a:endParaRPr lang="en-US"/>
        </a:p>
      </dgm:t>
    </dgm:pt>
    <dgm:pt modelId="{B5CA731E-4E0B-BC4E-832D-DAB9D7FDEE9A}" type="sibTrans" cxnId="{652A81AF-A3F3-AC44-924D-8DB01B1E14E2}">
      <dgm:prSet/>
      <dgm:spPr/>
      <dgm:t>
        <a:bodyPr/>
        <a:lstStyle/>
        <a:p>
          <a:endParaRPr lang="en-US"/>
        </a:p>
      </dgm:t>
    </dgm:pt>
    <dgm:pt modelId="{AD507F00-6E66-0242-9B13-6C539E671DCE}">
      <dgm:prSet phldrT="[Text]"/>
      <dgm:spPr/>
      <dgm:t>
        <a:bodyPr/>
        <a:lstStyle/>
        <a:p>
          <a:r>
            <a:rPr lang="zh-Hans" altLang="en-US" dirty="0"/>
            <a:t>提高优秀教练收入</a:t>
          </a:r>
          <a:endParaRPr lang="en-US" dirty="0"/>
        </a:p>
      </dgm:t>
    </dgm:pt>
    <dgm:pt modelId="{B165AD9A-96E2-7E41-B154-4CD6A3FE99E5}" type="parTrans" cxnId="{21C95365-5129-834A-B8CA-8CF257FAEE5E}">
      <dgm:prSet/>
      <dgm:spPr/>
      <dgm:t>
        <a:bodyPr/>
        <a:lstStyle/>
        <a:p>
          <a:endParaRPr lang="en-US"/>
        </a:p>
      </dgm:t>
    </dgm:pt>
    <dgm:pt modelId="{CE375BAC-5A57-5348-9746-1055D27B68BF}" type="sibTrans" cxnId="{21C95365-5129-834A-B8CA-8CF257FAEE5E}">
      <dgm:prSet/>
      <dgm:spPr/>
      <dgm:t>
        <a:bodyPr/>
        <a:lstStyle/>
        <a:p>
          <a:endParaRPr lang="en-US"/>
        </a:p>
      </dgm:t>
    </dgm:pt>
    <dgm:pt modelId="{04A2DC4F-8706-F548-BACF-F7EAEBFA2EA7}">
      <dgm:prSet phldrT="[Text]"/>
      <dgm:spPr/>
      <dgm:t>
        <a:bodyPr/>
        <a:lstStyle/>
        <a:p>
          <a:r>
            <a:rPr lang="zh-Hans" altLang="en-US" dirty="0"/>
            <a:t>不再雇佣教练，进一步降低运营成本</a:t>
          </a:r>
          <a:endParaRPr lang="en-US" dirty="0"/>
        </a:p>
      </dgm:t>
    </dgm:pt>
    <dgm:pt modelId="{F4710EA1-49B2-324D-A7FC-9E28CDFDAE93}" type="parTrans" cxnId="{F1CAF16F-ECC1-F844-A061-856564A38729}">
      <dgm:prSet/>
      <dgm:spPr/>
      <dgm:t>
        <a:bodyPr/>
        <a:lstStyle/>
        <a:p>
          <a:endParaRPr lang="en-US"/>
        </a:p>
      </dgm:t>
    </dgm:pt>
    <dgm:pt modelId="{D88545E2-6F94-7645-B219-DD53CFECC4A9}" type="sibTrans" cxnId="{F1CAF16F-ECC1-F844-A061-856564A38729}">
      <dgm:prSet/>
      <dgm:spPr/>
      <dgm:t>
        <a:bodyPr/>
        <a:lstStyle/>
        <a:p>
          <a:endParaRPr lang="en-US"/>
        </a:p>
      </dgm:t>
    </dgm:pt>
    <dgm:pt modelId="{3B4C3900-F093-3146-96E6-F363A2D7721D}">
      <dgm:prSet phldrT="[Text]"/>
      <dgm:spPr/>
      <dgm:t>
        <a:bodyPr/>
        <a:lstStyle/>
        <a:p>
          <a:r>
            <a:rPr lang="zh-Hans" altLang="en-US" dirty="0"/>
            <a:t>教练课程提成</a:t>
          </a:r>
          <a:endParaRPr lang="en-US" dirty="0"/>
        </a:p>
      </dgm:t>
    </dgm:pt>
    <dgm:pt modelId="{33179BED-B100-E642-BF0D-6D8B87957366}" type="parTrans" cxnId="{E1A7FDD8-1EA9-A240-82F3-47C634E99510}">
      <dgm:prSet/>
      <dgm:spPr/>
      <dgm:t>
        <a:bodyPr/>
        <a:lstStyle/>
        <a:p>
          <a:endParaRPr lang="en-US"/>
        </a:p>
      </dgm:t>
    </dgm:pt>
    <dgm:pt modelId="{692F8203-0A36-394B-91C4-3F53C5E867B3}" type="sibTrans" cxnId="{E1A7FDD8-1EA9-A240-82F3-47C634E99510}">
      <dgm:prSet/>
      <dgm:spPr/>
      <dgm:t>
        <a:bodyPr/>
        <a:lstStyle/>
        <a:p>
          <a:endParaRPr lang="en-US"/>
        </a:p>
      </dgm:t>
    </dgm:pt>
    <dgm:pt modelId="{4C553525-2244-274E-BB21-DAE765B34143}">
      <dgm:prSet phldrT="[Text]"/>
      <dgm:spPr/>
      <dgm:t>
        <a:bodyPr/>
        <a:lstStyle/>
        <a:p>
          <a:r>
            <a:rPr lang="zh-Hans" altLang="en-US" dirty="0"/>
            <a:t>更加专业的私教服务</a:t>
          </a:r>
          <a:endParaRPr lang="en-US" dirty="0"/>
        </a:p>
      </dgm:t>
    </dgm:pt>
    <dgm:pt modelId="{5D483164-2539-DF4A-8E29-B1DE98D5552E}" type="parTrans" cxnId="{EC7395A7-C00F-224B-9C79-403BD262D09E}">
      <dgm:prSet/>
      <dgm:spPr/>
      <dgm:t>
        <a:bodyPr/>
        <a:lstStyle/>
        <a:p>
          <a:endParaRPr lang="en-US"/>
        </a:p>
      </dgm:t>
    </dgm:pt>
    <dgm:pt modelId="{3490491E-5AEC-DD4B-99A7-2E3FEA24C00B}" type="sibTrans" cxnId="{EC7395A7-C00F-224B-9C79-403BD262D09E}">
      <dgm:prSet/>
      <dgm:spPr/>
      <dgm:t>
        <a:bodyPr/>
        <a:lstStyle/>
        <a:p>
          <a:endParaRPr lang="en-US"/>
        </a:p>
      </dgm:t>
    </dgm:pt>
    <dgm:pt modelId="{04A6C4AD-ED5A-DC41-BFD6-4354BCFBC891}">
      <dgm:prSet phldrT="[Text]"/>
      <dgm:spPr/>
      <dgm:t>
        <a:bodyPr/>
        <a:lstStyle/>
        <a:p>
          <a:r>
            <a:rPr lang="zh-Hans" altLang="en-US" dirty="0"/>
            <a:t>真正切合自身的私教服务</a:t>
          </a:r>
          <a:endParaRPr lang="en-US" dirty="0"/>
        </a:p>
      </dgm:t>
    </dgm:pt>
    <dgm:pt modelId="{F112784E-3E84-1E40-A87C-FB72CD4BF847}" type="parTrans" cxnId="{C311AD4C-9099-0B4D-A646-E27865A0F73A}">
      <dgm:prSet/>
      <dgm:spPr/>
      <dgm:t>
        <a:bodyPr/>
        <a:lstStyle/>
        <a:p>
          <a:endParaRPr lang="en-US"/>
        </a:p>
      </dgm:t>
    </dgm:pt>
    <dgm:pt modelId="{52081EC1-D81B-A245-8A91-BDFC6E2BCB42}" type="sibTrans" cxnId="{C311AD4C-9099-0B4D-A646-E27865A0F73A}">
      <dgm:prSet/>
      <dgm:spPr/>
      <dgm:t>
        <a:bodyPr/>
        <a:lstStyle/>
        <a:p>
          <a:endParaRPr lang="en-US"/>
        </a:p>
      </dgm:t>
    </dgm:pt>
    <dgm:pt modelId="{AEDCC43E-09D8-094B-A202-30FBFEA57FB7}">
      <dgm:prSet phldrT="[Text]"/>
      <dgm:spPr/>
      <dgm:t>
        <a:bodyPr/>
        <a:lstStyle/>
        <a:p>
          <a:r>
            <a:rPr lang="zh-Hans" altLang="en-US" dirty="0"/>
            <a:t>获取与价值匹配的服务</a:t>
          </a:r>
          <a:endParaRPr lang="en-US" dirty="0"/>
        </a:p>
      </dgm:t>
    </dgm:pt>
    <dgm:pt modelId="{5AED4F6A-52F1-5F4A-970C-A507BD345150}" type="parTrans" cxnId="{B649C10E-ECA7-284F-8148-F2DE32851B83}">
      <dgm:prSet/>
      <dgm:spPr/>
      <dgm:t>
        <a:bodyPr/>
        <a:lstStyle/>
        <a:p>
          <a:endParaRPr lang="en-US"/>
        </a:p>
      </dgm:t>
    </dgm:pt>
    <dgm:pt modelId="{56CAF35E-8CD2-CE41-89E6-D6E5DA904537}" type="sibTrans" cxnId="{B649C10E-ECA7-284F-8148-F2DE32851B83}">
      <dgm:prSet/>
      <dgm:spPr/>
      <dgm:t>
        <a:bodyPr/>
        <a:lstStyle/>
        <a:p>
          <a:endParaRPr lang="en-US"/>
        </a:p>
      </dgm:t>
    </dgm:pt>
    <dgm:pt modelId="{A9972C5C-F66B-7B49-9473-296C01A2F58A}" type="pres">
      <dgm:prSet presAssocID="{1A61D018-8A77-E041-8673-9D3A7F14BC00}" presName="linear" presStyleCnt="0">
        <dgm:presLayoutVars>
          <dgm:dir/>
          <dgm:animLvl val="lvl"/>
          <dgm:resizeHandles val="exact"/>
        </dgm:presLayoutVars>
      </dgm:prSet>
      <dgm:spPr/>
    </dgm:pt>
    <dgm:pt modelId="{70F6BC16-72D4-A647-BC34-F855F74173AC}" type="pres">
      <dgm:prSet presAssocID="{B1B24A39-99B4-7B4B-BB29-6350CA399220}" presName="parentLin" presStyleCnt="0"/>
      <dgm:spPr/>
    </dgm:pt>
    <dgm:pt modelId="{ACDF5BB7-143F-7A42-8B46-777218CD222B}" type="pres">
      <dgm:prSet presAssocID="{B1B24A39-99B4-7B4B-BB29-6350CA399220}" presName="parentLeftMargin" presStyleLbl="node1" presStyleIdx="0" presStyleCnt="3"/>
      <dgm:spPr/>
    </dgm:pt>
    <dgm:pt modelId="{73D830AF-5673-7441-B69F-9B1437A5DC78}" type="pres">
      <dgm:prSet presAssocID="{B1B24A39-99B4-7B4B-BB29-6350CA3992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1CDB8E-CEB8-CB4E-B60B-7F739803986A}" type="pres">
      <dgm:prSet presAssocID="{B1B24A39-99B4-7B4B-BB29-6350CA399220}" presName="negativeSpace" presStyleCnt="0"/>
      <dgm:spPr/>
    </dgm:pt>
    <dgm:pt modelId="{5ECAF542-19D3-BA4D-A8DC-8CCFD9886C6C}" type="pres">
      <dgm:prSet presAssocID="{B1B24A39-99B4-7B4B-BB29-6350CA399220}" presName="childText" presStyleLbl="conFgAcc1" presStyleIdx="0" presStyleCnt="3">
        <dgm:presLayoutVars>
          <dgm:bulletEnabled val="1"/>
        </dgm:presLayoutVars>
      </dgm:prSet>
      <dgm:spPr/>
    </dgm:pt>
    <dgm:pt modelId="{8F047CEF-71AF-F245-8DD9-61D91ADE62AB}" type="pres">
      <dgm:prSet presAssocID="{D030E94A-C414-4944-8169-0C1DE7E2CA3F}" presName="spaceBetweenRectangles" presStyleCnt="0"/>
      <dgm:spPr/>
    </dgm:pt>
    <dgm:pt modelId="{5E25B605-CE44-9347-91C7-3C3924DF11A0}" type="pres">
      <dgm:prSet presAssocID="{11E8AC71-2E09-7747-9CF9-F77E2AB7890B}" presName="parentLin" presStyleCnt="0"/>
      <dgm:spPr/>
    </dgm:pt>
    <dgm:pt modelId="{54494D24-DFAE-AA47-A5A0-EB65F6B01F80}" type="pres">
      <dgm:prSet presAssocID="{11E8AC71-2E09-7747-9CF9-F77E2AB7890B}" presName="parentLeftMargin" presStyleLbl="node1" presStyleIdx="0" presStyleCnt="3"/>
      <dgm:spPr/>
    </dgm:pt>
    <dgm:pt modelId="{3DA74D32-CA30-2040-B730-C10439CB8C04}" type="pres">
      <dgm:prSet presAssocID="{11E8AC71-2E09-7747-9CF9-F77E2AB789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7445D0-4568-404D-A67F-75A802C8E65B}" type="pres">
      <dgm:prSet presAssocID="{11E8AC71-2E09-7747-9CF9-F77E2AB7890B}" presName="negativeSpace" presStyleCnt="0"/>
      <dgm:spPr/>
    </dgm:pt>
    <dgm:pt modelId="{DFFE4887-5B0F-6A42-A38E-313EAAF3A069}" type="pres">
      <dgm:prSet presAssocID="{11E8AC71-2E09-7747-9CF9-F77E2AB7890B}" presName="childText" presStyleLbl="conFgAcc1" presStyleIdx="1" presStyleCnt="3">
        <dgm:presLayoutVars>
          <dgm:bulletEnabled val="1"/>
        </dgm:presLayoutVars>
      </dgm:prSet>
      <dgm:spPr/>
    </dgm:pt>
    <dgm:pt modelId="{4F842061-4B19-FF4C-99B2-26264DEF22AD}" type="pres">
      <dgm:prSet presAssocID="{7BA4E346-DADC-8541-91B4-7E30AC2027FE}" presName="spaceBetweenRectangles" presStyleCnt="0"/>
      <dgm:spPr/>
    </dgm:pt>
    <dgm:pt modelId="{190EF6E4-710B-844D-83A3-E0D5AE2F473F}" type="pres">
      <dgm:prSet presAssocID="{EA98CCFC-D1DF-1C49-957B-0E14AE756134}" presName="parentLin" presStyleCnt="0"/>
      <dgm:spPr/>
    </dgm:pt>
    <dgm:pt modelId="{85A67E04-F7CB-8D42-9C2C-2E59492D9C71}" type="pres">
      <dgm:prSet presAssocID="{EA98CCFC-D1DF-1C49-957B-0E14AE756134}" presName="parentLeftMargin" presStyleLbl="node1" presStyleIdx="1" presStyleCnt="3"/>
      <dgm:spPr/>
    </dgm:pt>
    <dgm:pt modelId="{2B3E41D2-4792-8049-8C3F-E04A3820EDA0}" type="pres">
      <dgm:prSet presAssocID="{EA98CCFC-D1DF-1C49-957B-0E14AE7561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B6CC5CA-2989-4E4C-920F-86457C0BFDDF}" type="pres">
      <dgm:prSet presAssocID="{EA98CCFC-D1DF-1C49-957B-0E14AE756134}" presName="negativeSpace" presStyleCnt="0"/>
      <dgm:spPr/>
    </dgm:pt>
    <dgm:pt modelId="{AB62DDBE-D24A-104B-9E14-5F55FEBF215D}" type="pres">
      <dgm:prSet presAssocID="{EA98CCFC-D1DF-1C49-957B-0E14AE75613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C7F910C-A90F-B349-AEBC-8CBADC33C124}" srcId="{B1B24A39-99B4-7B4B-BB29-6350CA399220}" destId="{13320BD4-F43E-5842-B5A8-9DBDA28C6E75}" srcOrd="2" destOrd="0" parTransId="{D5CD6B7C-54AD-2643-926C-2F42DFCAC5FF}" sibTransId="{60F058D3-89D8-8F41-BF5D-4430F179A6A6}"/>
    <dgm:cxn modelId="{B649C10E-ECA7-284F-8148-F2DE32851B83}" srcId="{EA98CCFC-D1DF-1C49-957B-0E14AE756134}" destId="{AEDCC43E-09D8-094B-A202-30FBFEA57FB7}" srcOrd="0" destOrd="0" parTransId="{5AED4F6A-52F1-5F4A-970C-A507BD345150}" sibTransId="{56CAF35E-8CD2-CE41-89E6-D6E5DA904537}"/>
    <dgm:cxn modelId="{D36D9133-03ED-394C-8C4A-E8A81CCBA803}" type="presOf" srcId="{EA98CCFC-D1DF-1C49-957B-0E14AE756134}" destId="{2B3E41D2-4792-8049-8C3F-E04A3820EDA0}" srcOrd="1" destOrd="0" presId="urn:microsoft.com/office/officeart/2005/8/layout/list1"/>
    <dgm:cxn modelId="{D154E139-5A60-4844-AD9F-26140896D6F8}" srcId="{B1B24A39-99B4-7B4B-BB29-6350CA399220}" destId="{BA234F20-44C8-1F44-8683-672DC1B53A4E}" srcOrd="0" destOrd="0" parTransId="{4AE5B7EE-F247-0745-B7ED-4E59F002E6E6}" sibTransId="{0F6FCBCE-2B95-C84B-9FA5-6DD05EC27C4B}"/>
    <dgm:cxn modelId="{F3790543-538F-2840-B402-76948948BA57}" type="presOf" srcId="{3B4C3900-F093-3146-96E6-F363A2D7721D}" destId="{DFFE4887-5B0F-6A42-A38E-313EAAF3A069}" srcOrd="0" destOrd="1" presId="urn:microsoft.com/office/officeart/2005/8/layout/list1"/>
    <dgm:cxn modelId="{C311AD4C-9099-0B4D-A646-E27865A0F73A}" srcId="{EA98CCFC-D1DF-1C49-957B-0E14AE756134}" destId="{04A6C4AD-ED5A-DC41-BFD6-4354BCFBC891}" srcOrd="2" destOrd="0" parTransId="{F112784E-3E84-1E40-A87C-FB72CD4BF847}" sibTransId="{52081EC1-D81B-A245-8A91-BDFC6E2BCB42}"/>
    <dgm:cxn modelId="{8213D34E-B383-DF42-839B-BB74FA233F47}" type="presOf" srcId="{B1B24A39-99B4-7B4B-BB29-6350CA399220}" destId="{ACDF5BB7-143F-7A42-8B46-777218CD222B}" srcOrd="0" destOrd="0" presId="urn:microsoft.com/office/officeart/2005/8/layout/list1"/>
    <dgm:cxn modelId="{33B44B4F-F9EF-EE47-9084-B2ADFF1275DC}" type="presOf" srcId="{85719A1F-597F-8145-B0B0-B2F51CA43925}" destId="{5ECAF542-19D3-BA4D-A8DC-8CCFD9886C6C}" srcOrd="0" destOrd="1" presId="urn:microsoft.com/office/officeart/2005/8/layout/list1"/>
    <dgm:cxn modelId="{21E84F56-73D9-BD41-AD2F-E155456D4F89}" type="presOf" srcId="{11E8AC71-2E09-7747-9CF9-F77E2AB7890B}" destId="{3DA74D32-CA30-2040-B730-C10439CB8C04}" srcOrd="1" destOrd="0" presId="urn:microsoft.com/office/officeart/2005/8/layout/list1"/>
    <dgm:cxn modelId="{B334D15C-1095-1E45-8A37-6CFE23437FB3}" type="presOf" srcId="{04A6C4AD-ED5A-DC41-BFD6-4354BCFBC891}" destId="{AB62DDBE-D24A-104B-9E14-5F55FEBF215D}" srcOrd="0" destOrd="2" presId="urn:microsoft.com/office/officeart/2005/8/layout/list1"/>
    <dgm:cxn modelId="{21C95365-5129-834A-B8CA-8CF257FAEE5E}" srcId="{B1B24A39-99B4-7B4B-BB29-6350CA399220}" destId="{AD507F00-6E66-0242-9B13-6C539E671DCE}" srcOrd="3" destOrd="0" parTransId="{B165AD9A-96E2-7E41-B154-4CD6A3FE99E5}" sibTransId="{CE375BAC-5A57-5348-9746-1055D27B68BF}"/>
    <dgm:cxn modelId="{37446D6C-90E0-2744-B23A-2143DA9F158F}" type="presOf" srcId="{AD507F00-6E66-0242-9B13-6C539E671DCE}" destId="{5ECAF542-19D3-BA4D-A8DC-8CCFD9886C6C}" srcOrd="0" destOrd="3" presId="urn:microsoft.com/office/officeart/2005/8/layout/list1"/>
    <dgm:cxn modelId="{F1CAF16F-ECC1-F844-A061-856564A38729}" srcId="{11E8AC71-2E09-7747-9CF9-F77E2AB7890B}" destId="{04A2DC4F-8706-F548-BACF-F7EAEBFA2EA7}" srcOrd="0" destOrd="0" parTransId="{F4710EA1-49B2-324D-A7FC-9E28CDFDAE93}" sibTransId="{D88545E2-6F94-7645-B219-DD53CFECC4A9}"/>
    <dgm:cxn modelId="{6595E570-AD8E-0543-9AC9-ADD79C9E3736}" srcId="{1A61D018-8A77-E041-8673-9D3A7F14BC00}" destId="{11E8AC71-2E09-7747-9CF9-F77E2AB7890B}" srcOrd="1" destOrd="0" parTransId="{8F2AF5DF-313F-F342-A580-CE47B9A04F1D}" sibTransId="{7BA4E346-DADC-8541-91B4-7E30AC2027FE}"/>
    <dgm:cxn modelId="{9C171287-1283-6248-96E9-9A15CB440370}" type="presOf" srcId="{04A2DC4F-8706-F548-BACF-F7EAEBFA2EA7}" destId="{DFFE4887-5B0F-6A42-A38E-313EAAF3A069}" srcOrd="0" destOrd="0" presId="urn:microsoft.com/office/officeart/2005/8/layout/list1"/>
    <dgm:cxn modelId="{00924D8D-F8C7-4B45-852C-C3DC3FD8BD6C}" type="presOf" srcId="{11E8AC71-2E09-7747-9CF9-F77E2AB7890B}" destId="{54494D24-DFAE-AA47-A5A0-EB65F6B01F80}" srcOrd="0" destOrd="0" presId="urn:microsoft.com/office/officeart/2005/8/layout/list1"/>
    <dgm:cxn modelId="{8ACD4A8F-0941-404D-BBDB-9F74A8D0D21B}" srcId="{1A61D018-8A77-E041-8673-9D3A7F14BC00}" destId="{B1B24A39-99B4-7B4B-BB29-6350CA399220}" srcOrd="0" destOrd="0" parTransId="{8DBFA9E2-C732-FB44-B0A1-F10CCF476752}" sibTransId="{D030E94A-C414-4944-8169-0C1DE7E2CA3F}"/>
    <dgm:cxn modelId="{D6499490-9454-5F4C-9D75-F192099F9EB3}" type="presOf" srcId="{EA98CCFC-D1DF-1C49-957B-0E14AE756134}" destId="{85A67E04-F7CB-8D42-9C2C-2E59492D9C71}" srcOrd="0" destOrd="0" presId="urn:microsoft.com/office/officeart/2005/8/layout/list1"/>
    <dgm:cxn modelId="{E8B2A899-AE5A-3E46-9104-4FE951FDEE65}" type="presOf" srcId="{B1B24A39-99B4-7B4B-BB29-6350CA399220}" destId="{73D830AF-5673-7441-B69F-9B1437A5DC78}" srcOrd="1" destOrd="0" presId="urn:microsoft.com/office/officeart/2005/8/layout/list1"/>
    <dgm:cxn modelId="{E09884A2-347F-C84C-9BF4-A0B3028BCD2C}" type="presOf" srcId="{4C553525-2244-274E-BB21-DAE765B34143}" destId="{AB62DDBE-D24A-104B-9E14-5F55FEBF215D}" srcOrd="0" destOrd="1" presId="urn:microsoft.com/office/officeart/2005/8/layout/list1"/>
    <dgm:cxn modelId="{EC7395A7-C00F-224B-9C79-403BD262D09E}" srcId="{EA98CCFC-D1DF-1C49-957B-0E14AE756134}" destId="{4C553525-2244-274E-BB21-DAE765B34143}" srcOrd="1" destOrd="0" parTransId="{5D483164-2539-DF4A-8E29-B1DE98D5552E}" sibTransId="{3490491E-5AEC-DD4B-99A7-2E3FEA24C00B}"/>
    <dgm:cxn modelId="{652A81AF-A3F3-AC44-924D-8DB01B1E14E2}" srcId="{B1B24A39-99B4-7B4B-BB29-6350CA399220}" destId="{85719A1F-597F-8145-B0B0-B2F51CA43925}" srcOrd="1" destOrd="0" parTransId="{256876CC-CC8F-CC49-ABA8-446F2C6CED50}" sibTransId="{B5CA731E-4E0B-BC4E-832D-DAB9D7FDEE9A}"/>
    <dgm:cxn modelId="{D65D08CA-2683-7B42-B5E4-0098E742E60D}" type="presOf" srcId="{AEDCC43E-09D8-094B-A202-30FBFEA57FB7}" destId="{AB62DDBE-D24A-104B-9E14-5F55FEBF215D}" srcOrd="0" destOrd="0" presId="urn:microsoft.com/office/officeart/2005/8/layout/list1"/>
    <dgm:cxn modelId="{E1A7FDD8-1EA9-A240-82F3-47C634E99510}" srcId="{11E8AC71-2E09-7747-9CF9-F77E2AB7890B}" destId="{3B4C3900-F093-3146-96E6-F363A2D7721D}" srcOrd="1" destOrd="0" parTransId="{33179BED-B100-E642-BF0D-6D8B87957366}" sibTransId="{692F8203-0A36-394B-91C4-3F53C5E867B3}"/>
    <dgm:cxn modelId="{F73383DF-1D50-B042-86E6-AABE51A08E7B}" srcId="{1A61D018-8A77-E041-8673-9D3A7F14BC00}" destId="{EA98CCFC-D1DF-1C49-957B-0E14AE756134}" srcOrd="2" destOrd="0" parTransId="{E720256E-59CA-D14D-A785-A986183F87C0}" sibTransId="{FBEE62B4-6AF8-5440-8930-E74248F698B2}"/>
    <dgm:cxn modelId="{BBC8FFEB-0764-1247-91BA-D81C5728123E}" type="presOf" srcId="{1A61D018-8A77-E041-8673-9D3A7F14BC00}" destId="{A9972C5C-F66B-7B49-9473-296C01A2F58A}" srcOrd="0" destOrd="0" presId="urn:microsoft.com/office/officeart/2005/8/layout/list1"/>
    <dgm:cxn modelId="{4CA230F2-5A59-5D40-BCFA-FD1193FA5D65}" type="presOf" srcId="{13320BD4-F43E-5842-B5A8-9DBDA28C6E75}" destId="{5ECAF542-19D3-BA4D-A8DC-8CCFD9886C6C}" srcOrd="0" destOrd="2" presId="urn:microsoft.com/office/officeart/2005/8/layout/list1"/>
    <dgm:cxn modelId="{8A0454FF-453A-514A-BFDA-BB6ED00D3038}" type="presOf" srcId="{BA234F20-44C8-1F44-8683-672DC1B53A4E}" destId="{5ECAF542-19D3-BA4D-A8DC-8CCFD9886C6C}" srcOrd="0" destOrd="0" presId="urn:microsoft.com/office/officeart/2005/8/layout/list1"/>
    <dgm:cxn modelId="{A4F4B9F2-3F79-7D4E-AFF0-4978BBF95CF3}" type="presParOf" srcId="{A9972C5C-F66B-7B49-9473-296C01A2F58A}" destId="{70F6BC16-72D4-A647-BC34-F855F74173AC}" srcOrd="0" destOrd="0" presId="urn:microsoft.com/office/officeart/2005/8/layout/list1"/>
    <dgm:cxn modelId="{0DBD4A65-B176-8C4D-96E9-EEFC828F2249}" type="presParOf" srcId="{70F6BC16-72D4-A647-BC34-F855F74173AC}" destId="{ACDF5BB7-143F-7A42-8B46-777218CD222B}" srcOrd="0" destOrd="0" presId="urn:microsoft.com/office/officeart/2005/8/layout/list1"/>
    <dgm:cxn modelId="{56C8D102-488B-6048-992C-1C3C46EB4B5C}" type="presParOf" srcId="{70F6BC16-72D4-A647-BC34-F855F74173AC}" destId="{73D830AF-5673-7441-B69F-9B1437A5DC78}" srcOrd="1" destOrd="0" presId="urn:microsoft.com/office/officeart/2005/8/layout/list1"/>
    <dgm:cxn modelId="{1A4A4BFE-F058-D847-88AE-D6CE5F92FAEC}" type="presParOf" srcId="{A9972C5C-F66B-7B49-9473-296C01A2F58A}" destId="{E31CDB8E-CEB8-CB4E-B60B-7F739803986A}" srcOrd="1" destOrd="0" presId="urn:microsoft.com/office/officeart/2005/8/layout/list1"/>
    <dgm:cxn modelId="{1D8B44FC-9DF1-FD40-AE97-86EF3A8FC3D5}" type="presParOf" srcId="{A9972C5C-F66B-7B49-9473-296C01A2F58A}" destId="{5ECAF542-19D3-BA4D-A8DC-8CCFD9886C6C}" srcOrd="2" destOrd="0" presId="urn:microsoft.com/office/officeart/2005/8/layout/list1"/>
    <dgm:cxn modelId="{37663210-9F24-4E49-AE26-6F04C2ECFEB0}" type="presParOf" srcId="{A9972C5C-F66B-7B49-9473-296C01A2F58A}" destId="{8F047CEF-71AF-F245-8DD9-61D91ADE62AB}" srcOrd="3" destOrd="0" presId="urn:microsoft.com/office/officeart/2005/8/layout/list1"/>
    <dgm:cxn modelId="{BDBC2F61-0131-C849-9D27-4289DCCF0569}" type="presParOf" srcId="{A9972C5C-F66B-7B49-9473-296C01A2F58A}" destId="{5E25B605-CE44-9347-91C7-3C3924DF11A0}" srcOrd="4" destOrd="0" presId="urn:microsoft.com/office/officeart/2005/8/layout/list1"/>
    <dgm:cxn modelId="{F366E2AD-A565-EF45-AE25-2F1D64976ACB}" type="presParOf" srcId="{5E25B605-CE44-9347-91C7-3C3924DF11A0}" destId="{54494D24-DFAE-AA47-A5A0-EB65F6B01F80}" srcOrd="0" destOrd="0" presId="urn:microsoft.com/office/officeart/2005/8/layout/list1"/>
    <dgm:cxn modelId="{9CE6B4E8-3522-2648-8BD4-2548E6ABC69A}" type="presParOf" srcId="{5E25B605-CE44-9347-91C7-3C3924DF11A0}" destId="{3DA74D32-CA30-2040-B730-C10439CB8C04}" srcOrd="1" destOrd="0" presId="urn:microsoft.com/office/officeart/2005/8/layout/list1"/>
    <dgm:cxn modelId="{D4FF8C6C-EA11-AE4B-A397-BE5F5A353C88}" type="presParOf" srcId="{A9972C5C-F66B-7B49-9473-296C01A2F58A}" destId="{227445D0-4568-404D-A67F-75A802C8E65B}" srcOrd="5" destOrd="0" presId="urn:microsoft.com/office/officeart/2005/8/layout/list1"/>
    <dgm:cxn modelId="{20523857-3520-3B43-87D8-5E95FBD9D337}" type="presParOf" srcId="{A9972C5C-F66B-7B49-9473-296C01A2F58A}" destId="{DFFE4887-5B0F-6A42-A38E-313EAAF3A069}" srcOrd="6" destOrd="0" presId="urn:microsoft.com/office/officeart/2005/8/layout/list1"/>
    <dgm:cxn modelId="{5DFF97F8-0B9B-774A-B3E2-1BBC0C82230E}" type="presParOf" srcId="{A9972C5C-F66B-7B49-9473-296C01A2F58A}" destId="{4F842061-4B19-FF4C-99B2-26264DEF22AD}" srcOrd="7" destOrd="0" presId="urn:microsoft.com/office/officeart/2005/8/layout/list1"/>
    <dgm:cxn modelId="{2B15B185-B0C5-0145-9250-9DE1DB8C54FE}" type="presParOf" srcId="{A9972C5C-F66B-7B49-9473-296C01A2F58A}" destId="{190EF6E4-710B-844D-83A3-E0D5AE2F473F}" srcOrd="8" destOrd="0" presId="urn:microsoft.com/office/officeart/2005/8/layout/list1"/>
    <dgm:cxn modelId="{C43DD9B2-CEF2-1C49-A798-D7B4ADF16A0D}" type="presParOf" srcId="{190EF6E4-710B-844D-83A3-E0D5AE2F473F}" destId="{85A67E04-F7CB-8D42-9C2C-2E59492D9C71}" srcOrd="0" destOrd="0" presId="urn:microsoft.com/office/officeart/2005/8/layout/list1"/>
    <dgm:cxn modelId="{22196C15-40AF-654B-8886-BD9A1D60BF35}" type="presParOf" srcId="{190EF6E4-710B-844D-83A3-E0D5AE2F473F}" destId="{2B3E41D2-4792-8049-8C3F-E04A3820EDA0}" srcOrd="1" destOrd="0" presId="urn:microsoft.com/office/officeart/2005/8/layout/list1"/>
    <dgm:cxn modelId="{16489FCB-B99B-A14B-9539-28E1DC983A17}" type="presParOf" srcId="{A9972C5C-F66B-7B49-9473-296C01A2F58A}" destId="{DB6CC5CA-2989-4E4C-920F-86457C0BFDDF}" srcOrd="9" destOrd="0" presId="urn:microsoft.com/office/officeart/2005/8/layout/list1"/>
    <dgm:cxn modelId="{CD718B87-CCA9-6A4D-8C1E-AC5DEFF56F1F}" type="presParOf" srcId="{A9972C5C-F66B-7B49-9473-296C01A2F58A}" destId="{AB62DDBE-D24A-104B-9E14-5F55FEBF215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8DC237-2BEA-8349-AF1B-DAA4E20ACF4E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496265C1-D8E8-7C48-8AEF-C5CD18D5BE10}">
      <dgm:prSet phldrT="[Text]"/>
      <dgm:spPr/>
      <dgm:t>
        <a:bodyPr/>
        <a:lstStyle/>
        <a:p>
          <a:r>
            <a:rPr lang="zh-Hans" altLang="en-US" dirty="0"/>
            <a:t>平台教练</a:t>
          </a:r>
          <a:endParaRPr lang="en-US" dirty="0"/>
        </a:p>
      </dgm:t>
    </dgm:pt>
    <dgm:pt modelId="{47B7AF28-3D1D-2E4A-83FF-94B0A7058E01}" type="parTrans" cxnId="{13137DD9-14AB-7948-BFFD-2203744D1881}">
      <dgm:prSet/>
      <dgm:spPr/>
      <dgm:t>
        <a:bodyPr/>
        <a:lstStyle/>
        <a:p>
          <a:endParaRPr lang="en-US"/>
        </a:p>
      </dgm:t>
    </dgm:pt>
    <dgm:pt modelId="{6EC8C386-7662-5B4D-A1C0-5F87DE8E284E}" type="sibTrans" cxnId="{13137DD9-14AB-7948-BFFD-2203744D1881}">
      <dgm:prSet/>
      <dgm:spPr/>
      <dgm:t>
        <a:bodyPr/>
        <a:lstStyle/>
        <a:p>
          <a:endParaRPr lang="en-US"/>
        </a:p>
      </dgm:t>
    </dgm:pt>
    <dgm:pt modelId="{4AF2B6DF-083B-2B4E-9A5D-C2964A7D7DF3}">
      <dgm:prSet phldrT="[Text]"/>
      <dgm:spPr/>
      <dgm:t>
        <a:bodyPr/>
        <a:lstStyle/>
        <a:p>
          <a:r>
            <a:rPr lang="zh-Hans" altLang="en-US" dirty="0"/>
            <a:t>授课服务</a:t>
          </a:r>
          <a:endParaRPr lang="en-US" dirty="0"/>
        </a:p>
      </dgm:t>
    </dgm:pt>
    <dgm:pt modelId="{145CACFF-68F0-9A4F-B06D-C74FC40D7EAB}" type="parTrans" cxnId="{23EC8C59-D320-2743-B731-E44A10B665A9}">
      <dgm:prSet/>
      <dgm:spPr/>
      <dgm:t>
        <a:bodyPr/>
        <a:lstStyle/>
        <a:p>
          <a:endParaRPr lang="en-US"/>
        </a:p>
      </dgm:t>
    </dgm:pt>
    <dgm:pt modelId="{F75D6051-68FC-5B4B-83C9-A84A08BD6B99}" type="sibTrans" cxnId="{23EC8C59-D320-2743-B731-E44A10B665A9}">
      <dgm:prSet/>
      <dgm:spPr/>
      <dgm:t>
        <a:bodyPr/>
        <a:lstStyle/>
        <a:p>
          <a:endParaRPr lang="en-US"/>
        </a:p>
      </dgm:t>
    </dgm:pt>
    <dgm:pt modelId="{43524885-FBF7-F94A-8D52-729EB45A6297}">
      <dgm:prSet phldrT="[Text]"/>
      <dgm:spPr/>
      <dgm:t>
        <a:bodyPr/>
        <a:lstStyle/>
        <a:p>
          <a:r>
            <a:rPr lang="zh-Hans" altLang="en-US" dirty="0"/>
            <a:t>课程营销</a:t>
          </a:r>
          <a:endParaRPr lang="en-US" dirty="0"/>
        </a:p>
      </dgm:t>
    </dgm:pt>
    <dgm:pt modelId="{6E480AAF-E8D1-744E-862B-C01BC158A80F}" type="parTrans" cxnId="{344A7574-67B8-EA47-926C-E233A31DFC8D}">
      <dgm:prSet/>
      <dgm:spPr/>
      <dgm:t>
        <a:bodyPr/>
        <a:lstStyle/>
        <a:p>
          <a:endParaRPr lang="en-US"/>
        </a:p>
      </dgm:t>
    </dgm:pt>
    <dgm:pt modelId="{1B025486-9691-4E47-8A28-3649F2CBE755}" type="sibTrans" cxnId="{344A7574-67B8-EA47-926C-E233A31DFC8D}">
      <dgm:prSet/>
      <dgm:spPr/>
      <dgm:t>
        <a:bodyPr/>
        <a:lstStyle/>
        <a:p>
          <a:endParaRPr lang="en-US"/>
        </a:p>
      </dgm:t>
    </dgm:pt>
    <dgm:pt modelId="{BFCDCCE0-5E64-AF42-894B-DCBAD69A23BA}">
      <dgm:prSet phldrT="[Text]"/>
      <dgm:spPr/>
      <dgm:t>
        <a:bodyPr/>
        <a:lstStyle/>
        <a:p>
          <a:r>
            <a:rPr lang="zh-Hans" altLang="en-US" dirty="0"/>
            <a:t>统一认证考评私教</a:t>
          </a:r>
          <a:endParaRPr lang="en-US" dirty="0"/>
        </a:p>
      </dgm:t>
    </dgm:pt>
    <dgm:pt modelId="{2BEDE226-0C13-5246-94B8-3ABBEFDE917E}" type="parTrans" cxnId="{D489191F-E66C-1F4A-9D66-7A59FBB5C5A8}">
      <dgm:prSet/>
      <dgm:spPr/>
      <dgm:t>
        <a:bodyPr/>
        <a:lstStyle/>
        <a:p>
          <a:endParaRPr lang="en-US"/>
        </a:p>
      </dgm:t>
    </dgm:pt>
    <dgm:pt modelId="{42A3FB30-3D54-704C-B4BE-CEC3EF3507B4}" type="sibTrans" cxnId="{D489191F-E66C-1F4A-9D66-7A59FBB5C5A8}">
      <dgm:prSet/>
      <dgm:spPr/>
      <dgm:t>
        <a:bodyPr/>
        <a:lstStyle/>
        <a:p>
          <a:endParaRPr lang="en-US"/>
        </a:p>
      </dgm:t>
    </dgm:pt>
    <dgm:pt modelId="{4C3B780D-1573-D34F-B984-B9F5FF8B0B4B}">
      <dgm:prSet phldrT="[Text]"/>
      <dgm:spPr/>
      <dgm:t>
        <a:bodyPr/>
        <a:lstStyle/>
        <a:p>
          <a:r>
            <a:rPr lang="zh-Hans" altLang="en-US" dirty="0"/>
            <a:t>价值匹配服务</a:t>
          </a:r>
          <a:endParaRPr lang="en-US" dirty="0"/>
        </a:p>
      </dgm:t>
    </dgm:pt>
    <dgm:pt modelId="{0AB5777F-C444-8B4B-9A44-DBCAC5792898}" type="parTrans" cxnId="{9A600916-7C58-724D-9119-BA5F346D618E}">
      <dgm:prSet/>
      <dgm:spPr/>
      <dgm:t>
        <a:bodyPr/>
        <a:lstStyle/>
        <a:p>
          <a:endParaRPr lang="en-US"/>
        </a:p>
      </dgm:t>
    </dgm:pt>
    <dgm:pt modelId="{EE1494E0-1980-EC4E-B918-F61FD5930B88}" type="sibTrans" cxnId="{9A600916-7C58-724D-9119-BA5F346D618E}">
      <dgm:prSet/>
      <dgm:spPr/>
      <dgm:t>
        <a:bodyPr/>
        <a:lstStyle/>
        <a:p>
          <a:endParaRPr lang="en-US"/>
        </a:p>
      </dgm:t>
    </dgm:pt>
    <dgm:pt modelId="{0BE407C3-2961-EC4D-9C8D-013AC5714E54}">
      <dgm:prSet phldrT="[Text]"/>
      <dgm:spPr/>
      <dgm:t>
        <a:bodyPr/>
        <a:lstStyle/>
        <a:p>
          <a:r>
            <a:rPr lang="zh-Hans" altLang="en-US" dirty="0"/>
            <a:t>灵活定价</a:t>
          </a:r>
          <a:endParaRPr lang="en-US" dirty="0"/>
        </a:p>
      </dgm:t>
    </dgm:pt>
    <dgm:pt modelId="{70591356-A651-8742-A914-1BB177C2668A}" type="parTrans" cxnId="{82747E55-20B8-1A42-A9CA-94D952E9AFF7}">
      <dgm:prSet/>
      <dgm:spPr/>
      <dgm:t>
        <a:bodyPr/>
        <a:lstStyle/>
        <a:p>
          <a:endParaRPr lang="en-US"/>
        </a:p>
      </dgm:t>
    </dgm:pt>
    <dgm:pt modelId="{97B36281-0E73-874D-9120-B86AAB79CE43}" type="sibTrans" cxnId="{82747E55-20B8-1A42-A9CA-94D952E9AFF7}">
      <dgm:prSet/>
      <dgm:spPr/>
      <dgm:t>
        <a:bodyPr/>
        <a:lstStyle/>
        <a:p>
          <a:endParaRPr lang="en-US"/>
        </a:p>
      </dgm:t>
    </dgm:pt>
    <dgm:pt modelId="{7D312012-7198-9242-B8B3-23AF5E53ED02}">
      <dgm:prSet phldrT="[Text]"/>
      <dgm:spPr/>
      <dgm:t>
        <a:bodyPr/>
        <a:lstStyle/>
        <a:p>
          <a:r>
            <a:rPr lang="zh-Hans" altLang="en-US" dirty="0"/>
            <a:t>预约私教及门店</a:t>
          </a:r>
          <a:endParaRPr lang="en-US" dirty="0"/>
        </a:p>
      </dgm:t>
    </dgm:pt>
    <dgm:pt modelId="{EF8FEFE9-EC60-6C4A-B1AE-12A4C8EA5587}" type="parTrans" cxnId="{3CA240C7-1506-2E4C-B32A-5B0377E022D3}">
      <dgm:prSet/>
      <dgm:spPr/>
      <dgm:t>
        <a:bodyPr/>
        <a:lstStyle/>
        <a:p>
          <a:endParaRPr lang="en-US"/>
        </a:p>
      </dgm:t>
    </dgm:pt>
    <dgm:pt modelId="{BDF12907-68D5-104F-A09A-9EBF14E77CCB}" type="sibTrans" cxnId="{3CA240C7-1506-2E4C-B32A-5B0377E022D3}">
      <dgm:prSet/>
      <dgm:spPr/>
      <dgm:t>
        <a:bodyPr/>
        <a:lstStyle/>
        <a:p>
          <a:endParaRPr lang="en-US"/>
        </a:p>
      </dgm:t>
    </dgm:pt>
    <dgm:pt modelId="{6D3AB018-B2FE-E442-AEBD-4CD4BAECFCAD}">
      <dgm:prSet phldrT="[Text]"/>
      <dgm:spPr/>
      <dgm:t>
        <a:bodyPr/>
        <a:lstStyle/>
        <a:p>
          <a:r>
            <a:rPr lang="zh-Hans" altLang="en-US" dirty="0"/>
            <a:t>授课全过程，用户可跟踪，平台可监督</a:t>
          </a:r>
          <a:endParaRPr lang="en-US" dirty="0"/>
        </a:p>
      </dgm:t>
    </dgm:pt>
    <dgm:pt modelId="{8BB992C6-97D1-8641-86C2-6E30575CED63}" type="parTrans" cxnId="{65EED3FF-475E-8649-83DE-B3B4B3BEDF76}">
      <dgm:prSet/>
      <dgm:spPr/>
      <dgm:t>
        <a:bodyPr/>
        <a:lstStyle/>
        <a:p>
          <a:endParaRPr lang="en-US"/>
        </a:p>
      </dgm:t>
    </dgm:pt>
    <dgm:pt modelId="{62DACBA3-76F7-EA41-A53D-DF39DAD0A3FA}" type="sibTrans" cxnId="{65EED3FF-475E-8649-83DE-B3B4B3BEDF76}">
      <dgm:prSet/>
      <dgm:spPr/>
      <dgm:t>
        <a:bodyPr/>
        <a:lstStyle/>
        <a:p>
          <a:endParaRPr lang="en-US"/>
        </a:p>
      </dgm:t>
    </dgm:pt>
    <dgm:pt modelId="{B0E29E57-E830-5E4E-9003-EE34366FC462}">
      <dgm:prSet phldrT="[Text]"/>
      <dgm:spPr/>
      <dgm:t>
        <a:bodyPr/>
        <a:lstStyle/>
        <a:p>
          <a:r>
            <a:rPr lang="zh-Hans" altLang="en-US" dirty="0"/>
            <a:t>用户评价</a:t>
          </a:r>
          <a:endParaRPr lang="en-US" dirty="0"/>
        </a:p>
      </dgm:t>
    </dgm:pt>
    <dgm:pt modelId="{CB4DEBFB-375B-8446-952F-39D400D24108}" type="parTrans" cxnId="{1EA03FC0-35F7-3D4B-AD44-9DEEE8FF175B}">
      <dgm:prSet/>
      <dgm:spPr/>
      <dgm:t>
        <a:bodyPr/>
        <a:lstStyle/>
        <a:p>
          <a:endParaRPr lang="en-US"/>
        </a:p>
      </dgm:t>
    </dgm:pt>
    <dgm:pt modelId="{FCEB4A29-71D6-994A-81E2-988B30B3FED9}" type="sibTrans" cxnId="{1EA03FC0-35F7-3D4B-AD44-9DEEE8FF175B}">
      <dgm:prSet/>
      <dgm:spPr/>
      <dgm:t>
        <a:bodyPr/>
        <a:lstStyle/>
        <a:p>
          <a:endParaRPr lang="en-US"/>
        </a:p>
      </dgm:t>
    </dgm:pt>
    <dgm:pt modelId="{9F820BB3-C633-9543-9BE2-37962A84F6B9}">
      <dgm:prSet phldrT="[Text]"/>
      <dgm:spPr/>
      <dgm:t>
        <a:bodyPr/>
        <a:lstStyle/>
        <a:p>
          <a:r>
            <a:rPr lang="zh-Hans" altLang="en-US" dirty="0"/>
            <a:t>培养用户私教消费行为</a:t>
          </a:r>
          <a:endParaRPr lang="en-US" dirty="0"/>
        </a:p>
      </dgm:t>
    </dgm:pt>
    <dgm:pt modelId="{3906ABF7-AC65-3448-87CB-EB5F994581D8}" type="parTrans" cxnId="{F1AFEF71-4221-5544-AA1E-A7B3E19CD234}">
      <dgm:prSet/>
      <dgm:spPr/>
      <dgm:t>
        <a:bodyPr/>
        <a:lstStyle/>
        <a:p>
          <a:endParaRPr lang="en-US"/>
        </a:p>
      </dgm:t>
    </dgm:pt>
    <dgm:pt modelId="{5ED45B33-88C0-634A-8C65-DFAF9A368B37}" type="sibTrans" cxnId="{F1AFEF71-4221-5544-AA1E-A7B3E19CD234}">
      <dgm:prSet/>
      <dgm:spPr/>
      <dgm:t>
        <a:bodyPr/>
        <a:lstStyle/>
        <a:p>
          <a:endParaRPr lang="en-US"/>
        </a:p>
      </dgm:t>
    </dgm:pt>
    <dgm:pt modelId="{9BB80AA0-9979-E74A-A7DE-86D5ABC77CFB}">
      <dgm:prSet phldrT="[Text]"/>
      <dgm:spPr/>
      <dgm:t>
        <a:bodyPr/>
        <a:lstStyle/>
        <a:p>
          <a:r>
            <a:rPr lang="zh-Hans" altLang="en-US" dirty="0"/>
            <a:t>教练或健身者大赛等</a:t>
          </a:r>
          <a:endParaRPr lang="en-US" dirty="0"/>
        </a:p>
      </dgm:t>
    </dgm:pt>
    <dgm:pt modelId="{89B28E82-D3B3-3440-B1C3-E87F125B730E}" type="parTrans" cxnId="{A3495809-4668-A346-A591-8F715C265C95}">
      <dgm:prSet/>
      <dgm:spPr/>
      <dgm:t>
        <a:bodyPr/>
        <a:lstStyle/>
        <a:p>
          <a:endParaRPr lang="en-US"/>
        </a:p>
      </dgm:t>
    </dgm:pt>
    <dgm:pt modelId="{A400A010-A3FB-6848-968D-8FB5F0C35913}" type="sibTrans" cxnId="{A3495809-4668-A346-A591-8F715C265C95}">
      <dgm:prSet/>
      <dgm:spPr/>
      <dgm:t>
        <a:bodyPr/>
        <a:lstStyle/>
        <a:p>
          <a:endParaRPr lang="en-US"/>
        </a:p>
      </dgm:t>
    </dgm:pt>
    <dgm:pt modelId="{695544C2-B9B5-4C44-A952-1E6CB7277A38}">
      <dgm:prSet phldrT="[Text]"/>
      <dgm:spPr/>
      <dgm:t>
        <a:bodyPr/>
        <a:lstStyle/>
        <a:p>
          <a:r>
            <a:rPr lang="zh-Hans" altLang="en-US" dirty="0"/>
            <a:t>挖掘真正的私教市场</a:t>
          </a:r>
          <a:endParaRPr lang="en-US" dirty="0"/>
        </a:p>
      </dgm:t>
    </dgm:pt>
    <dgm:pt modelId="{A92FA960-ABD8-FE4B-94A0-15BE8E70805D}" type="parTrans" cxnId="{3B73CF74-7D9F-A140-ABE2-2576195B6A37}">
      <dgm:prSet/>
      <dgm:spPr/>
      <dgm:t>
        <a:bodyPr/>
        <a:lstStyle/>
        <a:p>
          <a:endParaRPr lang="en-US"/>
        </a:p>
      </dgm:t>
    </dgm:pt>
    <dgm:pt modelId="{AEA0B8E5-69A5-D84F-9046-59755BD6921F}" type="sibTrans" cxnId="{3B73CF74-7D9F-A140-ABE2-2576195B6A37}">
      <dgm:prSet/>
      <dgm:spPr/>
      <dgm:t>
        <a:bodyPr/>
        <a:lstStyle/>
        <a:p>
          <a:endParaRPr lang="en-US"/>
        </a:p>
      </dgm:t>
    </dgm:pt>
    <dgm:pt modelId="{84C160F5-A18B-AF49-8A11-53A45F24B866}" type="pres">
      <dgm:prSet presAssocID="{CA8DC237-2BEA-8349-AF1B-DAA4E20ACF4E}" presName="CompostProcess" presStyleCnt="0">
        <dgm:presLayoutVars>
          <dgm:dir/>
          <dgm:resizeHandles val="exact"/>
        </dgm:presLayoutVars>
      </dgm:prSet>
      <dgm:spPr/>
    </dgm:pt>
    <dgm:pt modelId="{5C1C3336-1FC6-8A4D-8C77-2E7BEFF51BBF}" type="pres">
      <dgm:prSet presAssocID="{CA8DC237-2BEA-8349-AF1B-DAA4E20ACF4E}" presName="arrow" presStyleLbl="bgShp" presStyleIdx="0" presStyleCnt="1"/>
      <dgm:spPr/>
    </dgm:pt>
    <dgm:pt modelId="{BDE6BD23-4899-B24D-AB55-B4CCFD9A653A}" type="pres">
      <dgm:prSet presAssocID="{CA8DC237-2BEA-8349-AF1B-DAA4E20ACF4E}" presName="linearProcess" presStyleCnt="0"/>
      <dgm:spPr/>
    </dgm:pt>
    <dgm:pt modelId="{5CC05188-7733-014D-8E09-C8C5C2FD24C4}" type="pres">
      <dgm:prSet presAssocID="{496265C1-D8E8-7C48-8AEF-C5CD18D5BE10}" presName="textNode" presStyleLbl="node1" presStyleIdx="0" presStyleCnt="3">
        <dgm:presLayoutVars>
          <dgm:bulletEnabled val="1"/>
        </dgm:presLayoutVars>
      </dgm:prSet>
      <dgm:spPr/>
    </dgm:pt>
    <dgm:pt modelId="{852DEF5C-D8FA-3044-8689-7D9770E0318B}" type="pres">
      <dgm:prSet presAssocID="{6EC8C386-7662-5B4D-A1C0-5F87DE8E284E}" presName="sibTrans" presStyleCnt="0"/>
      <dgm:spPr/>
    </dgm:pt>
    <dgm:pt modelId="{4BE1187C-0685-3F42-AFE1-34B111620424}" type="pres">
      <dgm:prSet presAssocID="{4AF2B6DF-083B-2B4E-9A5D-C2964A7D7DF3}" presName="textNode" presStyleLbl="node1" presStyleIdx="1" presStyleCnt="3">
        <dgm:presLayoutVars>
          <dgm:bulletEnabled val="1"/>
        </dgm:presLayoutVars>
      </dgm:prSet>
      <dgm:spPr/>
    </dgm:pt>
    <dgm:pt modelId="{EEB08E28-AD91-5140-A74E-D8A9B22C26D4}" type="pres">
      <dgm:prSet presAssocID="{F75D6051-68FC-5B4B-83C9-A84A08BD6B99}" presName="sibTrans" presStyleCnt="0"/>
      <dgm:spPr/>
    </dgm:pt>
    <dgm:pt modelId="{7FC7729E-84FF-1D46-8DFB-F07E8595A69C}" type="pres">
      <dgm:prSet presAssocID="{43524885-FBF7-F94A-8D52-729EB45A629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00A7002-BADC-694A-87C0-E5CFEC21B769}" type="presOf" srcId="{CA8DC237-2BEA-8349-AF1B-DAA4E20ACF4E}" destId="{84C160F5-A18B-AF49-8A11-53A45F24B866}" srcOrd="0" destOrd="0" presId="urn:microsoft.com/office/officeart/2005/8/layout/hProcess9"/>
    <dgm:cxn modelId="{82CE7C03-52FA-3941-B5CB-2663F9E47AD5}" type="presOf" srcId="{4C3B780D-1573-D34F-B984-B9F5FF8B0B4B}" destId="{5CC05188-7733-014D-8E09-C8C5C2FD24C4}" srcOrd="0" destOrd="2" presId="urn:microsoft.com/office/officeart/2005/8/layout/hProcess9"/>
    <dgm:cxn modelId="{07905108-E63A-7A4D-B0DB-BFCD5593F804}" type="presOf" srcId="{BFCDCCE0-5E64-AF42-894B-DCBAD69A23BA}" destId="{5CC05188-7733-014D-8E09-C8C5C2FD24C4}" srcOrd="0" destOrd="1" presId="urn:microsoft.com/office/officeart/2005/8/layout/hProcess9"/>
    <dgm:cxn modelId="{A3495809-4668-A346-A591-8F715C265C95}" srcId="{43524885-FBF7-F94A-8D52-729EB45A6297}" destId="{9BB80AA0-9979-E74A-A7DE-86D5ABC77CFB}" srcOrd="2" destOrd="0" parTransId="{89B28E82-D3B3-3440-B1C3-E87F125B730E}" sibTransId="{A400A010-A3FB-6848-968D-8FB5F0C35913}"/>
    <dgm:cxn modelId="{32188012-753B-574C-874F-6F4395BFDD93}" type="presOf" srcId="{0BE407C3-2961-EC4D-9C8D-013AC5714E54}" destId="{5CC05188-7733-014D-8E09-C8C5C2FD24C4}" srcOrd="0" destOrd="3" presId="urn:microsoft.com/office/officeart/2005/8/layout/hProcess9"/>
    <dgm:cxn modelId="{9A600916-7C58-724D-9119-BA5F346D618E}" srcId="{496265C1-D8E8-7C48-8AEF-C5CD18D5BE10}" destId="{4C3B780D-1573-D34F-B984-B9F5FF8B0B4B}" srcOrd="1" destOrd="0" parTransId="{0AB5777F-C444-8B4B-9A44-DBCAC5792898}" sibTransId="{EE1494E0-1980-EC4E-B918-F61FD5930B88}"/>
    <dgm:cxn modelId="{D489191F-E66C-1F4A-9D66-7A59FBB5C5A8}" srcId="{496265C1-D8E8-7C48-8AEF-C5CD18D5BE10}" destId="{BFCDCCE0-5E64-AF42-894B-DCBAD69A23BA}" srcOrd="0" destOrd="0" parTransId="{2BEDE226-0C13-5246-94B8-3ABBEFDE917E}" sibTransId="{42A3FB30-3D54-704C-B4BE-CEC3EF3507B4}"/>
    <dgm:cxn modelId="{AA7DE620-8806-5C4C-8D00-A953BD698E2A}" type="presOf" srcId="{695544C2-B9B5-4C44-A952-1E6CB7277A38}" destId="{7FC7729E-84FF-1D46-8DFB-F07E8595A69C}" srcOrd="0" destOrd="2" presId="urn:microsoft.com/office/officeart/2005/8/layout/hProcess9"/>
    <dgm:cxn modelId="{5C9F882D-2F73-8B45-BF3C-5E3F65C27652}" type="presOf" srcId="{B0E29E57-E830-5E4E-9003-EE34366FC462}" destId="{4BE1187C-0685-3F42-AFE1-34B111620424}" srcOrd="0" destOrd="3" presId="urn:microsoft.com/office/officeart/2005/8/layout/hProcess9"/>
    <dgm:cxn modelId="{9811E032-83D9-7447-AE2A-33458BF78A61}" type="presOf" srcId="{496265C1-D8E8-7C48-8AEF-C5CD18D5BE10}" destId="{5CC05188-7733-014D-8E09-C8C5C2FD24C4}" srcOrd="0" destOrd="0" presId="urn:microsoft.com/office/officeart/2005/8/layout/hProcess9"/>
    <dgm:cxn modelId="{1915B344-6569-A542-91E6-0E487D7C413E}" type="presOf" srcId="{4AF2B6DF-083B-2B4E-9A5D-C2964A7D7DF3}" destId="{4BE1187C-0685-3F42-AFE1-34B111620424}" srcOrd="0" destOrd="0" presId="urn:microsoft.com/office/officeart/2005/8/layout/hProcess9"/>
    <dgm:cxn modelId="{6ABB6A47-C40C-FA46-8AC8-B8A86ABC0809}" type="presOf" srcId="{6D3AB018-B2FE-E442-AEBD-4CD4BAECFCAD}" destId="{4BE1187C-0685-3F42-AFE1-34B111620424}" srcOrd="0" destOrd="2" presId="urn:microsoft.com/office/officeart/2005/8/layout/hProcess9"/>
    <dgm:cxn modelId="{60BDC954-1771-EA4A-90CC-24BCD197A1AC}" type="presOf" srcId="{9F820BB3-C633-9543-9BE2-37962A84F6B9}" destId="{7FC7729E-84FF-1D46-8DFB-F07E8595A69C}" srcOrd="0" destOrd="1" presId="urn:microsoft.com/office/officeart/2005/8/layout/hProcess9"/>
    <dgm:cxn modelId="{82747E55-20B8-1A42-A9CA-94D952E9AFF7}" srcId="{496265C1-D8E8-7C48-8AEF-C5CD18D5BE10}" destId="{0BE407C3-2961-EC4D-9C8D-013AC5714E54}" srcOrd="2" destOrd="0" parTransId="{70591356-A651-8742-A914-1BB177C2668A}" sibTransId="{97B36281-0E73-874D-9120-B86AAB79CE43}"/>
    <dgm:cxn modelId="{23EC8C59-D320-2743-B731-E44A10B665A9}" srcId="{CA8DC237-2BEA-8349-AF1B-DAA4E20ACF4E}" destId="{4AF2B6DF-083B-2B4E-9A5D-C2964A7D7DF3}" srcOrd="1" destOrd="0" parTransId="{145CACFF-68F0-9A4F-B06D-C74FC40D7EAB}" sibTransId="{F75D6051-68FC-5B4B-83C9-A84A08BD6B99}"/>
    <dgm:cxn modelId="{CBFB3F68-F5EF-D44F-B9D4-231A6ABFD4C3}" type="presOf" srcId="{43524885-FBF7-F94A-8D52-729EB45A6297}" destId="{7FC7729E-84FF-1D46-8DFB-F07E8595A69C}" srcOrd="0" destOrd="0" presId="urn:microsoft.com/office/officeart/2005/8/layout/hProcess9"/>
    <dgm:cxn modelId="{F1AFEF71-4221-5544-AA1E-A7B3E19CD234}" srcId="{43524885-FBF7-F94A-8D52-729EB45A6297}" destId="{9F820BB3-C633-9543-9BE2-37962A84F6B9}" srcOrd="0" destOrd="0" parTransId="{3906ABF7-AC65-3448-87CB-EB5F994581D8}" sibTransId="{5ED45B33-88C0-634A-8C65-DFAF9A368B37}"/>
    <dgm:cxn modelId="{344A7574-67B8-EA47-926C-E233A31DFC8D}" srcId="{CA8DC237-2BEA-8349-AF1B-DAA4E20ACF4E}" destId="{43524885-FBF7-F94A-8D52-729EB45A6297}" srcOrd="2" destOrd="0" parTransId="{6E480AAF-E8D1-744E-862B-C01BC158A80F}" sibTransId="{1B025486-9691-4E47-8A28-3649F2CBE755}"/>
    <dgm:cxn modelId="{3B73CF74-7D9F-A140-ABE2-2576195B6A37}" srcId="{43524885-FBF7-F94A-8D52-729EB45A6297}" destId="{695544C2-B9B5-4C44-A952-1E6CB7277A38}" srcOrd="1" destOrd="0" parTransId="{A92FA960-ABD8-FE4B-94A0-15BE8E70805D}" sibTransId="{AEA0B8E5-69A5-D84F-9046-59755BD6921F}"/>
    <dgm:cxn modelId="{A99BFC93-FF08-F44F-B2BA-A4BE3E9ADA98}" type="presOf" srcId="{7D312012-7198-9242-B8B3-23AF5E53ED02}" destId="{4BE1187C-0685-3F42-AFE1-34B111620424}" srcOrd="0" destOrd="1" presId="urn:microsoft.com/office/officeart/2005/8/layout/hProcess9"/>
    <dgm:cxn modelId="{1EA03FC0-35F7-3D4B-AD44-9DEEE8FF175B}" srcId="{4AF2B6DF-083B-2B4E-9A5D-C2964A7D7DF3}" destId="{B0E29E57-E830-5E4E-9003-EE34366FC462}" srcOrd="2" destOrd="0" parTransId="{CB4DEBFB-375B-8446-952F-39D400D24108}" sibTransId="{FCEB4A29-71D6-994A-81E2-988B30B3FED9}"/>
    <dgm:cxn modelId="{3CA240C7-1506-2E4C-B32A-5B0377E022D3}" srcId="{4AF2B6DF-083B-2B4E-9A5D-C2964A7D7DF3}" destId="{7D312012-7198-9242-B8B3-23AF5E53ED02}" srcOrd="0" destOrd="0" parTransId="{EF8FEFE9-EC60-6C4A-B1AE-12A4C8EA5587}" sibTransId="{BDF12907-68D5-104F-A09A-9EBF14E77CCB}"/>
    <dgm:cxn modelId="{F157CFCB-89F9-C846-B981-5860F04CFA36}" type="presOf" srcId="{9BB80AA0-9979-E74A-A7DE-86D5ABC77CFB}" destId="{7FC7729E-84FF-1D46-8DFB-F07E8595A69C}" srcOrd="0" destOrd="3" presId="urn:microsoft.com/office/officeart/2005/8/layout/hProcess9"/>
    <dgm:cxn modelId="{13137DD9-14AB-7948-BFFD-2203744D1881}" srcId="{CA8DC237-2BEA-8349-AF1B-DAA4E20ACF4E}" destId="{496265C1-D8E8-7C48-8AEF-C5CD18D5BE10}" srcOrd="0" destOrd="0" parTransId="{47B7AF28-3D1D-2E4A-83FF-94B0A7058E01}" sibTransId="{6EC8C386-7662-5B4D-A1C0-5F87DE8E284E}"/>
    <dgm:cxn modelId="{65EED3FF-475E-8649-83DE-B3B4B3BEDF76}" srcId="{4AF2B6DF-083B-2B4E-9A5D-C2964A7D7DF3}" destId="{6D3AB018-B2FE-E442-AEBD-4CD4BAECFCAD}" srcOrd="1" destOrd="0" parTransId="{8BB992C6-97D1-8641-86C2-6E30575CED63}" sibTransId="{62DACBA3-76F7-EA41-A53D-DF39DAD0A3FA}"/>
    <dgm:cxn modelId="{B5DFF16F-7A4D-0846-9ADC-207C61867B56}" type="presParOf" srcId="{84C160F5-A18B-AF49-8A11-53A45F24B866}" destId="{5C1C3336-1FC6-8A4D-8C77-2E7BEFF51BBF}" srcOrd="0" destOrd="0" presId="urn:microsoft.com/office/officeart/2005/8/layout/hProcess9"/>
    <dgm:cxn modelId="{939EF679-1E84-F44B-9A49-BD19CC0EEAA3}" type="presParOf" srcId="{84C160F5-A18B-AF49-8A11-53A45F24B866}" destId="{BDE6BD23-4899-B24D-AB55-B4CCFD9A653A}" srcOrd="1" destOrd="0" presId="urn:microsoft.com/office/officeart/2005/8/layout/hProcess9"/>
    <dgm:cxn modelId="{1B46D93D-485E-FA43-969D-9B6904751D48}" type="presParOf" srcId="{BDE6BD23-4899-B24D-AB55-B4CCFD9A653A}" destId="{5CC05188-7733-014D-8E09-C8C5C2FD24C4}" srcOrd="0" destOrd="0" presId="urn:microsoft.com/office/officeart/2005/8/layout/hProcess9"/>
    <dgm:cxn modelId="{982CBFFA-9963-284B-A6EC-14413E051CD6}" type="presParOf" srcId="{BDE6BD23-4899-B24D-AB55-B4CCFD9A653A}" destId="{852DEF5C-D8FA-3044-8689-7D9770E0318B}" srcOrd="1" destOrd="0" presId="urn:microsoft.com/office/officeart/2005/8/layout/hProcess9"/>
    <dgm:cxn modelId="{E489C1F7-6D4F-D642-8661-A152C79DFC3B}" type="presParOf" srcId="{BDE6BD23-4899-B24D-AB55-B4CCFD9A653A}" destId="{4BE1187C-0685-3F42-AFE1-34B111620424}" srcOrd="2" destOrd="0" presId="urn:microsoft.com/office/officeart/2005/8/layout/hProcess9"/>
    <dgm:cxn modelId="{4AF9651B-591C-C847-898A-A5E59CD50DA9}" type="presParOf" srcId="{BDE6BD23-4899-B24D-AB55-B4CCFD9A653A}" destId="{EEB08E28-AD91-5140-A74E-D8A9B22C26D4}" srcOrd="3" destOrd="0" presId="urn:microsoft.com/office/officeart/2005/8/layout/hProcess9"/>
    <dgm:cxn modelId="{AB0B18B4-6939-5D42-A263-CEE194A055AD}" type="presParOf" srcId="{BDE6BD23-4899-B24D-AB55-B4CCFD9A653A}" destId="{7FC7729E-84FF-1D46-8DFB-F07E8595A69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7AD55C-9AC7-7248-9E27-CEDF09B8D29F}" type="doc">
      <dgm:prSet loTypeId="urn:microsoft.com/office/officeart/2005/8/layout/radia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EB41EC-7E8F-1D49-ABEB-7658191D8833}">
      <dgm:prSet phldrT="[Text]"/>
      <dgm:spPr/>
      <dgm:t>
        <a:bodyPr/>
        <a:lstStyle/>
        <a:p>
          <a:r>
            <a:rPr lang="zh-Hans" altLang="en-US" dirty="0"/>
            <a:t>更多可能</a:t>
          </a:r>
          <a:endParaRPr lang="en-US" dirty="0"/>
        </a:p>
      </dgm:t>
    </dgm:pt>
    <dgm:pt modelId="{7077843A-6C0E-D449-9CBC-4A7F6444046B}" type="parTrans" cxnId="{05A975B7-9CBD-CD41-843D-AB96140AEEC0}">
      <dgm:prSet/>
      <dgm:spPr/>
      <dgm:t>
        <a:bodyPr/>
        <a:lstStyle/>
        <a:p>
          <a:endParaRPr lang="en-US"/>
        </a:p>
      </dgm:t>
    </dgm:pt>
    <dgm:pt modelId="{160481B9-86D0-604D-91B7-78B069053473}" type="sibTrans" cxnId="{05A975B7-9CBD-CD41-843D-AB96140AEEC0}">
      <dgm:prSet/>
      <dgm:spPr/>
      <dgm:t>
        <a:bodyPr/>
        <a:lstStyle/>
        <a:p>
          <a:endParaRPr lang="en-US"/>
        </a:p>
      </dgm:t>
    </dgm:pt>
    <dgm:pt modelId="{47C866CD-8731-5D47-9D51-55886540DD38}">
      <dgm:prSet phldrT="[Text]"/>
      <dgm:spPr/>
      <dgm:t>
        <a:bodyPr/>
        <a:lstStyle/>
        <a:p>
          <a:r>
            <a:rPr lang="zh-Hans" altLang="en-US" dirty="0"/>
            <a:t>社区</a:t>
          </a:r>
          <a:endParaRPr lang="en-US" dirty="0"/>
        </a:p>
      </dgm:t>
    </dgm:pt>
    <dgm:pt modelId="{5A271490-5171-0448-B0CA-0DE8AB8BA256}" type="parTrans" cxnId="{44204CF8-5273-4849-AB7E-D58CE4DFED88}">
      <dgm:prSet/>
      <dgm:spPr/>
      <dgm:t>
        <a:bodyPr/>
        <a:lstStyle/>
        <a:p>
          <a:endParaRPr lang="en-US"/>
        </a:p>
      </dgm:t>
    </dgm:pt>
    <dgm:pt modelId="{63F92224-9009-0344-957B-EE03E7C5780C}" type="sibTrans" cxnId="{44204CF8-5273-4849-AB7E-D58CE4DFED88}">
      <dgm:prSet/>
      <dgm:spPr/>
      <dgm:t>
        <a:bodyPr/>
        <a:lstStyle/>
        <a:p>
          <a:endParaRPr lang="en-US"/>
        </a:p>
      </dgm:t>
    </dgm:pt>
    <dgm:pt modelId="{30BE02BA-36F8-114B-8E00-890075CAF095}">
      <dgm:prSet phldrT="[Text]"/>
      <dgm:spPr/>
      <dgm:t>
        <a:bodyPr/>
        <a:lstStyle/>
        <a:p>
          <a:r>
            <a:rPr lang="zh-Hans" altLang="en-US" dirty="0"/>
            <a:t>开店评估</a:t>
          </a:r>
          <a:endParaRPr lang="en-US" dirty="0"/>
        </a:p>
      </dgm:t>
    </dgm:pt>
    <dgm:pt modelId="{B0E8ADFA-3A72-6849-9235-A9446A92FA29}" type="parTrans" cxnId="{18EDACBD-F9EC-334F-88AF-9500F607C793}">
      <dgm:prSet/>
      <dgm:spPr/>
      <dgm:t>
        <a:bodyPr/>
        <a:lstStyle/>
        <a:p>
          <a:endParaRPr lang="en-US"/>
        </a:p>
      </dgm:t>
    </dgm:pt>
    <dgm:pt modelId="{DE9A7266-5EE6-0547-8FF6-483BD1EB8F2B}" type="sibTrans" cxnId="{18EDACBD-F9EC-334F-88AF-9500F607C793}">
      <dgm:prSet/>
      <dgm:spPr/>
      <dgm:t>
        <a:bodyPr/>
        <a:lstStyle/>
        <a:p>
          <a:endParaRPr lang="en-US"/>
        </a:p>
      </dgm:t>
    </dgm:pt>
    <dgm:pt modelId="{52A2A92A-AB7F-9D4C-94F5-95628A7A408E}">
      <dgm:prSet phldrT="[Text]"/>
      <dgm:spPr/>
      <dgm:t>
        <a:bodyPr/>
        <a:lstStyle/>
        <a:p>
          <a:r>
            <a:rPr lang="zh-Hans" altLang="en-US" dirty="0"/>
            <a:t>动友</a:t>
          </a:r>
          <a:endParaRPr lang="en-US" dirty="0"/>
        </a:p>
      </dgm:t>
    </dgm:pt>
    <dgm:pt modelId="{C100E5D1-85E1-6946-B14E-1ADBC949BABC}" type="parTrans" cxnId="{E475650B-55FA-494B-93B4-1491902E03B7}">
      <dgm:prSet/>
      <dgm:spPr/>
      <dgm:t>
        <a:bodyPr/>
        <a:lstStyle/>
        <a:p>
          <a:endParaRPr lang="en-US"/>
        </a:p>
      </dgm:t>
    </dgm:pt>
    <dgm:pt modelId="{2ACB15CB-AD23-554B-8B3D-D1E320445B3D}" type="sibTrans" cxnId="{E475650B-55FA-494B-93B4-1491902E03B7}">
      <dgm:prSet/>
      <dgm:spPr/>
      <dgm:t>
        <a:bodyPr/>
        <a:lstStyle/>
        <a:p>
          <a:endParaRPr lang="en-US"/>
        </a:p>
      </dgm:t>
    </dgm:pt>
    <dgm:pt modelId="{AB6AA773-C788-324A-A314-38B29672BA05}">
      <dgm:prSet phldrT="[Text]"/>
      <dgm:spPr/>
      <dgm:t>
        <a:bodyPr/>
        <a:lstStyle/>
        <a:p>
          <a:r>
            <a:rPr lang="zh-Hans" altLang="en-US" dirty="0"/>
            <a:t>知识</a:t>
          </a:r>
          <a:endParaRPr lang="en-US" dirty="0"/>
        </a:p>
      </dgm:t>
    </dgm:pt>
    <dgm:pt modelId="{6666C387-2322-144C-9467-7B7CCA66E784}" type="parTrans" cxnId="{8DF66E34-3DDF-4C49-8986-44F2BA77BB05}">
      <dgm:prSet/>
      <dgm:spPr/>
      <dgm:t>
        <a:bodyPr/>
        <a:lstStyle/>
        <a:p>
          <a:endParaRPr lang="en-US"/>
        </a:p>
      </dgm:t>
    </dgm:pt>
    <dgm:pt modelId="{F25042AB-B384-5A46-A53B-FBD4FDBE058D}" type="sibTrans" cxnId="{8DF66E34-3DDF-4C49-8986-44F2BA77BB05}">
      <dgm:prSet/>
      <dgm:spPr/>
      <dgm:t>
        <a:bodyPr/>
        <a:lstStyle/>
        <a:p>
          <a:endParaRPr lang="en-US"/>
        </a:p>
      </dgm:t>
    </dgm:pt>
    <dgm:pt modelId="{4CB0B1A7-ECFF-1D4E-8FD9-A541D7D277E3}">
      <dgm:prSet phldrT="[Text]"/>
      <dgm:spPr/>
      <dgm:t>
        <a:bodyPr/>
        <a:lstStyle/>
        <a:p>
          <a:r>
            <a:rPr lang="zh-Hans" altLang="en-US" dirty="0"/>
            <a:t>电商</a:t>
          </a:r>
          <a:endParaRPr lang="en-US" dirty="0"/>
        </a:p>
      </dgm:t>
    </dgm:pt>
    <dgm:pt modelId="{97AE555E-A4AC-6F43-8795-50A112FB4508}" type="sibTrans" cxnId="{30594B7E-208B-4A47-8DA1-31A170994FAB}">
      <dgm:prSet/>
      <dgm:spPr/>
      <dgm:t>
        <a:bodyPr/>
        <a:lstStyle/>
        <a:p>
          <a:endParaRPr lang="en-US"/>
        </a:p>
      </dgm:t>
    </dgm:pt>
    <dgm:pt modelId="{9763C9E8-DDE0-324C-BDEA-BEFB7457B524}" type="parTrans" cxnId="{30594B7E-208B-4A47-8DA1-31A170994FAB}">
      <dgm:prSet/>
      <dgm:spPr/>
      <dgm:t>
        <a:bodyPr/>
        <a:lstStyle/>
        <a:p>
          <a:endParaRPr lang="en-US"/>
        </a:p>
      </dgm:t>
    </dgm:pt>
    <dgm:pt modelId="{A985EB67-5F11-8843-BD18-D589E01E5095}">
      <dgm:prSet/>
      <dgm:spPr/>
      <dgm:t>
        <a:bodyPr/>
        <a:lstStyle/>
        <a:p>
          <a:r>
            <a:rPr lang="en-US" dirty="0"/>
            <a:t>...</a:t>
          </a:r>
        </a:p>
      </dgm:t>
    </dgm:pt>
    <dgm:pt modelId="{34B026E3-6661-2741-B866-27729B17ECEE}" type="parTrans" cxnId="{7595B191-AFC2-5B4A-9554-64DC3733EE35}">
      <dgm:prSet/>
      <dgm:spPr/>
      <dgm:t>
        <a:bodyPr/>
        <a:lstStyle/>
        <a:p>
          <a:endParaRPr lang="en-US"/>
        </a:p>
      </dgm:t>
    </dgm:pt>
    <dgm:pt modelId="{264E81AA-3F2F-D94A-9E01-3168687878EB}" type="sibTrans" cxnId="{7595B191-AFC2-5B4A-9554-64DC3733EE35}">
      <dgm:prSet/>
      <dgm:spPr/>
      <dgm:t>
        <a:bodyPr/>
        <a:lstStyle/>
        <a:p>
          <a:endParaRPr lang="en-US"/>
        </a:p>
      </dgm:t>
    </dgm:pt>
    <dgm:pt modelId="{C753FC9D-D059-C546-83EC-F0DD7E2DD4FA}" type="pres">
      <dgm:prSet presAssocID="{FF7AD55C-9AC7-7248-9E27-CEDF09B8D29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DAD9E96-239F-FE4A-BB93-A12B1D190EBE}" type="pres">
      <dgm:prSet presAssocID="{8AEB41EC-7E8F-1D49-ABEB-7658191D8833}" presName="centerShape" presStyleLbl="node0" presStyleIdx="0" presStyleCnt="1"/>
      <dgm:spPr/>
    </dgm:pt>
    <dgm:pt modelId="{E9D0914E-8B5D-234E-BBD3-561631BD8C9E}" type="pres">
      <dgm:prSet presAssocID="{C100E5D1-85E1-6946-B14E-1ADBC949BABC}" presName="Name9" presStyleLbl="parChTrans1D2" presStyleIdx="0" presStyleCnt="6"/>
      <dgm:spPr/>
    </dgm:pt>
    <dgm:pt modelId="{C74E3F3B-89E3-4749-A105-D92FED3A0F95}" type="pres">
      <dgm:prSet presAssocID="{C100E5D1-85E1-6946-B14E-1ADBC949BABC}" presName="connTx" presStyleLbl="parChTrans1D2" presStyleIdx="0" presStyleCnt="6"/>
      <dgm:spPr/>
    </dgm:pt>
    <dgm:pt modelId="{959D81A4-1DD7-9B45-AE15-B0833CAE1DF9}" type="pres">
      <dgm:prSet presAssocID="{52A2A92A-AB7F-9D4C-94F5-95628A7A408E}" presName="node" presStyleLbl="node1" presStyleIdx="0" presStyleCnt="6">
        <dgm:presLayoutVars>
          <dgm:bulletEnabled val="1"/>
        </dgm:presLayoutVars>
      </dgm:prSet>
      <dgm:spPr/>
    </dgm:pt>
    <dgm:pt modelId="{5FA95FA5-6309-7A4A-AB1D-D12D51AFDF40}" type="pres">
      <dgm:prSet presAssocID="{5A271490-5171-0448-B0CA-0DE8AB8BA256}" presName="Name9" presStyleLbl="parChTrans1D2" presStyleIdx="1" presStyleCnt="6"/>
      <dgm:spPr/>
    </dgm:pt>
    <dgm:pt modelId="{EC0CA135-ECE2-E641-BFB5-C48214279B13}" type="pres">
      <dgm:prSet presAssocID="{5A271490-5171-0448-B0CA-0DE8AB8BA256}" presName="connTx" presStyleLbl="parChTrans1D2" presStyleIdx="1" presStyleCnt="6"/>
      <dgm:spPr/>
    </dgm:pt>
    <dgm:pt modelId="{6AAD75E8-4ECD-6443-9EA0-66523CA98AD8}" type="pres">
      <dgm:prSet presAssocID="{47C866CD-8731-5D47-9D51-55886540DD38}" presName="node" presStyleLbl="node1" presStyleIdx="1" presStyleCnt="6">
        <dgm:presLayoutVars>
          <dgm:bulletEnabled val="1"/>
        </dgm:presLayoutVars>
      </dgm:prSet>
      <dgm:spPr/>
    </dgm:pt>
    <dgm:pt modelId="{BB08ED96-1712-4547-9440-8210116F8590}" type="pres">
      <dgm:prSet presAssocID="{B0E8ADFA-3A72-6849-9235-A9446A92FA29}" presName="Name9" presStyleLbl="parChTrans1D2" presStyleIdx="2" presStyleCnt="6"/>
      <dgm:spPr/>
    </dgm:pt>
    <dgm:pt modelId="{B20CEB78-760A-BC4A-B657-9A636BC10608}" type="pres">
      <dgm:prSet presAssocID="{B0E8ADFA-3A72-6849-9235-A9446A92FA29}" presName="connTx" presStyleLbl="parChTrans1D2" presStyleIdx="2" presStyleCnt="6"/>
      <dgm:spPr/>
    </dgm:pt>
    <dgm:pt modelId="{738BB4CB-8254-4646-8880-36039B24347D}" type="pres">
      <dgm:prSet presAssocID="{30BE02BA-36F8-114B-8E00-890075CAF095}" presName="node" presStyleLbl="node1" presStyleIdx="2" presStyleCnt="6">
        <dgm:presLayoutVars>
          <dgm:bulletEnabled val="1"/>
        </dgm:presLayoutVars>
      </dgm:prSet>
      <dgm:spPr/>
    </dgm:pt>
    <dgm:pt modelId="{F3A10934-2C3F-D243-96A1-9DC7253470A6}" type="pres">
      <dgm:prSet presAssocID="{9763C9E8-DDE0-324C-BDEA-BEFB7457B524}" presName="Name9" presStyleLbl="parChTrans1D2" presStyleIdx="3" presStyleCnt="6"/>
      <dgm:spPr/>
    </dgm:pt>
    <dgm:pt modelId="{333E9FAF-5CF4-3B4E-9AD3-F0F4418551F6}" type="pres">
      <dgm:prSet presAssocID="{9763C9E8-DDE0-324C-BDEA-BEFB7457B524}" presName="connTx" presStyleLbl="parChTrans1D2" presStyleIdx="3" presStyleCnt="6"/>
      <dgm:spPr/>
    </dgm:pt>
    <dgm:pt modelId="{3A877328-8963-194D-B982-273D1C688805}" type="pres">
      <dgm:prSet presAssocID="{4CB0B1A7-ECFF-1D4E-8FD9-A541D7D277E3}" presName="node" presStyleLbl="node1" presStyleIdx="3" presStyleCnt="6">
        <dgm:presLayoutVars>
          <dgm:bulletEnabled val="1"/>
        </dgm:presLayoutVars>
      </dgm:prSet>
      <dgm:spPr/>
    </dgm:pt>
    <dgm:pt modelId="{5AA2A755-988E-754D-80A1-2094E0FA4BE6}" type="pres">
      <dgm:prSet presAssocID="{6666C387-2322-144C-9467-7B7CCA66E784}" presName="Name9" presStyleLbl="parChTrans1D2" presStyleIdx="4" presStyleCnt="6"/>
      <dgm:spPr/>
    </dgm:pt>
    <dgm:pt modelId="{A5D925AF-DA7C-6741-8A93-626DF934A1CA}" type="pres">
      <dgm:prSet presAssocID="{6666C387-2322-144C-9467-7B7CCA66E784}" presName="connTx" presStyleLbl="parChTrans1D2" presStyleIdx="4" presStyleCnt="6"/>
      <dgm:spPr/>
    </dgm:pt>
    <dgm:pt modelId="{81998882-4B88-8841-8D3C-CB4A332C7507}" type="pres">
      <dgm:prSet presAssocID="{AB6AA773-C788-324A-A314-38B29672BA05}" presName="node" presStyleLbl="node1" presStyleIdx="4" presStyleCnt="6">
        <dgm:presLayoutVars>
          <dgm:bulletEnabled val="1"/>
        </dgm:presLayoutVars>
      </dgm:prSet>
      <dgm:spPr/>
    </dgm:pt>
    <dgm:pt modelId="{FC566887-9567-7842-A208-EE12945E9873}" type="pres">
      <dgm:prSet presAssocID="{34B026E3-6661-2741-B866-27729B17ECEE}" presName="Name9" presStyleLbl="parChTrans1D2" presStyleIdx="5" presStyleCnt="6"/>
      <dgm:spPr/>
    </dgm:pt>
    <dgm:pt modelId="{404A1B06-D892-194E-9116-BD8CB8476893}" type="pres">
      <dgm:prSet presAssocID="{34B026E3-6661-2741-B866-27729B17ECEE}" presName="connTx" presStyleLbl="parChTrans1D2" presStyleIdx="5" presStyleCnt="6"/>
      <dgm:spPr/>
    </dgm:pt>
    <dgm:pt modelId="{014C5C0D-A00A-5249-84A6-4D62FF44288B}" type="pres">
      <dgm:prSet presAssocID="{A985EB67-5F11-8843-BD18-D589E01E5095}" presName="node" presStyleLbl="node1" presStyleIdx="5" presStyleCnt="6">
        <dgm:presLayoutVars>
          <dgm:bulletEnabled val="1"/>
        </dgm:presLayoutVars>
      </dgm:prSet>
      <dgm:spPr/>
    </dgm:pt>
  </dgm:ptLst>
  <dgm:cxnLst>
    <dgm:cxn modelId="{E475650B-55FA-494B-93B4-1491902E03B7}" srcId="{8AEB41EC-7E8F-1D49-ABEB-7658191D8833}" destId="{52A2A92A-AB7F-9D4C-94F5-95628A7A408E}" srcOrd="0" destOrd="0" parTransId="{C100E5D1-85E1-6946-B14E-1ADBC949BABC}" sibTransId="{2ACB15CB-AD23-554B-8B3D-D1E320445B3D}"/>
    <dgm:cxn modelId="{FA15910B-B59C-7E46-8B46-4C3EA0A000D0}" type="presOf" srcId="{34B026E3-6661-2741-B866-27729B17ECEE}" destId="{FC566887-9567-7842-A208-EE12945E9873}" srcOrd="0" destOrd="0" presId="urn:microsoft.com/office/officeart/2005/8/layout/radial1"/>
    <dgm:cxn modelId="{7E0DF025-6A92-664F-8639-537D8D0AB662}" type="presOf" srcId="{5A271490-5171-0448-B0CA-0DE8AB8BA256}" destId="{5FA95FA5-6309-7A4A-AB1D-D12D51AFDF40}" srcOrd="0" destOrd="0" presId="urn:microsoft.com/office/officeart/2005/8/layout/radial1"/>
    <dgm:cxn modelId="{8DF66E34-3DDF-4C49-8986-44F2BA77BB05}" srcId="{8AEB41EC-7E8F-1D49-ABEB-7658191D8833}" destId="{AB6AA773-C788-324A-A314-38B29672BA05}" srcOrd="4" destOrd="0" parTransId="{6666C387-2322-144C-9467-7B7CCA66E784}" sibTransId="{F25042AB-B384-5A46-A53B-FBD4FDBE058D}"/>
    <dgm:cxn modelId="{7935DA34-0796-AE4A-AC8E-E3262BC08212}" type="presOf" srcId="{6666C387-2322-144C-9467-7B7CCA66E784}" destId="{5AA2A755-988E-754D-80A1-2094E0FA4BE6}" srcOrd="0" destOrd="0" presId="urn:microsoft.com/office/officeart/2005/8/layout/radial1"/>
    <dgm:cxn modelId="{B8CF373D-3B56-1D45-ABE9-7B238C858F9A}" type="presOf" srcId="{5A271490-5171-0448-B0CA-0DE8AB8BA256}" destId="{EC0CA135-ECE2-E641-BFB5-C48214279B13}" srcOrd="1" destOrd="0" presId="urn:microsoft.com/office/officeart/2005/8/layout/radial1"/>
    <dgm:cxn modelId="{665FC552-2550-ED49-8893-0424528A7D04}" type="presOf" srcId="{6666C387-2322-144C-9467-7B7CCA66E784}" destId="{A5D925AF-DA7C-6741-8A93-626DF934A1CA}" srcOrd="1" destOrd="0" presId="urn:microsoft.com/office/officeart/2005/8/layout/radial1"/>
    <dgm:cxn modelId="{F4D3105B-9E8D-0C44-BC43-0AAE898AD5F9}" type="presOf" srcId="{A985EB67-5F11-8843-BD18-D589E01E5095}" destId="{014C5C0D-A00A-5249-84A6-4D62FF44288B}" srcOrd="0" destOrd="0" presId="urn:microsoft.com/office/officeart/2005/8/layout/radial1"/>
    <dgm:cxn modelId="{6605175E-6174-EF4B-8530-68E34A0A3A51}" type="presOf" srcId="{52A2A92A-AB7F-9D4C-94F5-95628A7A408E}" destId="{959D81A4-1DD7-9B45-AE15-B0833CAE1DF9}" srcOrd="0" destOrd="0" presId="urn:microsoft.com/office/officeart/2005/8/layout/radial1"/>
    <dgm:cxn modelId="{52AC2C61-D600-724B-8242-FC06A65E782E}" type="presOf" srcId="{AB6AA773-C788-324A-A314-38B29672BA05}" destId="{81998882-4B88-8841-8D3C-CB4A332C7507}" srcOrd="0" destOrd="0" presId="urn:microsoft.com/office/officeart/2005/8/layout/radial1"/>
    <dgm:cxn modelId="{4016826B-EAE6-E34E-9A47-A70A8CF2B264}" type="presOf" srcId="{FF7AD55C-9AC7-7248-9E27-CEDF09B8D29F}" destId="{C753FC9D-D059-C546-83EC-F0DD7E2DD4FA}" srcOrd="0" destOrd="0" presId="urn:microsoft.com/office/officeart/2005/8/layout/radial1"/>
    <dgm:cxn modelId="{0E6A7476-39D0-BA4C-8AB7-8FC12855CF4B}" type="presOf" srcId="{47C866CD-8731-5D47-9D51-55886540DD38}" destId="{6AAD75E8-4ECD-6443-9EA0-66523CA98AD8}" srcOrd="0" destOrd="0" presId="urn:microsoft.com/office/officeart/2005/8/layout/radial1"/>
    <dgm:cxn modelId="{30594B7E-208B-4A47-8DA1-31A170994FAB}" srcId="{8AEB41EC-7E8F-1D49-ABEB-7658191D8833}" destId="{4CB0B1A7-ECFF-1D4E-8FD9-A541D7D277E3}" srcOrd="3" destOrd="0" parTransId="{9763C9E8-DDE0-324C-BDEA-BEFB7457B524}" sibTransId="{97AE555E-A4AC-6F43-8795-50A112FB4508}"/>
    <dgm:cxn modelId="{7595B191-AFC2-5B4A-9554-64DC3733EE35}" srcId="{8AEB41EC-7E8F-1D49-ABEB-7658191D8833}" destId="{A985EB67-5F11-8843-BD18-D589E01E5095}" srcOrd="5" destOrd="0" parTransId="{34B026E3-6661-2741-B866-27729B17ECEE}" sibTransId="{264E81AA-3F2F-D94A-9E01-3168687878EB}"/>
    <dgm:cxn modelId="{48A0CD93-F5F0-9647-8F09-D0925535FFEA}" type="presOf" srcId="{9763C9E8-DDE0-324C-BDEA-BEFB7457B524}" destId="{F3A10934-2C3F-D243-96A1-9DC7253470A6}" srcOrd="0" destOrd="0" presId="urn:microsoft.com/office/officeart/2005/8/layout/radial1"/>
    <dgm:cxn modelId="{32F7AFA6-FC95-E249-A61F-B56E6864F505}" type="presOf" srcId="{C100E5D1-85E1-6946-B14E-1ADBC949BABC}" destId="{E9D0914E-8B5D-234E-BBD3-561631BD8C9E}" srcOrd="0" destOrd="0" presId="urn:microsoft.com/office/officeart/2005/8/layout/radial1"/>
    <dgm:cxn modelId="{2C8D02A9-0EA6-124D-8777-5BE7B5CBF971}" type="presOf" srcId="{8AEB41EC-7E8F-1D49-ABEB-7658191D8833}" destId="{5DAD9E96-239F-FE4A-BB93-A12B1D190EBE}" srcOrd="0" destOrd="0" presId="urn:microsoft.com/office/officeart/2005/8/layout/radial1"/>
    <dgm:cxn modelId="{834D53AD-5E4A-8E4B-A174-EA2AF86F7222}" type="presOf" srcId="{B0E8ADFA-3A72-6849-9235-A9446A92FA29}" destId="{B20CEB78-760A-BC4A-B657-9A636BC10608}" srcOrd="1" destOrd="0" presId="urn:microsoft.com/office/officeart/2005/8/layout/radial1"/>
    <dgm:cxn modelId="{05A975B7-9CBD-CD41-843D-AB96140AEEC0}" srcId="{FF7AD55C-9AC7-7248-9E27-CEDF09B8D29F}" destId="{8AEB41EC-7E8F-1D49-ABEB-7658191D8833}" srcOrd="0" destOrd="0" parTransId="{7077843A-6C0E-D449-9CBC-4A7F6444046B}" sibTransId="{160481B9-86D0-604D-91B7-78B069053473}"/>
    <dgm:cxn modelId="{38DE3CB9-456B-224D-8E96-C013AFA8F456}" type="presOf" srcId="{9763C9E8-DDE0-324C-BDEA-BEFB7457B524}" destId="{333E9FAF-5CF4-3B4E-9AD3-F0F4418551F6}" srcOrd="1" destOrd="0" presId="urn:microsoft.com/office/officeart/2005/8/layout/radial1"/>
    <dgm:cxn modelId="{18EDACBD-F9EC-334F-88AF-9500F607C793}" srcId="{8AEB41EC-7E8F-1D49-ABEB-7658191D8833}" destId="{30BE02BA-36F8-114B-8E00-890075CAF095}" srcOrd="2" destOrd="0" parTransId="{B0E8ADFA-3A72-6849-9235-A9446A92FA29}" sibTransId="{DE9A7266-5EE6-0547-8FF6-483BD1EB8F2B}"/>
    <dgm:cxn modelId="{9BCB48E4-11CA-0248-ABAA-FF81E11167EE}" type="presOf" srcId="{4CB0B1A7-ECFF-1D4E-8FD9-A541D7D277E3}" destId="{3A877328-8963-194D-B982-273D1C688805}" srcOrd="0" destOrd="0" presId="urn:microsoft.com/office/officeart/2005/8/layout/radial1"/>
    <dgm:cxn modelId="{6F2E72EB-77F2-1640-B036-25E624C01AC8}" type="presOf" srcId="{30BE02BA-36F8-114B-8E00-890075CAF095}" destId="{738BB4CB-8254-4646-8880-36039B24347D}" srcOrd="0" destOrd="0" presId="urn:microsoft.com/office/officeart/2005/8/layout/radial1"/>
    <dgm:cxn modelId="{AC326BF3-F012-A845-BD30-5E505397230D}" type="presOf" srcId="{B0E8ADFA-3A72-6849-9235-A9446A92FA29}" destId="{BB08ED96-1712-4547-9440-8210116F8590}" srcOrd="0" destOrd="0" presId="urn:microsoft.com/office/officeart/2005/8/layout/radial1"/>
    <dgm:cxn modelId="{72F907F8-1B9E-674C-A2AE-31D9DCE453F3}" type="presOf" srcId="{C100E5D1-85E1-6946-B14E-1ADBC949BABC}" destId="{C74E3F3B-89E3-4749-A105-D92FED3A0F95}" srcOrd="1" destOrd="0" presId="urn:microsoft.com/office/officeart/2005/8/layout/radial1"/>
    <dgm:cxn modelId="{44204CF8-5273-4849-AB7E-D58CE4DFED88}" srcId="{8AEB41EC-7E8F-1D49-ABEB-7658191D8833}" destId="{47C866CD-8731-5D47-9D51-55886540DD38}" srcOrd="1" destOrd="0" parTransId="{5A271490-5171-0448-B0CA-0DE8AB8BA256}" sibTransId="{63F92224-9009-0344-957B-EE03E7C5780C}"/>
    <dgm:cxn modelId="{9561D0FD-AE73-3D43-A1E1-CB0358EE76E3}" type="presOf" srcId="{34B026E3-6661-2741-B866-27729B17ECEE}" destId="{404A1B06-D892-194E-9116-BD8CB8476893}" srcOrd="1" destOrd="0" presId="urn:microsoft.com/office/officeart/2005/8/layout/radial1"/>
    <dgm:cxn modelId="{986CB8B1-5282-074D-B80B-BBFC8EC55ABC}" type="presParOf" srcId="{C753FC9D-D059-C546-83EC-F0DD7E2DD4FA}" destId="{5DAD9E96-239F-FE4A-BB93-A12B1D190EBE}" srcOrd="0" destOrd="0" presId="urn:microsoft.com/office/officeart/2005/8/layout/radial1"/>
    <dgm:cxn modelId="{B165966F-8E04-5F4D-ABC4-295685CC4148}" type="presParOf" srcId="{C753FC9D-D059-C546-83EC-F0DD7E2DD4FA}" destId="{E9D0914E-8B5D-234E-BBD3-561631BD8C9E}" srcOrd="1" destOrd="0" presId="urn:microsoft.com/office/officeart/2005/8/layout/radial1"/>
    <dgm:cxn modelId="{C5520796-9879-FC42-AF54-9CB2C9B2F37E}" type="presParOf" srcId="{E9D0914E-8B5D-234E-BBD3-561631BD8C9E}" destId="{C74E3F3B-89E3-4749-A105-D92FED3A0F95}" srcOrd="0" destOrd="0" presId="urn:microsoft.com/office/officeart/2005/8/layout/radial1"/>
    <dgm:cxn modelId="{DBB6B7BC-1745-0541-BE27-A702C7A2CABB}" type="presParOf" srcId="{C753FC9D-D059-C546-83EC-F0DD7E2DD4FA}" destId="{959D81A4-1DD7-9B45-AE15-B0833CAE1DF9}" srcOrd="2" destOrd="0" presId="urn:microsoft.com/office/officeart/2005/8/layout/radial1"/>
    <dgm:cxn modelId="{D59E17D8-B6F3-3B49-90E8-88D79864C545}" type="presParOf" srcId="{C753FC9D-D059-C546-83EC-F0DD7E2DD4FA}" destId="{5FA95FA5-6309-7A4A-AB1D-D12D51AFDF40}" srcOrd="3" destOrd="0" presId="urn:microsoft.com/office/officeart/2005/8/layout/radial1"/>
    <dgm:cxn modelId="{84797D89-66AD-ED45-BF19-4C6E4F52D50D}" type="presParOf" srcId="{5FA95FA5-6309-7A4A-AB1D-D12D51AFDF40}" destId="{EC0CA135-ECE2-E641-BFB5-C48214279B13}" srcOrd="0" destOrd="0" presId="urn:microsoft.com/office/officeart/2005/8/layout/radial1"/>
    <dgm:cxn modelId="{1568888B-EBD4-DA45-84FD-5737C3F45422}" type="presParOf" srcId="{C753FC9D-D059-C546-83EC-F0DD7E2DD4FA}" destId="{6AAD75E8-4ECD-6443-9EA0-66523CA98AD8}" srcOrd="4" destOrd="0" presId="urn:microsoft.com/office/officeart/2005/8/layout/radial1"/>
    <dgm:cxn modelId="{B704201D-8863-2E4B-A403-023531C725FD}" type="presParOf" srcId="{C753FC9D-D059-C546-83EC-F0DD7E2DD4FA}" destId="{BB08ED96-1712-4547-9440-8210116F8590}" srcOrd="5" destOrd="0" presId="urn:microsoft.com/office/officeart/2005/8/layout/radial1"/>
    <dgm:cxn modelId="{CEE76350-64AA-D14E-8583-5489EB2C5425}" type="presParOf" srcId="{BB08ED96-1712-4547-9440-8210116F8590}" destId="{B20CEB78-760A-BC4A-B657-9A636BC10608}" srcOrd="0" destOrd="0" presId="urn:microsoft.com/office/officeart/2005/8/layout/radial1"/>
    <dgm:cxn modelId="{B189ECEA-8BD3-4447-9AD7-D72929F31746}" type="presParOf" srcId="{C753FC9D-D059-C546-83EC-F0DD7E2DD4FA}" destId="{738BB4CB-8254-4646-8880-36039B24347D}" srcOrd="6" destOrd="0" presId="urn:microsoft.com/office/officeart/2005/8/layout/radial1"/>
    <dgm:cxn modelId="{BA4B83F8-4209-1349-9432-AA311DD40563}" type="presParOf" srcId="{C753FC9D-D059-C546-83EC-F0DD7E2DD4FA}" destId="{F3A10934-2C3F-D243-96A1-9DC7253470A6}" srcOrd="7" destOrd="0" presId="urn:microsoft.com/office/officeart/2005/8/layout/radial1"/>
    <dgm:cxn modelId="{377772B9-0261-3642-9C23-727C6A596C1F}" type="presParOf" srcId="{F3A10934-2C3F-D243-96A1-9DC7253470A6}" destId="{333E9FAF-5CF4-3B4E-9AD3-F0F4418551F6}" srcOrd="0" destOrd="0" presId="urn:microsoft.com/office/officeart/2005/8/layout/radial1"/>
    <dgm:cxn modelId="{DDBD9DFF-3788-844B-9550-4982D8259017}" type="presParOf" srcId="{C753FC9D-D059-C546-83EC-F0DD7E2DD4FA}" destId="{3A877328-8963-194D-B982-273D1C688805}" srcOrd="8" destOrd="0" presId="urn:microsoft.com/office/officeart/2005/8/layout/radial1"/>
    <dgm:cxn modelId="{E7888BD3-A47C-984B-850F-08723A339936}" type="presParOf" srcId="{C753FC9D-D059-C546-83EC-F0DD7E2DD4FA}" destId="{5AA2A755-988E-754D-80A1-2094E0FA4BE6}" srcOrd="9" destOrd="0" presId="urn:microsoft.com/office/officeart/2005/8/layout/radial1"/>
    <dgm:cxn modelId="{2EA45E83-E0A6-FB43-BDF8-346C0F9FD9F0}" type="presParOf" srcId="{5AA2A755-988E-754D-80A1-2094E0FA4BE6}" destId="{A5D925AF-DA7C-6741-8A93-626DF934A1CA}" srcOrd="0" destOrd="0" presId="urn:microsoft.com/office/officeart/2005/8/layout/radial1"/>
    <dgm:cxn modelId="{7EF51C98-C9BF-B34B-B758-C8FF391DE6A6}" type="presParOf" srcId="{C753FC9D-D059-C546-83EC-F0DD7E2DD4FA}" destId="{81998882-4B88-8841-8D3C-CB4A332C7507}" srcOrd="10" destOrd="0" presId="urn:microsoft.com/office/officeart/2005/8/layout/radial1"/>
    <dgm:cxn modelId="{01CC6464-3EA0-4E42-86DC-EA215C89ED79}" type="presParOf" srcId="{C753FC9D-D059-C546-83EC-F0DD7E2DD4FA}" destId="{FC566887-9567-7842-A208-EE12945E9873}" srcOrd="11" destOrd="0" presId="urn:microsoft.com/office/officeart/2005/8/layout/radial1"/>
    <dgm:cxn modelId="{8D170CDD-467B-B749-B3D0-E6921F3BC06B}" type="presParOf" srcId="{FC566887-9567-7842-A208-EE12945E9873}" destId="{404A1B06-D892-194E-9116-BD8CB8476893}" srcOrd="0" destOrd="0" presId="urn:microsoft.com/office/officeart/2005/8/layout/radial1"/>
    <dgm:cxn modelId="{A1606DC6-F2FA-5B4B-A4D5-96E9F9453C0B}" type="presParOf" srcId="{C753FC9D-D059-C546-83EC-F0DD7E2DD4FA}" destId="{014C5C0D-A00A-5249-84A6-4D62FF44288B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5FC7B0-C3D2-D943-8C76-7D6E0D6520CB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75ED5F-EF37-5B43-AC3F-61F9571505F6}">
      <dgm:prSet phldrT="[Text]"/>
      <dgm:spPr/>
      <dgm:t>
        <a:bodyPr/>
        <a:lstStyle/>
        <a:p>
          <a:r>
            <a:rPr lang="zh-Hans" altLang="en-US" dirty="0"/>
            <a:t>动友</a:t>
          </a:r>
          <a:endParaRPr lang="en-US" dirty="0"/>
        </a:p>
      </dgm:t>
    </dgm:pt>
    <dgm:pt modelId="{A019C55B-F6F7-9E43-BA49-5E59E799C2AC}" type="parTrans" cxnId="{9415E5D7-AD4D-9F43-A26E-11A1D6296ABA}">
      <dgm:prSet/>
      <dgm:spPr/>
      <dgm:t>
        <a:bodyPr/>
        <a:lstStyle/>
        <a:p>
          <a:endParaRPr lang="en-US"/>
        </a:p>
      </dgm:t>
    </dgm:pt>
    <dgm:pt modelId="{847AB6D8-229C-D748-89B6-C51DDF542749}" type="sibTrans" cxnId="{9415E5D7-AD4D-9F43-A26E-11A1D6296ABA}">
      <dgm:prSet/>
      <dgm:spPr/>
      <dgm:t>
        <a:bodyPr/>
        <a:lstStyle/>
        <a:p>
          <a:endParaRPr lang="en-US"/>
        </a:p>
      </dgm:t>
    </dgm:pt>
    <dgm:pt modelId="{49EDA411-D8B9-0B4C-AB5A-CBC35B932926}">
      <dgm:prSet phldrT="[Text]"/>
      <dgm:spPr/>
      <dgm:t>
        <a:bodyPr/>
        <a:lstStyle/>
        <a:p>
          <a:r>
            <a:rPr lang="zh-Hans" altLang="en-US" dirty="0"/>
            <a:t>健身本身具有社交属性</a:t>
          </a:r>
          <a:endParaRPr lang="en-US" dirty="0"/>
        </a:p>
      </dgm:t>
    </dgm:pt>
    <dgm:pt modelId="{1F3AD053-6E87-994C-B098-2545A79F663B}" type="parTrans" cxnId="{9CBAD3AD-DFC9-5B4D-9AE3-9EBFB2C0F89B}">
      <dgm:prSet/>
      <dgm:spPr/>
      <dgm:t>
        <a:bodyPr/>
        <a:lstStyle/>
        <a:p>
          <a:endParaRPr lang="en-US"/>
        </a:p>
      </dgm:t>
    </dgm:pt>
    <dgm:pt modelId="{80CA0CD4-3AA7-FF46-8614-FA2B824E1ECC}" type="sibTrans" cxnId="{9CBAD3AD-DFC9-5B4D-9AE3-9EBFB2C0F89B}">
      <dgm:prSet/>
      <dgm:spPr/>
      <dgm:t>
        <a:bodyPr/>
        <a:lstStyle/>
        <a:p>
          <a:endParaRPr lang="en-US"/>
        </a:p>
      </dgm:t>
    </dgm:pt>
    <dgm:pt modelId="{54FD9E60-903E-2140-9CFF-EAEDF264A162}">
      <dgm:prSet phldrT="[Text]"/>
      <dgm:spPr/>
      <dgm:t>
        <a:bodyPr/>
        <a:lstStyle/>
        <a:p>
          <a:r>
            <a:rPr lang="zh-Hans" altLang="en-US" dirty="0"/>
            <a:t>互相监督鼓励，达到持续健身的目的</a:t>
          </a:r>
          <a:endParaRPr lang="en-US" dirty="0"/>
        </a:p>
      </dgm:t>
    </dgm:pt>
    <dgm:pt modelId="{30D27819-D326-074E-A60E-7278C1DD306F}" type="parTrans" cxnId="{468698A4-558B-864C-AF8E-B963FD479D4C}">
      <dgm:prSet/>
      <dgm:spPr/>
      <dgm:t>
        <a:bodyPr/>
        <a:lstStyle/>
        <a:p>
          <a:endParaRPr lang="en-US"/>
        </a:p>
      </dgm:t>
    </dgm:pt>
    <dgm:pt modelId="{8239AE43-7DBA-C24C-B90A-B70052E34578}" type="sibTrans" cxnId="{468698A4-558B-864C-AF8E-B963FD479D4C}">
      <dgm:prSet/>
      <dgm:spPr/>
      <dgm:t>
        <a:bodyPr/>
        <a:lstStyle/>
        <a:p>
          <a:endParaRPr lang="en-US"/>
        </a:p>
      </dgm:t>
    </dgm:pt>
    <dgm:pt modelId="{89FA370A-049F-A14D-9517-D8439C0D1575}">
      <dgm:prSet phldrT="[Text]"/>
      <dgm:spPr/>
      <dgm:t>
        <a:bodyPr/>
        <a:lstStyle/>
        <a:p>
          <a:r>
            <a:rPr lang="zh-Hans" altLang="en-US" dirty="0"/>
            <a:t>社区</a:t>
          </a:r>
          <a:endParaRPr lang="en-US" dirty="0"/>
        </a:p>
      </dgm:t>
    </dgm:pt>
    <dgm:pt modelId="{A1E2B43E-4548-B240-8B73-159A66B40653}" type="parTrans" cxnId="{4AF08F2F-76B1-5D45-A6E7-B9E712584654}">
      <dgm:prSet/>
      <dgm:spPr/>
      <dgm:t>
        <a:bodyPr/>
        <a:lstStyle/>
        <a:p>
          <a:endParaRPr lang="en-US"/>
        </a:p>
      </dgm:t>
    </dgm:pt>
    <dgm:pt modelId="{873848BC-4980-3C4F-801E-EFAF8F5BC94B}" type="sibTrans" cxnId="{4AF08F2F-76B1-5D45-A6E7-B9E712584654}">
      <dgm:prSet/>
      <dgm:spPr/>
      <dgm:t>
        <a:bodyPr/>
        <a:lstStyle/>
        <a:p>
          <a:endParaRPr lang="en-US"/>
        </a:p>
      </dgm:t>
    </dgm:pt>
    <dgm:pt modelId="{C0560DE6-4529-8A40-A683-5A6DA0A96DF1}">
      <dgm:prSet phldrT="[Text]"/>
      <dgm:spPr/>
      <dgm:t>
        <a:bodyPr/>
        <a:lstStyle/>
        <a:p>
          <a:r>
            <a:rPr lang="zh-Hans" altLang="en-US" dirty="0"/>
            <a:t>相关知识整理、推荐、检索；</a:t>
          </a:r>
          <a:endParaRPr lang="en-US" dirty="0"/>
        </a:p>
      </dgm:t>
    </dgm:pt>
    <dgm:pt modelId="{F7D5DED9-5D6F-3643-A6A1-8381A72C46F2}" type="parTrans" cxnId="{50C3B38D-4CC0-134B-96B1-912511D972B8}">
      <dgm:prSet/>
      <dgm:spPr/>
      <dgm:t>
        <a:bodyPr/>
        <a:lstStyle/>
        <a:p>
          <a:endParaRPr lang="en-US"/>
        </a:p>
      </dgm:t>
    </dgm:pt>
    <dgm:pt modelId="{DA9F2AD1-08F0-914C-B572-C7BE03CEEDC7}" type="sibTrans" cxnId="{50C3B38D-4CC0-134B-96B1-912511D972B8}">
      <dgm:prSet/>
      <dgm:spPr/>
      <dgm:t>
        <a:bodyPr/>
        <a:lstStyle/>
        <a:p>
          <a:endParaRPr lang="en-US"/>
        </a:p>
      </dgm:t>
    </dgm:pt>
    <dgm:pt modelId="{BAA97E06-C6A0-FA43-A011-E5E3BB1D070A}">
      <dgm:prSet phldrT="[Text]"/>
      <dgm:spPr/>
      <dgm:t>
        <a:bodyPr/>
        <a:lstStyle/>
        <a:p>
          <a:r>
            <a:rPr lang="zh-Hans" altLang="en-US" dirty="0"/>
            <a:t>自我成果记录分享</a:t>
          </a:r>
          <a:endParaRPr lang="en-US" dirty="0"/>
        </a:p>
      </dgm:t>
    </dgm:pt>
    <dgm:pt modelId="{DDDFA899-A8C2-6245-BB38-8AA419ABBE17}" type="parTrans" cxnId="{797E034B-A93E-A347-B501-39FFF9A71EB4}">
      <dgm:prSet/>
      <dgm:spPr/>
      <dgm:t>
        <a:bodyPr/>
        <a:lstStyle/>
        <a:p>
          <a:endParaRPr lang="en-US"/>
        </a:p>
      </dgm:t>
    </dgm:pt>
    <dgm:pt modelId="{44810CB3-0DAA-1842-A31E-DBAF4A1FD132}" type="sibTrans" cxnId="{797E034B-A93E-A347-B501-39FFF9A71EB4}">
      <dgm:prSet/>
      <dgm:spPr/>
      <dgm:t>
        <a:bodyPr/>
        <a:lstStyle/>
        <a:p>
          <a:endParaRPr lang="en-US"/>
        </a:p>
      </dgm:t>
    </dgm:pt>
    <dgm:pt modelId="{EB7855AE-37B8-AB40-9A87-1718C52EE77A}">
      <dgm:prSet phldrT="[Text]"/>
      <dgm:spPr/>
      <dgm:t>
        <a:bodyPr/>
        <a:lstStyle/>
        <a:p>
          <a:r>
            <a:rPr lang="zh-Hans" altLang="en-US" dirty="0"/>
            <a:t>是带有一定信任度、安全感的陌生人社交</a:t>
          </a:r>
          <a:endParaRPr lang="en-US" dirty="0"/>
        </a:p>
      </dgm:t>
    </dgm:pt>
    <dgm:pt modelId="{D89161DB-16AB-6B42-89DF-F8B0E241E7A4}" type="parTrans" cxnId="{A4118F96-3AE7-794F-A2AC-1FF583B58A9D}">
      <dgm:prSet/>
      <dgm:spPr/>
      <dgm:t>
        <a:bodyPr/>
        <a:lstStyle/>
        <a:p>
          <a:endParaRPr lang="en-US"/>
        </a:p>
      </dgm:t>
    </dgm:pt>
    <dgm:pt modelId="{F7633AB1-4D9C-E04D-BE75-70B7FF5D6921}" type="sibTrans" cxnId="{A4118F96-3AE7-794F-A2AC-1FF583B58A9D}">
      <dgm:prSet/>
      <dgm:spPr/>
      <dgm:t>
        <a:bodyPr/>
        <a:lstStyle/>
        <a:p>
          <a:endParaRPr lang="en-US"/>
        </a:p>
      </dgm:t>
    </dgm:pt>
    <dgm:pt modelId="{B59EC20C-0156-8144-A527-0B113D84C657}">
      <dgm:prSet phldrT="[Text]"/>
      <dgm:spPr/>
      <dgm:t>
        <a:bodyPr/>
        <a:lstStyle/>
        <a:p>
          <a:r>
            <a:rPr lang="zh-Hans" altLang="en-US" dirty="0"/>
            <a:t>热门动态查看</a:t>
          </a:r>
          <a:endParaRPr lang="en-US" dirty="0"/>
        </a:p>
      </dgm:t>
    </dgm:pt>
    <dgm:pt modelId="{792CABFA-3EF9-1643-AB32-CFAD8271D4FF}" type="parTrans" cxnId="{F011315A-374F-184C-B945-1118C6A5CE5B}">
      <dgm:prSet/>
      <dgm:spPr/>
      <dgm:t>
        <a:bodyPr/>
        <a:lstStyle/>
        <a:p>
          <a:endParaRPr lang="en-US"/>
        </a:p>
      </dgm:t>
    </dgm:pt>
    <dgm:pt modelId="{63F32150-46CE-DD46-A116-75C673DD03AA}" type="sibTrans" cxnId="{F011315A-374F-184C-B945-1118C6A5CE5B}">
      <dgm:prSet/>
      <dgm:spPr/>
      <dgm:t>
        <a:bodyPr/>
        <a:lstStyle/>
        <a:p>
          <a:endParaRPr lang="en-US"/>
        </a:p>
      </dgm:t>
    </dgm:pt>
    <dgm:pt modelId="{F2FE81D1-085D-D74A-934A-036372D59B65}">
      <dgm:prSet phldrT="[Text]"/>
      <dgm:spPr/>
      <dgm:t>
        <a:bodyPr/>
        <a:lstStyle/>
        <a:p>
          <a:r>
            <a:rPr lang="zh-Hans" altLang="en-US" dirty="0"/>
            <a:t>激励和引导用户持续健身</a:t>
          </a:r>
          <a:endParaRPr lang="en-US" dirty="0"/>
        </a:p>
      </dgm:t>
    </dgm:pt>
    <dgm:pt modelId="{157925A2-C6EB-7D42-8C82-0A030417F05F}" type="parTrans" cxnId="{FC1CD76E-F41E-D94B-85A4-EEF667A3B58A}">
      <dgm:prSet/>
      <dgm:spPr/>
      <dgm:t>
        <a:bodyPr/>
        <a:lstStyle/>
        <a:p>
          <a:endParaRPr lang="en-US"/>
        </a:p>
      </dgm:t>
    </dgm:pt>
    <dgm:pt modelId="{5157B636-2D62-5046-9C77-698320208DAE}" type="sibTrans" cxnId="{FC1CD76E-F41E-D94B-85A4-EEF667A3B58A}">
      <dgm:prSet/>
      <dgm:spPr/>
      <dgm:t>
        <a:bodyPr/>
        <a:lstStyle/>
        <a:p>
          <a:endParaRPr lang="en-US"/>
        </a:p>
      </dgm:t>
    </dgm:pt>
    <dgm:pt modelId="{218685E0-FA47-B948-A4FB-DA0C13986A0B}" type="pres">
      <dgm:prSet presAssocID="{A55FC7B0-C3D2-D943-8C76-7D6E0D6520CB}" presName="Name0" presStyleCnt="0">
        <dgm:presLayoutVars>
          <dgm:dir/>
          <dgm:animLvl val="lvl"/>
          <dgm:resizeHandles val="exact"/>
        </dgm:presLayoutVars>
      </dgm:prSet>
      <dgm:spPr/>
    </dgm:pt>
    <dgm:pt modelId="{7E395066-5C4B-664C-9705-31D3711249EE}" type="pres">
      <dgm:prSet presAssocID="{9075ED5F-EF37-5B43-AC3F-61F9571505F6}" presName="linNode" presStyleCnt="0"/>
      <dgm:spPr/>
    </dgm:pt>
    <dgm:pt modelId="{34A21078-C7B6-AA45-8156-395A46D4F0DC}" type="pres">
      <dgm:prSet presAssocID="{9075ED5F-EF37-5B43-AC3F-61F9571505F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D211EE7-07B4-9243-8395-9D3ECCFBA723}" type="pres">
      <dgm:prSet presAssocID="{9075ED5F-EF37-5B43-AC3F-61F9571505F6}" presName="descendantText" presStyleLbl="alignAccFollowNode1" presStyleIdx="0" presStyleCnt="2">
        <dgm:presLayoutVars>
          <dgm:bulletEnabled val="1"/>
        </dgm:presLayoutVars>
      </dgm:prSet>
      <dgm:spPr/>
    </dgm:pt>
    <dgm:pt modelId="{7B364E6C-2FA7-E042-9D3F-CE1E72D6851D}" type="pres">
      <dgm:prSet presAssocID="{847AB6D8-229C-D748-89B6-C51DDF542749}" presName="sp" presStyleCnt="0"/>
      <dgm:spPr/>
    </dgm:pt>
    <dgm:pt modelId="{DEA6A1F4-75EE-624E-AEB1-AADDADF7FA4C}" type="pres">
      <dgm:prSet presAssocID="{89FA370A-049F-A14D-9517-D8439C0D1575}" presName="linNode" presStyleCnt="0"/>
      <dgm:spPr/>
    </dgm:pt>
    <dgm:pt modelId="{37649775-31AB-B244-83D5-4C2306D48CD9}" type="pres">
      <dgm:prSet presAssocID="{89FA370A-049F-A14D-9517-D8439C0D157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FCC5AFE-8F26-4440-9604-B3A6133C923E}" type="pres">
      <dgm:prSet presAssocID="{89FA370A-049F-A14D-9517-D8439C0D157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BE4881C-5904-DE4C-B6EB-1DC68508FF4A}" type="presOf" srcId="{9075ED5F-EF37-5B43-AC3F-61F9571505F6}" destId="{34A21078-C7B6-AA45-8156-395A46D4F0DC}" srcOrd="0" destOrd="0" presId="urn:microsoft.com/office/officeart/2005/8/layout/vList5"/>
    <dgm:cxn modelId="{4AF08F2F-76B1-5D45-A6E7-B9E712584654}" srcId="{A55FC7B0-C3D2-D943-8C76-7D6E0D6520CB}" destId="{89FA370A-049F-A14D-9517-D8439C0D1575}" srcOrd="1" destOrd="0" parTransId="{A1E2B43E-4548-B240-8B73-159A66B40653}" sibTransId="{873848BC-4980-3C4F-801E-EFAF8F5BC94B}"/>
    <dgm:cxn modelId="{797E034B-A93E-A347-B501-39FFF9A71EB4}" srcId="{89FA370A-049F-A14D-9517-D8439C0D1575}" destId="{BAA97E06-C6A0-FA43-A011-E5E3BB1D070A}" srcOrd="1" destOrd="0" parTransId="{DDDFA899-A8C2-6245-BB38-8AA419ABBE17}" sibTransId="{44810CB3-0DAA-1842-A31E-DBAF4A1FD132}"/>
    <dgm:cxn modelId="{18B1A14E-3392-9F49-AD47-71356BCB0CF3}" type="presOf" srcId="{A55FC7B0-C3D2-D943-8C76-7D6E0D6520CB}" destId="{218685E0-FA47-B948-A4FB-DA0C13986A0B}" srcOrd="0" destOrd="0" presId="urn:microsoft.com/office/officeart/2005/8/layout/vList5"/>
    <dgm:cxn modelId="{EA49E155-D388-8646-96E2-DAC5F30C88D2}" type="presOf" srcId="{B59EC20C-0156-8144-A527-0B113D84C657}" destId="{1FCC5AFE-8F26-4440-9604-B3A6133C923E}" srcOrd="0" destOrd="2" presId="urn:microsoft.com/office/officeart/2005/8/layout/vList5"/>
    <dgm:cxn modelId="{F011315A-374F-184C-B945-1118C6A5CE5B}" srcId="{89FA370A-049F-A14D-9517-D8439C0D1575}" destId="{B59EC20C-0156-8144-A527-0B113D84C657}" srcOrd="2" destOrd="0" parTransId="{792CABFA-3EF9-1643-AB32-CFAD8271D4FF}" sibTransId="{63F32150-46CE-DD46-A116-75C673DD03AA}"/>
    <dgm:cxn modelId="{ED719469-1FBF-E144-A075-8B7A2E46AE0A}" type="presOf" srcId="{49EDA411-D8B9-0B4C-AB5A-CBC35B932926}" destId="{DD211EE7-07B4-9243-8395-9D3ECCFBA723}" srcOrd="0" destOrd="0" presId="urn:microsoft.com/office/officeart/2005/8/layout/vList5"/>
    <dgm:cxn modelId="{12EEF76D-4662-5D48-99FE-40919F45E9D0}" type="presOf" srcId="{BAA97E06-C6A0-FA43-A011-E5E3BB1D070A}" destId="{1FCC5AFE-8F26-4440-9604-B3A6133C923E}" srcOrd="0" destOrd="1" presId="urn:microsoft.com/office/officeart/2005/8/layout/vList5"/>
    <dgm:cxn modelId="{FC1CD76E-F41E-D94B-85A4-EEF667A3B58A}" srcId="{89FA370A-049F-A14D-9517-D8439C0D1575}" destId="{F2FE81D1-085D-D74A-934A-036372D59B65}" srcOrd="3" destOrd="0" parTransId="{157925A2-C6EB-7D42-8C82-0A030417F05F}" sibTransId="{5157B636-2D62-5046-9C77-698320208DAE}"/>
    <dgm:cxn modelId="{50C3B38D-4CC0-134B-96B1-912511D972B8}" srcId="{89FA370A-049F-A14D-9517-D8439C0D1575}" destId="{C0560DE6-4529-8A40-A683-5A6DA0A96DF1}" srcOrd="0" destOrd="0" parTransId="{F7D5DED9-5D6F-3643-A6A1-8381A72C46F2}" sibTransId="{DA9F2AD1-08F0-914C-B572-C7BE03CEEDC7}"/>
    <dgm:cxn modelId="{A4118F96-3AE7-794F-A2AC-1FF583B58A9D}" srcId="{9075ED5F-EF37-5B43-AC3F-61F9571505F6}" destId="{EB7855AE-37B8-AB40-9A87-1718C52EE77A}" srcOrd="1" destOrd="0" parTransId="{D89161DB-16AB-6B42-89DF-F8B0E241E7A4}" sibTransId="{F7633AB1-4D9C-E04D-BE75-70B7FF5D6921}"/>
    <dgm:cxn modelId="{468698A4-558B-864C-AF8E-B963FD479D4C}" srcId="{9075ED5F-EF37-5B43-AC3F-61F9571505F6}" destId="{54FD9E60-903E-2140-9CFF-EAEDF264A162}" srcOrd="2" destOrd="0" parTransId="{30D27819-D326-074E-A60E-7278C1DD306F}" sibTransId="{8239AE43-7DBA-C24C-B90A-B70052E34578}"/>
    <dgm:cxn modelId="{F222CBA6-7A33-0F46-80FB-037BEA5EE3CC}" type="presOf" srcId="{89FA370A-049F-A14D-9517-D8439C0D1575}" destId="{37649775-31AB-B244-83D5-4C2306D48CD9}" srcOrd="0" destOrd="0" presId="urn:microsoft.com/office/officeart/2005/8/layout/vList5"/>
    <dgm:cxn modelId="{9CBAD3AD-DFC9-5B4D-9AE3-9EBFB2C0F89B}" srcId="{9075ED5F-EF37-5B43-AC3F-61F9571505F6}" destId="{49EDA411-D8B9-0B4C-AB5A-CBC35B932926}" srcOrd="0" destOrd="0" parTransId="{1F3AD053-6E87-994C-B098-2545A79F663B}" sibTransId="{80CA0CD4-3AA7-FF46-8614-FA2B824E1ECC}"/>
    <dgm:cxn modelId="{1E9223C1-7117-0647-8F7C-53F861506864}" type="presOf" srcId="{54FD9E60-903E-2140-9CFF-EAEDF264A162}" destId="{DD211EE7-07B4-9243-8395-9D3ECCFBA723}" srcOrd="0" destOrd="2" presId="urn:microsoft.com/office/officeart/2005/8/layout/vList5"/>
    <dgm:cxn modelId="{9415E5D7-AD4D-9F43-A26E-11A1D6296ABA}" srcId="{A55FC7B0-C3D2-D943-8C76-7D6E0D6520CB}" destId="{9075ED5F-EF37-5B43-AC3F-61F9571505F6}" srcOrd="0" destOrd="0" parTransId="{A019C55B-F6F7-9E43-BA49-5E59E799C2AC}" sibTransId="{847AB6D8-229C-D748-89B6-C51DDF542749}"/>
    <dgm:cxn modelId="{860083DD-54D4-1346-9F89-BC8F4AA8751C}" type="presOf" srcId="{F2FE81D1-085D-D74A-934A-036372D59B65}" destId="{1FCC5AFE-8F26-4440-9604-B3A6133C923E}" srcOrd="0" destOrd="3" presId="urn:microsoft.com/office/officeart/2005/8/layout/vList5"/>
    <dgm:cxn modelId="{67C42FE4-6FA1-2440-88F4-4063134F7B81}" type="presOf" srcId="{C0560DE6-4529-8A40-A683-5A6DA0A96DF1}" destId="{1FCC5AFE-8F26-4440-9604-B3A6133C923E}" srcOrd="0" destOrd="0" presId="urn:microsoft.com/office/officeart/2005/8/layout/vList5"/>
    <dgm:cxn modelId="{3B702DE5-148D-D845-BBAA-1D7448E8DC18}" type="presOf" srcId="{EB7855AE-37B8-AB40-9A87-1718C52EE77A}" destId="{DD211EE7-07B4-9243-8395-9D3ECCFBA723}" srcOrd="0" destOrd="1" presId="urn:microsoft.com/office/officeart/2005/8/layout/vList5"/>
    <dgm:cxn modelId="{9762A317-A427-F248-986E-2406F252E7EA}" type="presParOf" srcId="{218685E0-FA47-B948-A4FB-DA0C13986A0B}" destId="{7E395066-5C4B-664C-9705-31D3711249EE}" srcOrd="0" destOrd="0" presId="urn:microsoft.com/office/officeart/2005/8/layout/vList5"/>
    <dgm:cxn modelId="{0467E67D-7A84-A746-AC69-5B59184C196C}" type="presParOf" srcId="{7E395066-5C4B-664C-9705-31D3711249EE}" destId="{34A21078-C7B6-AA45-8156-395A46D4F0DC}" srcOrd="0" destOrd="0" presId="urn:microsoft.com/office/officeart/2005/8/layout/vList5"/>
    <dgm:cxn modelId="{5FF91EBD-5F10-9C45-9B6B-E5C70D450B6A}" type="presParOf" srcId="{7E395066-5C4B-664C-9705-31D3711249EE}" destId="{DD211EE7-07B4-9243-8395-9D3ECCFBA723}" srcOrd="1" destOrd="0" presId="urn:microsoft.com/office/officeart/2005/8/layout/vList5"/>
    <dgm:cxn modelId="{42D7115A-6463-794F-99B9-04099ED65D49}" type="presParOf" srcId="{218685E0-FA47-B948-A4FB-DA0C13986A0B}" destId="{7B364E6C-2FA7-E042-9D3F-CE1E72D6851D}" srcOrd="1" destOrd="0" presId="urn:microsoft.com/office/officeart/2005/8/layout/vList5"/>
    <dgm:cxn modelId="{B097AF0D-8905-F342-9F33-801CC6D3D0F7}" type="presParOf" srcId="{218685E0-FA47-B948-A4FB-DA0C13986A0B}" destId="{DEA6A1F4-75EE-624E-AEB1-AADDADF7FA4C}" srcOrd="2" destOrd="0" presId="urn:microsoft.com/office/officeart/2005/8/layout/vList5"/>
    <dgm:cxn modelId="{2186F508-69B7-A342-94B3-8A0E1C5D5FC8}" type="presParOf" srcId="{DEA6A1F4-75EE-624E-AEB1-AADDADF7FA4C}" destId="{37649775-31AB-B244-83D5-4C2306D48CD9}" srcOrd="0" destOrd="0" presId="urn:microsoft.com/office/officeart/2005/8/layout/vList5"/>
    <dgm:cxn modelId="{F81783C3-6DF5-9E4E-9AA0-2B52B8062943}" type="presParOf" srcId="{DEA6A1F4-75EE-624E-AEB1-AADDADF7FA4C}" destId="{1FCC5AFE-8F26-4440-9604-B3A6133C92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548199E-2579-BA4F-B1F6-602AB35F8D6B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520894-879C-D540-B93E-C4109122ACFD}">
      <dgm:prSet phldrT="[Text]"/>
      <dgm:spPr/>
      <dgm:t>
        <a:bodyPr/>
        <a:lstStyle/>
        <a:p>
          <a:r>
            <a:rPr lang="zh-Hans" altLang="en-US" dirty="0"/>
            <a:t>消费需求旺盛</a:t>
          </a:r>
          <a:endParaRPr lang="en-US" dirty="0"/>
        </a:p>
      </dgm:t>
    </dgm:pt>
    <dgm:pt modelId="{68AA2799-86FD-6349-9026-9887AB224EC9}" type="parTrans" cxnId="{3C88B197-7B92-FE40-897F-D5543C89F111}">
      <dgm:prSet/>
      <dgm:spPr/>
      <dgm:t>
        <a:bodyPr/>
        <a:lstStyle/>
        <a:p>
          <a:endParaRPr lang="en-US"/>
        </a:p>
      </dgm:t>
    </dgm:pt>
    <dgm:pt modelId="{84680669-3927-BE4E-83D5-0178132C7E32}" type="sibTrans" cxnId="{3C88B197-7B92-FE40-897F-D5543C89F111}">
      <dgm:prSet/>
      <dgm:spPr/>
      <dgm:t>
        <a:bodyPr/>
        <a:lstStyle/>
        <a:p>
          <a:endParaRPr lang="en-US"/>
        </a:p>
      </dgm:t>
    </dgm:pt>
    <dgm:pt modelId="{796734B6-9BDF-CB44-BE06-C0B883E5F4F9}">
      <dgm:prSet phldrT="[Text]"/>
      <dgm:spPr/>
      <dgm:t>
        <a:bodyPr/>
        <a:lstStyle/>
        <a:p>
          <a:r>
            <a:rPr lang="zh-Hans" altLang="en-US" dirty="0"/>
            <a:t>一定的专业性</a:t>
          </a:r>
          <a:endParaRPr lang="en-US" dirty="0"/>
        </a:p>
      </dgm:t>
    </dgm:pt>
    <dgm:pt modelId="{DDBC0B1A-9BEE-804E-BCE3-A0EA1C0E9926}" type="parTrans" cxnId="{996BD135-67C3-5F4A-9EC7-FB78DA82E77D}">
      <dgm:prSet/>
      <dgm:spPr/>
      <dgm:t>
        <a:bodyPr/>
        <a:lstStyle/>
        <a:p>
          <a:endParaRPr lang="en-US"/>
        </a:p>
      </dgm:t>
    </dgm:pt>
    <dgm:pt modelId="{46620DE6-C0B1-1746-ADD8-410E5FF8D3DA}" type="sibTrans" cxnId="{996BD135-67C3-5F4A-9EC7-FB78DA82E77D}">
      <dgm:prSet/>
      <dgm:spPr/>
      <dgm:t>
        <a:bodyPr/>
        <a:lstStyle/>
        <a:p>
          <a:endParaRPr lang="en-US"/>
        </a:p>
      </dgm:t>
    </dgm:pt>
    <dgm:pt modelId="{8ED9907D-13D8-E443-8AC3-938324B20EBA}">
      <dgm:prSet phldrT="[Text]"/>
      <dgm:spPr/>
      <dgm:t>
        <a:bodyPr/>
        <a:lstStyle/>
        <a:p>
          <a:r>
            <a:rPr lang="zh-Hans" altLang="en-US" dirty="0"/>
            <a:t>停留时间够长</a:t>
          </a:r>
          <a:endParaRPr lang="en-US" dirty="0"/>
        </a:p>
      </dgm:t>
    </dgm:pt>
    <dgm:pt modelId="{15B73AEF-5F40-C244-8605-975B22494C4F}" type="parTrans" cxnId="{F30D4A01-7406-7941-A660-9353696C7462}">
      <dgm:prSet/>
      <dgm:spPr/>
      <dgm:t>
        <a:bodyPr/>
        <a:lstStyle/>
        <a:p>
          <a:endParaRPr lang="en-US"/>
        </a:p>
      </dgm:t>
    </dgm:pt>
    <dgm:pt modelId="{054935D0-C3F8-084D-B4C4-13786D771985}" type="sibTrans" cxnId="{F30D4A01-7406-7941-A660-9353696C7462}">
      <dgm:prSet/>
      <dgm:spPr/>
      <dgm:t>
        <a:bodyPr/>
        <a:lstStyle/>
        <a:p>
          <a:endParaRPr lang="en-US"/>
        </a:p>
      </dgm:t>
    </dgm:pt>
    <dgm:pt modelId="{B29648B9-CD87-0743-A440-C58F9C20843A}">
      <dgm:prSet phldrT="[Text]"/>
      <dgm:spPr/>
      <dgm:t>
        <a:bodyPr/>
        <a:lstStyle/>
        <a:p>
          <a:r>
            <a:rPr lang="zh-Hans" altLang="en-US" dirty="0"/>
            <a:t>商业资源丰富</a:t>
          </a:r>
          <a:endParaRPr lang="en-US" dirty="0"/>
        </a:p>
      </dgm:t>
    </dgm:pt>
    <dgm:pt modelId="{6E118BE4-5452-5047-9FCE-25D365824ABE}" type="parTrans" cxnId="{FF87EB38-6046-7C4B-A71C-0C725DE651D8}">
      <dgm:prSet/>
      <dgm:spPr/>
      <dgm:t>
        <a:bodyPr/>
        <a:lstStyle/>
        <a:p>
          <a:endParaRPr lang="en-US"/>
        </a:p>
      </dgm:t>
    </dgm:pt>
    <dgm:pt modelId="{21CD2CA5-117B-4B4E-822C-57BD8CD62196}" type="sibTrans" cxnId="{FF87EB38-6046-7C4B-A71C-0C725DE651D8}">
      <dgm:prSet/>
      <dgm:spPr/>
      <dgm:t>
        <a:bodyPr/>
        <a:lstStyle/>
        <a:p>
          <a:endParaRPr lang="en-US"/>
        </a:p>
      </dgm:t>
    </dgm:pt>
    <dgm:pt modelId="{A6D2ABCF-F614-F049-93E6-3BEC1CA07392}">
      <dgm:prSet/>
      <dgm:spPr/>
      <dgm:t>
        <a:bodyPr/>
        <a:lstStyle/>
        <a:p>
          <a:r>
            <a:rPr lang="zh-Hans" altLang="en-US" dirty="0"/>
            <a:t>具有社交属性</a:t>
          </a:r>
          <a:endParaRPr lang="en-US" dirty="0"/>
        </a:p>
      </dgm:t>
    </dgm:pt>
    <dgm:pt modelId="{D416AC2C-A03A-0F42-9768-23E27E327E10}" type="parTrans" cxnId="{EF02A9BA-974D-DC44-959D-4DE962AF1DFB}">
      <dgm:prSet/>
      <dgm:spPr/>
      <dgm:t>
        <a:bodyPr/>
        <a:lstStyle/>
        <a:p>
          <a:endParaRPr lang="en-US"/>
        </a:p>
      </dgm:t>
    </dgm:pt>
    <dgm:pt modelId="{F01F1213-085F-CC45-8FE9-EB453CAB979F}" type="sibTrans" cxnId="{EF02A9BA-974D-DC44-959D-4DE962AF1DFB}">
      <dgm:prSet/>
      <dgm:spPr/>
      <dgm:t>
        <a:bodyPr/>
        <a:lstStyle/>
        <a:p>
          <a:endParaRPr lang="en-US"/>
        </a:p>
      </dgm:t>
    </dgm:pt>
    <dgm:pt modelId="{323CB56A-4B1A-804C-B2F0-DE1AE7B2A877}">
      <dgm:prSet/>
      <dgm:spPr/>
      <dgm:t>
        <a:bodyPr/>
        <a:lstStyle/>
        <a:p>
          <a:r>
            <a:rPr lang="zh-Hans" altLang="en-US" dirty="0"/>
            <a:t>健身行业特点</a:t>
          </a:r>
          <a:endParaRPr lang="en-US" dirty="0"/>
        </a:p>
      </dgm:t>
    </dgm:pt>
    <dgm:pt modelId="{12EE7EA1-3C32-6040-A2FB-497E23439DD7}" type="parTrans" cxnId="{ACF5F047-2D94-7C40-8F45-718FC2DE98A8}">
      <dgm:prSet/>
      <dgm:spPr/>
      <dgm:t>
        <a:bodyPr/>
        <a:lstStyle/>
        <a:p>
          <a:endParaRPr lang="en-US"/>
        </a:p>
      </dgm:t>
    </dgm:pt>
    <dgm:pt modelId="{79A31998-E641-B14F-9D10-98FAF5EE4A09}" type="sibTrans" cxnId="{ACF5F047-2D94-7C40-8F45-718FC2DE98A8}">
      <dgm:prSet/>
      <dgm:spPr/>
      <dgm:t>
        <a:bodyPr/>
        <a:lstStyle/>
        <a:p>
          <a:endParaRPr lang="en-US"/>
        </a:p>
      </dgm:t>
    </dgm:pt>
    <dgm:pt modelId="{27927BB5-51D2-C347-B7A6-09EBDBE9092E}">
      <dgm:prSet/>
      <dgm:spPr/>
      <dgm:t>
        <a:bodyPr/>
        <a:lstStyle/>
        <a:p>
          <a:r>
            <a:rPr lang="en-US" dirty="0"/>
            <a:t>...</a:t>
          </a:r>
        </a:p>
      </dgm:t>
    </dgm:pt>
    <dgm:pt modelId="{B8575898-8F52-1D4F-AC40-8F505F5AC98D}" type="parTrans" cxnId="{F3C4549F-3E76-DF49-9563-2DA3FD3757A3}">
      <dgm:prSet/>
      <dgm:spPr/>
      <dgm:t>
        <a:bodyPr/>
        <a:lstStyle/>
        <a:p>
          <a:endParaRPr lang="en-US"/>
        </a:p>
      </dgm:t>
    </dgm:pt>
    <dgm:pt modelId="{521CBFAF-B8D6-0E40-896C-6F17CD2FD43D}" type="sibTrans" cxnId="{F3C4549F-3E76-DF49-9563-2DA3FD3757A3}">
      <dgm:prSet/>
      <dgm:spPr/>
      <dgm:t>
        <a:bodyPr/>
        <a:lstStyle/>
        <a:p>
          <a:endParaRPr lang="en-US"/>
        </a:p>
      </dgm:t>
    </dgm:pt>
    <dgm:pt modelId="{B4741206-A726-844E-A2FC-EF8C8D65411E}" type="pres">
      <dgm:prSet presAssocID="{A548199E-2579-BA4F-B1F6-602AB35F8D6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8577FB5-2822-294F-AD79-4645368921E8}" type="pres">
      <dgm:prSet presAssocID="{323CB56A-4B1A-804C-B2F0-DE1AE7B2A877}" presName="centerShape" presStyleLbl="node0" presStyleIdx="0" presStyleCnt="1"/>
      <dgm:spPr/>
    </dgm:pt>
    <dgm:pt modelId="{C76C1578-D726-5B4D-9171-9B547BEA9AAB}" type="pres">
      <dgm:prSet presAssocID="{D2520894-879C-D540-B93E-C4109122ACFD}" presName="node" presStyleLbl="node1" presStyleIdx="0" presStyleCnt="6">
        <dgm:presLayoutVars>
          <dgm:bulletEnabled val="1"/>
        </dgm:presLayoutVars>
      </dgm:prSet>
      <dgm:spPr/>
    </dgm:pt>
    <dgm:pt modelId="{7C109CE0-FB23-0B4C-A592-303C3AB69DD8}" type="pres">
      <dgm:prSet presAssocID="{D2520894-879C-D540-B93E-C4109122ACFD}" presName="dummy" presStyleCnt="0"/>
      <dgm:spPr/>
    </dgm:pt>
    <dgm:pt modelId="{00ACD8FC-BDB5-F745-B8E2-ABBAB13DC7BB}" type="pres">
      <dgm:prSet presAssocID="{84680669-3927-BE4E-83D5-0178132C7E32}" presName="sibTrans" presStyleLbl="sibTrans2D1" presStyleIdx="0" presStyleCnt="6"/>
      <dgm:spPr/>
    </dgm:pt>
    <dgm:pt modelId="{5DFB5CFB-D0AE-FD42-A70E-0FB277F79E55}" type="pres">
      <dgm:prSet presAssocID="{796734B6-9BDF-CB44-BE06-C0B883E5F4F9}" presName="node" presStyleLbl="node1" presStyleIdx="1" presStyleCnt="6">
        <dgm:presLayoutVars>
          <dgm:bulletEnabled val="1"/>
        </dgm:presLayoutVars>
      </dgm:prSet>
      <dgm:spPr/>
    </dgm:pt>
    <dgm:pt modelId="{3D9D0430-8603-494D-975F-0C2EDE05B6D8}" type="pres">
      <dgm:prSet presAssocID="{796734B6-9BDF-CB44-BE06-C0B883E5F4F9}" presName="dummy" presStyleCnt="0"/>
      <dgm:spPr/>
    </dgm:pt>
    <dgm:pt modelId="{1903D767-E79D-644F-9AFF-D8ACCD617512}" type="pres">
      <dgm:prSet presAssocID="{46620DE6-C0B1-1746-ADD8-410E5FF8D3DA}" presName="sibTrans" presStyleLbl="sibTrans2D1" presStyleIdx="1" presStyleCnt="6"/>
      <dgm:spPr/>
    </dgm:pt>
    <dgm:pt modelId="{D3C32414-9454-7F40-961D-41065FBE5659}" type="pres">
      <dgm:prSet presAssocID="{27927BB5-51D2-C347-B7A6-09EBDBE9092E}" presName="node" presStyleLbl="node1" presStyleIdx="2" presStyleCnt="6">
        <dgm:presLayoutVars>
          <dgm:bulletEnabled val="1"/>
        </dgm:presLayoutVars>
      </dgm:prSet>
      <dgm:spPr/>
    </dgm:pt>
    <dgm:pt modelId="{2734630D-B49C-9C47-AE8A-41CA4CC6DA13}" type="pres">
      <dgm:prSet presAssocID="{27927BB5-51D2-C347-B7A6-09EBDBE9092E}" presName="dummy" presStyleCnt="0"/>
      <dgm:spPr/>
    </dgm:pt>
    <dgm:pt modelId="{B44E594A-93A2-7142-B68C-7F2850A92B24}" type="pres">
      <dgm:prSet presAssocID="{521CBFAF-B8D6-0E40-896C-6F17CD2FD43D}" presName="sibTrans" presStyleLbl="sibTrans2D1" presStyleIdx="2" presStyleCnt="6"/>
      <dgm:spPr/>
    </dgm:pt>
    <dgm:pt modelId="{F02A0AE2-0C4F-EA49-AE43-88746D05AE4B}" type="pres">
      <dgm:prSet presAssocID="{8ED9907D-13D8-E443-8AC3-938324B20EBA}" presName="node" presStyleLbl="node1" presStyleIdx="3" presStyleCnt="6">
        <dgm:presLayoutVars>
          <dgm:bulletEnabled val="1"/>
        </dgm:presLayoutVars>
      </dgm:prSet>
      <dgm:spPr/>
    </dgm:pt>
    <dgm:pt modelId="{78D77510-9549-4949-893E-6BEBBD116138}" type="pres">
      <dgm:prSet presAssocID="{8ED9907D-13D8-E443-8AC3-938324B20EBA}" presName="dummy" presStyleCnt="0"/>
      <dgm:spPr/>
    </dgm:pt>
    <dgm:pt modelId="{B399EDA6-D65C-9F4B-AE74-1630F324A4D1}" type="pres">
      <dgm:prSet presAssocID="{054935D0-C3F8-084D-B4C4-13786D771985}" presName="sibTrans" presStyleLbl="sibTrans2D1" presStyleIdx="3" presStyleCnt="6"/>
      <dgm:spPr/>
    </dgm:pt>
    <dgm:pt modelId="{601DAE87-A30A-C84C-B6F5-AF1367A73564}" type="pres">
      <dgm:prSet presAssocID="{B29648B9-CD87-0743-A440-C58F9C20843A}" presName="node" presStyleLbl="node1" presStyleIdx="4" presStyleCnt="6">
        <dgm:presLayoutVars>
          <dgm:bulletEnabled val="1"/>
        </dgm:presLayoutVars>
      </dgm:prSet>
      <dgm:spPr/>
    </dgm:pt>
    <dgm:pt modelId="{EDFE06B4-5539-384A-9F1D-F425B4DFE850}" type="pres">
      <dgm:prSet presAssocID="{B29648B9-CD87-0743-A440-C58F9C20843A}" presName="dummy" presStyleCnt="0"/>
      <dgm:spPr/>
    </dgm:pt>
    <dgm:pt modelId="{BA6776D8-815F-944F-B20B-21F84A0B320C}" type="pres">
      <dgm:prSet presAssocID="{21CD2CA5-117B-4B4E-822C-57BD8CD62196}" presName="sibTrans" presStyleLbl="sibTrans2D1" presStyleIdx="4" presStyleCnt="6"/>
      <dgm:spPr/>
    </dgm:pt>
    <dgm:pt modelId="{EDD8C426-FC69-7A41-BCF4-D3E0CDE98726}" type="pres">
      <dgm:prSet presAssocID="{A6D2ABCF-F614-F049-93E6-3BEC1CA07392}" presName="node" presStyleLbl="node1" presStyleIdx="5" presStyleCnt="6">
        <dgm:presLayoutVars>
          <dgm:bulletEnabled val="1"/>
        </dgm:presLayoutVars>
      </dgm:prSet>
      <dgm:spPr/>
    </dgm:pt>
    <dgm:pt modelId="{9493F33C-9D95-D145-9150-F14DD0A209BC}" type="pres">
      <dgm:prSet presAssocID="{A6D2ABCF-F614-F049-93E6-3BEC1CA07392}" presName="dummy" presStyleCnt="0"/>
      <dgm:spPr/>
    </dgm:pt>
    <dgm:pt modelId="{F76969B7-D727-B94E-A4ED-E5159CFDF71C}" type="pres">
      <dgm:prSet presAssocID="{F01F1213-085F-CC45-8FE9-EB453CAB979F}" presName="sibTrans" presStyleLbl="sibTrans2D1" presStyleIdx="5" presStyleCnt="6"/>
      <dgm:spPr/>
    </dgm:pt>
  </dgm:ptLst>
  <dgm:cxnLst>
    <dgm:cxn modelId="{F30D4A01-7406-7941-A660-9353696C7462}" srcId="{323CB56A-4B1A-804C-B2F0-DE1AE7B2A877}" destId="{8ED9907D-13D8-E443-8AC3-938324B20EBA}" srcOrd="3" destOrd="0" parTransId="{15B73AEF-5F40-C244-8605-975B22494C4F}" sibTransId="{054935D0-C3F8-084D-B4C4-13786D771985}"/>
    <dgm:cxn modelId="{4A016E08-AB3E-8C4B-B2F0-8389D173D789}" type="presOf" srcId="{521CBFAF-B8D6-0E40-896C-6F17CD2FD43D}" destId="{B44E594A-93A2-7142-B68C-7F2850A92B24}" srcOrd="0" destOrd="0" presId="urn:microsoft.com/office/officeart/2005/8/layout/radial6"/>
    <dgm:cxn modelId="{6D501711-61F7-AD45-BDFF-1916BB2DDA5F}" type="presOf" srcId="{8ED9907D-13D8-E443-8AC3-938324B20EBA}" destId="{F02A0AE2-0C4F-EA49-AE43-88746D05AE4B}" srcOrd="0" destOrd="0" presId="urn:microsoft.com/office/officeart/2005/8/layout/radial6"/>
    <dgm:cxn modelId="{BA924E24-4E43-4449-85C7-DE93C37ECB68}" type="presOf" srcId="{84680669-3927-BE4E-83D5-0178132C7E32}" destId="{00ACD8FC-BDB5-F745-B8E2-ABBAB13DC7BB}" srcOrd="0" destOrd="0" presId="urn:microsoft.com/office/officeart/2005/8/layout/radial6"/>
    <dgm:cxn modelId="{996BD135-67C3-5F4A-9EC7-FB78DA82E77D}" srcId="{323CB56A-4B1A-804C-B2F0-DE1AE7B2A877}" destId="{796734B6-9BDF-CB44-BE06-C0B883E5F4F9}" srcOrd="1" destOrd="0" parTransId="{DDBC0B1A-9BEE-804E-BCE3-A0EA1C0E9926}" sibTransId="{46620DE6-C0B1-1746-ADD8-410E5FF8D3DA}"/>
    <dgm:cxn modelId="{077C4D38-1E08-384A-A2DD-E5201283683C}" type="presOf" srcId="{054935D0-C3F8-084D-B4C4-13786D771985}" destId="{B399EDA6-D65C-9F4B-AE74-1630F324A4D1}" srcOrd="0" destOrd="0" presId="urn:microsoft.com/office/officeart/2005/8/layout/radial6"/>
    <dgm:cxn modelId="{FF87EB38-6046-7C4B-A71C-0C725DE651D8}" srcId="{323CB56A-4B1A-804C-B2F0-DE1AE7B2A877}" destId="{B29648B9-CD87-0743-A440-C58F9C20843A}" srcOrd="4" destOrd="0" parTransId="{6E118BE4-5452-5047-9FCE-25D365824ABE}" sibTransId="{21CD2CA5-117B-4B4E-822C-57BD8CD62196}"/>
    <dgm:cxn modelId="{F65E3446-C31A-E74D-B4EE-C347FB69D753}" type="presOf" srcId="{A548199E-2579-BA4F-B1F6-602AB35F8D6B}" destId="{B4741206-A726-844E-A2FC-EF8C8D65411E}" srcOrd="0" destOrd="0" presId="urn:microsoft.com/office/officeart/2005/8/layout/radial6"/>
    <dgm:cxn modelId="{ACF5F047-2D94-7C40-8F45-718FC2DE98A8}" srcId="{A548199E-2579-BA4F-B1F6-602AB35F8D6B}" destId="{323CB56A-4B1A-804C-B2F0-DE1AE7B2A877}" srcOrd="0" destOrd="0" parTransId="{12EE7EA1-3C32-6040-A2FB-497E23439DD7}" sibTransId="{79A31998-E641-B14F-9D10-98FAF5EE4A09}"/>
    <dgm:cxn modelId="{FF9A385C-AED8-9A4B-B307-6F7B1CF8F7E4}" type="presOf" srcId="{27927BB5-51D2-C347-B7A6-09EBDBE9092E}" destId="{D3C32414-9454-7F40-961D-41065FBE5659}" srcOrd="0" destOrd="0" presId="urn:microsoft.com/office/officeart/2005/8/layout/radial6"/>
    <dgm:cxn modelId="{F14F5188-D0C9-804F-A2BD-61EA4F09F420}" type="presOf" srcId="{F01F1213-085F-CC45-8FE9-EB453CAB979F}" destId="{F76969B7-D727-B94E-A4ED-E5159CFDF71C}" srcOrd="0" destOrd="0" presId="urn:microsoft.com/office/officeart/2005/8/layout/radial6"/>
    <dgm:cxn modelId="{2C12DE8C-2E04-744C-B5D7-C9C250FB356B}" type="presOf" srcId="{A6D2ABCF-F614-F049-93E6-3BEC1CA07392}" destId="{EDD8C426-FC69-7A41-BCF4-D3E0CDE98726}" srcOrd="0" destOrd="0" presId="urn:microsoft.com/office/officeart/2005/8/layout/radial6"/>
    <dgm:cxn modelId="{B5B3D590-0066-CD48-B7FD-1C55234B42FF}" type="presOf" srcId="{796734B6-9BDF-CB44-BE06-C0B883E5F4F9}" destId="{5DFB5CFB-D0AE-FD42-A70E-0FB277F79E55}" srcOrd="0" destOrd="0" presId="urn:microsoft.com/office/officeart/2005/8/layout/radial6"/>
    <dgm:cxn modelId="{81CE5394-D91B-784D-AF6A-9BE04BFFA422}" type="presOf" srcId="{323CB56A-4B1A-804C-B2F0-DE1AE7B2A877}" destId="{88577FB5-2822-294F-AD79-4645368921E8}" srcOrd="0" destOrd="0" presId="urn:microsoft.com/office/officeart/2005/8/layout/radial6"/>
    <dgm:cxn modelId="{3C88B197-7B92-FE40-897F-D5543C89F111}" srcId="{323CB56A-4B1A-804C-B2F0-DE1AE7B2A877}" destId="{D2520894-879C-D540-B93E-C4109122ACFD}" srcOrd="0" destOrd="0" parTransId="{68AA2799-86FD-6349-9026-9887AB224EC9}" sibTransId="{84680669-3927-BE4E-83D5-0178132C7E32}"/>
    <dgm:cxn modelId="{F3C4549F-3E76-DF49-9563-2DA3FD3757A3}" srcId="{323CB56A-4B1A-804C-B2F0-DE1AE7B2A877}" destId="{27927BB5-51D2-C347-B7A6-09EBDBE9092E}" srcOrd="2" destOrd="0" parTransId="{B8575898-8F52-1D4F-AC40-8F505F5AC98D}" sibTransId="{521CBFAF-B8D6-0E40-896C-6F17CD2FD43D}"/>
    <dgm:cxn modelId="{639FC8B7-9B4F-D94A-A9DA-1F12205205B6}" type="presOf" srcId="{46620DE6-C0B1-1746-ADD8-410E5FF8D3DA}" destId="{1903D767-E79D-644F-9AFF-D8ACCD617512}" srcOrd="0" destOrd="0" presId="urn:microsoft.com/office/officeart/2005/8/layout/radial6"/>
    <dgm:cxn modelId="{D7DF81B8-9685-AB4F-AA6D-5D387971860B}" type="presOf" srcId="{B29648B9-CD87-0743-A440-C58F9C20843A}" destId="{601DAE87-A30A-C84C-B6F5-AF1367A73564}" srcOrd="0" destOrd="0" presId="urn:microsoft.com/office/officeart/2005/8/layout/radial6"/>
    <dgm:cxn modelId="{EF02A9BA-974D-DC44-959D-4DE962AF1DFB}" srcId="{323CB56A-4B1A-804C-B2F0-DE1AE7B2A877}" destId="{A6D2ABCF-F614-F049-93E6-3BEC1CA07392}" srcOrd="5" destOrd="0" parTransId="{D416AC2C-A03A-0F42-9768-23E27E327E10}" sibTransId="{F01F1213-085F-CC45-8FE9-EB453CAB979F}"/>
    <dgm:cxn modelId="{11DFD9E1-8EE1-674D-BD52-778607347A90}" type="presOf" srcId="{21CD2CA5-117B-4B4E-822C-57BD8CD62196}" destId="{BA6776D8-815F-944F-B20B-21F84A0B320C}" srcOrd="0" destOrd="0" presId="urn:microsoft.com/office/officeart/2005/8/layout/radial6"/>
    <dgm:cxn modelId="{6876ABEE-FBA4-4E42-8767-D68A6C2806A7}" type="presOf" srcId="{D2520894-879C-D540-B93E-C4109122ACFD}" destId="{C76C1578-D726-5B4D-9171-9B547BEA9AAB}" srcOrd="0" destOrd="0" presId="urn:microsoft.com/office/officeart/2005/8/layout/radial6"/>
    <dgm:cxn modelId="{F21B7CBB-995F-B24A-9094-E63E4C25A49C}" type="presParOf" srcId="{B4741206-A726-844E-A2FC-EF8C8D65411E}" destId="{88577FB5-2822-294F-AD79-4645368921E8}" srcOrd="0" destOrd="0" presId="urn:microsoft.com/office/officeart/2005/8/layout/radial6"/>
    <dgm:cxn modelId="{93DA2EDE-1B3C-C444-BF01-FA124B87DE36}" type="presParOf" srcId="{B4741206-A726-844E-A2FC-EF8C8D65411E}" destId="{C76C1578-D726-5B4D-9171-9B547BEA9AAB}" srcOrd="1" destOrd="0" presId="urn:microsoft.com/office/officeart/2005/8/layout/radial6"/>
    <dgm:cxn modelId="{043B3A59-E27B-5A46-984F-B388D857C174}" type="presParOf" srcId="{B4741206-A726-844E-A2FC-EF8C8D65411E}" destId="{7C109CE0-FB23-0B4C-A592-303C3AB69DD8}" srcOrd="2" destOrd="0" presId="urn:microsoft.com/office/officeart/2005/8/layout/radial6"/>
    <dgm:cxn modelId="{B664180A-07E3-F941-9AB3-ABA8553E4861}" type="presParOf" srcId="{B4741206-A726-844E-A2FC-EF8C8D65411E}" destId="{00ACD8FC-BDB5-F745-B8E2-ABBAB13DC7BB}" srcOrd="3" destOrd="0" presId="urn:microsoft.com/office/officeart/2005/8/layout/radial6"/>
    <dgm:cxn modelId="{316D8964-9711-F346-88EF-0FAB1F868BEF}" type="presParOf" srcId="{B4741206-A726-844E-A2FC-EF8C8D65411E}" destId="{5DFB5CFB-D0AE-FD42-A70E-0FB277F79E55}" srcOrd="4" destOrd="0" presId="urn:microsoft.com/office/officeart/2005/8/layout/radial6"/>
    <dgm:cxn modelId="{F16F7167-0A61-9049-ACAD-C84C87D98378}" type="presParOf" srcId="{B4741206-A726-844E-A2FC-EF8C8D65411E}" destId="{3D9D0430-8603-494D-975F-0C2EDE05B6D8}" srcOrd="5" destOrd="0" presId="urn:microsoft.com/office/officeart/2005/8/layout/radial6"/>
    <dgm:cxn modelId="{01662E8E-93FD-4941-AAF4-945E8D94F46E}" type="presParOf" srcId="{B4741206-A726-844E-A2FC-EF8C8D65411E}" destId="{1903D767-E79D-644F-9AFF-D8ACCD617512}" srcOrd="6" destOrd="0" presId="urn:microsoft.com/office/officeart/2005/8/layout/radial6"/>
    <dgm:cxn modelId="{65FD4252-CB96-5D4B-BE32-225214D9124D}" type="presParOf" srcId="{B4741206-A726-844E-A2FC-EF8C8D65411E}" destId="{D3C32414-9454-7F40-961D-41065FBE5659}" srcOrd="7" destOrd="0" presId="urn:microsoft.com/office/officeart/2005/8/layout/radial6"/>
    <dgm:cxn modelId="{9C5DFBDC-C1E3-1048-8F71-E9D8117F163D}" type="presParOf" srcId="{B4741206-A726-844E-A2FC-EF8C8D65411E}" destId="{2734630D-B49C-9C47-AE8A-41CA4CC6DA13}" srcOrd="8" destOrd="0" presId="urn:microsoft.com/office/officeart/2005/8/layout/radial6"/>
    <dgm:cxn modelId="{30272B0C-EC8C-484F-B8BC-4F8BED898893}" type="presParOf" srcId="{B4741206-A726-844E-A2FC-EF8C8D65411E}" destId="{B44E594A-93A2-7142-B68C-7F2850A92B24}" srcOrd="9" destOrd="0" presId="urn:microsoft.com/office/officeart/2005/8/layout/radial6"/>
    <dgm:cxn modelId="{CF99A79F-4004-5741-9604-7974C8BAE792}" type="presParOf" srcId="{B4741206-A726-844E-A2FC-EF8C8D65411E}" destId="{F02A0AE2-0C4F-EA49-AE43-88746D05AE4B}" srcOrd="10" destOrd="0" presId="urn:microsoft.com/office/officeart/2005/8/layout/radial6"/>
    <dgm:cxn modelId="{C304905F-0F4B-EC49-90AE-A495E376F8F6}" type="presParOf" srcId="{B4741206-A726-844E-A2FC-EF8C8D65411E}" destId="{78D77510-9549-4949-893E-6BEBBD116138}" srcOrd="11" destOrd="0" presId="urn:microsoft.com/office/officeart/2005/8/layout/radial6"/>
    <dgm:cxn modelId="{6C818F98-F360-F04C-8A08-CD4F1D29E100}" type="presParOf" srcId="{B4741206-A726-844E-A2FC-EF8C8D65411E}" destId="{B399EDA6-D65C-9F4B-AE74-1630F324A4D1}" srcOrd="12" destOrd="0" presId="urn:microsoft.com/office/officeart/2005/8/layout/radial6"/>
    <dgm:cxn modelId="{4B63FB92-CDEA-CF47-9273-A1D33CDCB0E9}" type="presParOf" srcId="{B4741206-A726-844E-A2FC-EF8C8D65411E}" destId="{601DAE87-A30A-C84C-B6F5-AF1367A73564}" srcOrd="13" destOrd="0" presId="urn:microsoft.com/office/officeart/2005/8/layout/radial6"/>
    <dgm:cxn modelId="{6CF2179E-4E0B-014F-9282-C689FBA5A492}" type="presParOf" srcId="{B4741206-A726-844E-A2FC-EF8C8D65411E}" destId="{EDFE06B4-5539-384A-9F1D-F425B4DFE850}" srcOrd="14" destOrd="0" presId="urn:microsoft.com/office/officeart/2005/8/layout/radial6"/>
    <dgm:cxn modelId="{1E29B715-BFF2-174E-BF69-7304D604AD6B}" type="presParOf" srcId="{B4741206-A726-844E-A2FC-EF8C8D65411E}" destId="{BA6776D8-815F-944F-B20B-21F84A0B320C}" srcOrd="15" destOrd="0" presId="urn:microsoft.com/office/officeart/2005/8/layout/radial6"/>
    <dgm:cxn modelId="{6CC94DAE-D68D-9543-A468-6936B02FD122}" type="presParOf" srcId="{B4741206-A726-844E-A2FC-EF8C8D65411E}" destId="{EDD8C426-FC69-7A41-BCF4-D3E0CDE98726}" srcOrd="16" destOrd="0" presId="urn:microsoft.com/office/officeart/2005/8/layout/radial6"/>
    <dgm:cxn modelId="{3D067EC4-8B22-4A43-8A6D-F3F00321EFBB}" type="presParOf" srcId="{B4741206-A726-844E-A2FC-EF8C8D65411E}" destId="{9493F33C-9D95-D145-9150-F14DD0A209BC}" srcOrd="17" destOrd="0" presId="urn:microsoft.com/office/officeart/2005/8/layout/radial6"/>
    <dgm:cxn modelId="{3F107395-21C0-1E4C-AB62-7F9010CD1771}" type="presParOf" srcId="{B4741206-A726-844E-A2FC-EF8C8D65411E}" destId="{F76969B7-D727-B94E-A4ED-E5159CFDF71C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5B8-3C5E-1643-9F8F-DAB66708A3BC}">
      <dsp:nvSpPr>
        <dsp:cNvPr id="0" name=""/>
        <dsp:cNvSpPr/>
      </dsp:nvSpPr>
      <dsp:spPr>
        <a:xfrm>
          <a:off x="526289" y="445992"/>
          <a:ext cx="4349069" cy="4349069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/>
            <a:t>消费者的顾虑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住所不稳定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店铺跑路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懒惰</a:t>
          </a:r>
          <a:endParaRPr lang="en-US" sz="1400" kern="1200" dirty="0"/>
        </a:p>
      </dsp:txBody>
      <dsp:txXfrm>
        <a:off x="2890837" y="1248499"/>
        <a:ext cx="1475577" cy="1449689"/>
      </dsp:txXfrm>
    </dsp:sp>
    <dsp:sp modelId="{87842A13-7F25-0F48-A27D-62C05FF3C28D}">
      <dsp:nvSpPr>
        <dsp:cNvPr id="0" name=""/>
        <dsp:cNvSpPr/>
      </dsp:nvSpPr>
      <dsp:spPr>
        <a:xfrm>
          <a:off x="302105" y="575428"/>
          <a:ext cx="4349069" cy="4349069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/>
            <a:t>私教现状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/>
            <a:t>课时贵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/>
            <a:t>收入低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/>
            <a:t>流失大</a:t>
          </a:r>
          <a:endParaRPr lang="en-US" sz="1400" kern="1200" dirty="0"/>
        </a:p>
      </dsp:txBody>
      <dsp:txXfrm>
        <a:off x="1492921" y="3319484"/>
        <a:ext cx="1967436" cy="1346140"/>
      </dsp:txXfrm>
    </dsp:sp>
    <dsp:sp modelId="{29BFF50E-7084-894D-BCEE-44CF98B6FFE3}">
      <dsp:nvSpPr>
        <dsp:cNvPr id="0" name=""/>
        <dsp:cNvSpPr/>
      </dsp:nvSpPr>
      <dsp:spPr>
        <a:xfrm>
          <a:off x="302105" y="575428"/>
          <a:ext cx="4349069" cy="4349069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/>
            <a:t>门店困境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会所模式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不可持续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成本浪费</a:t>
          </a:r>
          <a:endParaRPr lang="en-US" sz="1400" kern="1200"/>
        </a:p>
      </dsp:txBody>
      <dsp:txXfrm>
        <a:off x="768076" y="1429710"/>
        <a:ext cx="1475577" cy="14496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EBB58-596B-D64E-B70F-E4EB91CE4CA8}">
      <dsp:nvSpPr>
        <dsp:cNvPr id="0" name=""/>
        <dsp:cNvSpPr/>
      </dsp:nvSpPr>
      <dsp:spPr>
        <a:xfrm>
          <a:off x="3689674" y="214763"/>
          <a:ext cx="1101397" cy="110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900" kern="1200" dirty="0"/>
            <a:t>滴滴</a:t>
          </a:r>
          <a:endParaRPr lang="en-US" sz="3900" kern="1200" dirty="0"/>
        </a:p>
      </dsp:txBody>
      <dsp:txXfrm>
        <a:off x="3689674" y="214763"/>
        <a:ext cx="1101397" cy="1101397"/>
      </dsp:txXfrm>
    </dsp:sp>
    <dsp:sp modelId="{ECA49A1B-6428-E147-9158-1943E2FD7E2E}">
      <dsp:nvSpPr>
        <dsp:cNvPr id="0" name=""/>
        <dsp:cNvSpPr/>
      </dsp:nvSpPr>
      <dsp:spPr>
        <a:xfrm>
          <a:off x="321279" y="203533"/>
          <a:ext cx="5380572" cy="5380572"/>
        </a:xfrm>
        <a:prstGeom prst="circularArrow">
          <a:avLst>
            <a:gd name="adj1" fmla="val 3992"/>
            <a:gd name="adj2" fmla="val 250411"/>
            <a:gd name="adj3" fmla="val 20572667"/>
            <a:gd name="adj4" fmla="val 18983535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4B84D-2CAE-4545-8D7B-183A9623EE85}">
      <dsp:nvSpPr>
        <dsp:cNvPr id="0" name=""/>
        <dsp:cNvSpPr/>
      </dsp:nvSpPr>
      <dsp:spPr>
        <a:xfrm>
          <a:off x="4918482" y="2343121"/>
          <a:ext cx="1101397" cy="110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900" kern="1200" dirty="0"/>
            <a:t>淘宝</a:t>
          </a:r>
          <a:endParaRPr lang="en-US" sz="3900" kern="1200" dirty="0"/>
        </a:p>
      </dsp:txBody>
      <dsp:txXfrm>
        <a:off x="4918482" y="2343121"/>
        <a:ext cx="1101397" cy="1101397"/>
      </dsp:txXfrm>
    </dsp:sp>
    <dsp:sp modelId="{8C3E9813-5271-7F40-8059-FD72271A62A1}">
      <dsp:nvSpPr>
        <dsp:cNvPr id="0" name=""/>
        <dsp:cNvSpPr/>
      </dsp:nvSpPr>
      <dsp:spPr>
        <a:xfrm>
          <a:off x="321279" y="203533"/>
          <a:ext cx="5380572" cy="5380572"/>
        </a:xfrm>
        <a:prstGeom prst="circularArrow">
          <a:avLst>
            <a:gd name="adj1" fmla="val 3992"/>
            <a:gd name="adj2" fmla="val 250411"/>
            <a:gd name="adj3" fmla="val 2366054"/>
            <a:gd name="adj4" fmla="val 776922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DE706-CAB1-734F-967F-2BB7B6C3BE6A}">
      <dsp:nvSpPr>
        <dsp:cNvPr id="0" name=""/>
        <dsp:cNvSpPr/>
      </dsp:nvSpPr>
      <dsp:spPr>
        <a:xfrm>
          <a:off x="3689674" y="4471478"/>
          <a:ext cx="1101397" cy="110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900" kern="1200" dirty="0"/>
            <a:t>京东</a:t>
          </a:r>
          <a:endParaRPr lang="en-US" sz="3900" kern="1200" dirty="0"/>
        </a:p>
      </dsp:txBody>
      <dsp:txXfrm>
        <a:off x="3689674" y="4471478"/>
        <a:ext cx="1101397" cy="1101397"/>
      </dsp:txXfrm>
    </dsp:sp>
    <dsp:sp modelId="{88926F2E-B727-A947-AB3A-17183A088E64}">
      <dsp:nvSpPr>
        <dsp:cNvPr id="0" name=""/>
        <dsp:cNvSpPr/>
      </dsp:nvSpPr>
      <dsp:spPr>
        <a:xfrm>
          <a:off x="321279" y="203533"/>
          <a:ext cx="5380572" cy="5380572"/>
        </a:xfrm>
        <a:prstGeom prst="circularArrow">
          <a:avLst>
            <a:gd name="adj1" fmla="val 3992"/>
            <a:gd name="adj2" fmla="val 250411"/>
            <a:gd name="adj3" fmla="val 6110605"/>
            <a:gd name="adj4" fmla="val 4438984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4EB1D-B413-E34D-980A-A203012A0EE0}">
      <dsp:nvSpPr>
        <dsp:cNvPr id="0" name=""/>
        <dsp:cNvSpPr/>
      </dsp:nvSpPr>
      <dsp:spPr>
        <a:xfrm>
          <a:off x="1232058" y="4471478"/>
          <a:ext cx="1101397" cy="110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900" kern="1200" dirty="0"/>
            <a:t>美团</a:t>
          </a:r>
          <a:endParaRPr lang="en-US" sz="3900" kern="1200" dirty="0"/>
        </a:p>
      </dsp:txBody>
      <dsp:txXfrm>
        <a:off x="1232058" y="4471478"/>
        <a:ext cx="1101397" cy="1101397"/>
      </dsp:txXfrm>
    </dsp:sp>
    <dsp:sp modelId="{742E8575-25A2-8540-8F2C-0E390BAE2171}">
      <dsp:nvSpPr>
        <dsp:cNvPr id="0" name=""/>
        <dsp:cNvSpPr/>
      </dsp:nvSpPr>
      <dsp:spPr>
        <a:xfrm>
          <a:off x="321279" y="203533"/>
          <a:ext cx="5380572" cy="5380572"/>
        </a:xfrm>
        <a:prstGeom prst="circularArrow">
          <a:avLst>
            <a:gd name="adj1" fmla="val 3992"/>
            <a:gd name="adj2" fmla="val 250411"/>
            <a:gd name="adj3" fmla="val 9772667"/>
            <a:gd name="adj4" fmla="val 8183535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B1F4D-B3E5-144C-BC85-7C35D4E4CC35}">
      <dsp:nvSpPr>
        <dsp:cNvPr id="0" name=""/>
        <dsp:cNvSpPr/>
      </dsp:nvSpPr>
      <dsp:spPr>
        <a:xfrm>
          <a:off x="3250" y="2343121"/>
          <a:ext cx="1101397" cy="110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900" kern="1200" dirty="0"/>
            <a:t>微信</a:t>
          </a:r>
          <a:endParaRPr lang="en-US" sz="3900" kern="1200" dirty="0"/>
        </a:p>
      </dsp:txBody>
      <dsp:txXfrm>
        <a:off x="3250" y="2343121"/>
        <a:ext cx="1101397" cy="1101397"/>
      </dsp:txXfrm>
    </dsp:sp>
    <dsp:sp modelId="{37C812AA-D91A-DD40-A2A7-6C9FC11029AB}">
      <dsp:nvSpPr>
        <dsp:cNvPr id="0" name=""/>
        <dsp:cNvSpPr/>
      </dsp:nvSpPr>
      <dsp:spPr>
        <a:xfrm>
          <a:off x="321279" y="203533"/>
          <a:ext cx="5380572" cy="5380572"/>
        </a:xfrm>
        <a:prstGeom prst="circularArrow">
          <a:avLst>
            <a:gd name="adj1" fmla="val 3992"/>
            <a:gd name="adj2" fmla="val 250411"/>
            <a:gd name="adj3" fmla="val 13166054"/>
            <a:gd name="adj4" fmla="val 11576922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0A446-3B70-C644-A003-C1A90EECC2B3}">
      <dsp:nvSpPr>
        <dsp:cNvPr id="0" name=""/>
        <dsp:cNvSpPr/>
      </dsp:nvSpPr>
      <dsp:spPr>
        <a:xfrm>
          <a:off x="1232058" y="214763"/>
          <a:ext cx="1101397" cy="110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...</a:t>
          </a:r>
        </a:p>
      </dsp:txBody>
      <dsp:txXfrm>
        <a:off x="1232058" y="214763"/>
        <a:ext cx="1101397" cy="1101397"/>
      </dsp:txXfrm>
    </dsp:sp>
    <dsp:sp modelId="{1A14CF6F-1472-044B-9539-B54241ED1D56}">
      <dsp:nvSpPr>
        <dsp:cNvPr id="0" name=""/>
        <dsp:cNvSpPr/>
      </dsp:nvSpPr>
      <dsp:spPr>
        <a:xfrm>
          <a:off x="321279" y="203533"/>
          <a:ext cx="5380572" cy="5380572"/>
        </a:xfrm>
        <a:prstGeom prst="circularArrow">
          <a:avLst>
            <a:gd name="adj1" fmla="val 3992"/>
            <a:gd name="adj2" fmla="val 250411"/>
            <a:gd name="adj3" fmla="val 16910605"/>
            <a:gd name="adj4" fmla="val 15238984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01320-83EA-1D4C-A7A8-489C585F2536}">
      <dsp:nvSpPr>
        <dsp:cNvPr id="0" name=""/>
        <dsp:cNvSpPr/>
      </dsp:nvSpPr>
      <dsp:spPr>
        <a:xfrm>
          <a:off x="888194" y="0"/>
          <a:ext cx="10066205" cy="565382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04501-0BBC-6A44-9F7C-49BF43ABACF5}">
      <dsp:nvSpPr>
        <dsp:cNvPr id="0" name=""/>
        <dsp:cNvSpPr/>
      </dsp:nvSpPr>
      <dsp:spPr>
        <a:xfrm>
          <a:off x="5927" y="1696148"/>
          <a:ext cx="2850780" cy="2261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1600" kern="1200" dirty="0"/>
            <a:t>2018/01-2019/06</a:t>
          </a:r>
          <a:r>
            <a:rPr lang="zh-Hans" altLang="en-US" sz="1600" kern="1200" dirty="0"/>
            <a:t> 核心模块研发及推广</a:t>
          </a:r>
          <a:endParaRPr lang="en-US" altLang="zh-Han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天使轮融资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上线基础消费模块、私教及动友功能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门店数量</a:t>
          </a:r>
          <a:r>
            <a:rPr lang="en-US" altLang="zh-Hans" sz="1200" kern="1200" dirty="0"/>
            <a:t>300</a:t>
          </a:r>
          <a:r>
            <a:rPr lang="zh-Hans" altLang="en-US" sz="1200" kern="1200" dirty="0"/>
            <a:t>家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注册用户超</a:t>
          </a:r>
          <a:r>
            <a:rPr lang="en-US" altLang="zh-Hans" sz="1200" kern="1200" dirty="0"/>
            <a:t>200</a:t>
          </a:r>
          <a:r>
            <a:rPr lang="zh-Hans" altLang="en-US" sz="1200" kern="1200" dirty="0"/>
            <a:t>万</a:t>
          </a:r>
          <a:endParaRPr lang="en-US" sz="1200" kern="1200" dirty="0"/>
        </a:p>
      </dsp:txBody>
      <dsp:txXfrm>
        <a:off x="116326" y="1806547"/>
        <a:ext cx="2629982" cy="2040732"/>
      </dsp:txXfrm>
    </dsp:sp>
    <dsp:sp modelId="{D982FA29-C63D-4645-9C0B-62FB47E28873}">
      <dsp:nvSpPr>
        <dsp:cNvPr id="0" name=""/>
        <dsp:cNvSpPr/>
      </dsp:nvSpPr>
      <dsp:spPr>
        <a:xfrm>
          <a:off x="2999247" y="1696148"/>
          <a:ext cx="2850780" cy="2261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1600" kern="1200" dirty="0"/>
            <a:t>2019/07-2020/06</a:t>
          </a:r>
          <a:r>
            <a:rPr lang="zh-Hans" altLang="en-US" sz="1600" kern="1200" dirty="0"/>
            <a:t> 快速发展期</a:t>
          </a:r>
          <a:endParaRPr lang="en-US" altLang="zh-Han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Hans" sz="1200" kern="1200" dirty="0"/>
            <a:t>A</a:t>
          </a:r>
          <a:r>
            <a:rPr lang="zh-Hans" altLang="en-US" sz="1200" kern="1200" dirty="0"/>
            <a:t>轮融资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提升用户体验、上线社区功能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一线城市及部分强二线城市推广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门店数量</a:t>
          </a:r>
          <a:r>
            <a:rPr lang="en-US" altLang="zh-Hans" sz="1200" kern="1200" dirty="0"/>
            <a:t>1500</a:t>
          </a:r>
          <a:r>
            <a:rPr lang="zh-Hans" altLang="en-US" sz="1200" kern="1200" dirty="0"/>
            <a:t>家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注册私教</a:t>
          </a:r>
          <a:r>
            <a:rPr lang="en-US" altLang="zh-Hans" sz="1200" kern="1200" dirty="0"/>
            <a:t>3000</a:t>
          </a:r>
          <a:r>
            <a:rPr lang="zh-Hans" altLang="en-US" sz="1200" kern="1200" dirty="0"/>
            <a:t>人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注册用户超</a:t>
          </a:r>
          <a:r>
            <a:rPr lang="en-US" altLang="zh-Hans" sz="1200" kern="1200" dirty="0"/>
            <a:t>600</a:t>
          </a:r>
          <a:r>
            <a:rPr lang="zh-Hans" altLang="en-US" sz="1200" kern="1200" dirty="0"/>
            <a:t>万</a:t>
          </a:r>
          <a:endParaRPr lang="en-US" sz="1200" kern="1200" dirty="0"/>
        </a:p>
      </dsp:txBody>
      <dsp:txXfrm>
        <a:off x="3109646" y="1806547"/>
        <a:ext cx="2629982" cy="2040732"/>
      </dsp:txXfrm>
    </dsp:sp>
    <dsp:sp modelId="{E96CB4F7-CF6E-FE4F-992D-941853E1C8C5}">
      <dsp:nvSpPr>
        <dsp:cNvPr id="0" name=""/>
        <dsp:cNvSpPr/>
      </dsp:nvSpPr>
      <dsp:spPr>
        <a:xfrm>
          <a:off x="5992567" y="1696148"/>
          <a:ext cx="2850780" cy="2261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1600" kern="1200" dirty="0"/>
            <a:t>2020/07-2021/06</a:t>
          </a:r>
          <a:r>
            <a:rPr lang="zh-Hans" altLang="en-US" sz="1600" kern="1200" dirty="0"/>
            <a:t> 爆发期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Hans" sz="1200" kern="1200" dirty="0"/>
            <a:t>B</a:t>
          </a:r>
          <a:r>
            <a:rPr lang="zh-Hans" altLang="en-US" sz="1200" kern="1200" dirty="0"/>
            <a:t>轮融资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具备平台快速扩容能力、优化用户体验及扩展增值服务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Hans" sz="1200" kern="1200" dirty="0"/>
            <a:t>800</a:t>
          </a:r>
          <a:r>
            <a:rPr lang="zh-Hans" altLang="en-US" sz="1200" kern="1200" dirty="0"/>
            <a:t>万人口以上城市推广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目标门店数量</a:t>
          </a:r>
          <a:r>
            <a:rPr lang="en-US" altLang="zh-Hans" sz="1200" kern="1200" dirty="0"/>
            <a:t>5000</a:t>
          </a:r>
          <a:r>
            <a:rPr lang="zh-Hans" altLang="en-US" sz="1200" kern="1200" dirty="0"/>
            <a:t>家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注册私教</a:t>
          </a:r>
          <a:r>
            <a:rPr lang="en-US" altLang="zh-Hans" sz="1200" kern="1200" dirty="0"/>
            <a:t>10000</a:t>
          </a:r>
          <a:r>
            <a:rPr lang="zh-Hans" altLang="en-US" sz="1200" kern="1200" dirty="0"/>
            <a:t>人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注册用户超</a:t>
          </a:r>
          <a:r>
            <a:rPr lang="en-US" altLang="zh-Hans" sz="1200" kern="1200" dirty="0"/>
            <a:t>2000</a:t>
          </a:r>
          <a:r>
            <a:rPr lang="zh-Hans" altLang="en-US" sz="1200" kern="1200" dirty="0"/>
            <a:t>万</a:t>
          </a:r>
          <a:endParaRPr lang="en-US" sz="1200" kern="1200" dirty="0"/>
        </a:p>
      </dsp:txBody>
      <dsp:txXfrm>
        <a:off x="6102966" y="1806547"/>
        <a:ext cx="2629982" cy="2040732"/>
      </dsp:txXfrm>
    </dsp:sp>
    <dsp:sp modelId="{A9C375C8-192F-1942-BFDD-D96B3ABCAC45}">
      <dsp:nvSpPr>
        <dsp:cNvPr id="0" name=""/>
        <dsp:cNvSpPr/>
      </dsp:nvSpPr>
      <dsp:spPr>
        <a:xfrm>
          <a:off x="8985886" y="1696148"/>
          <a:ext cx="2850780" cy="2261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1600" kern="1200" dirty="0"/>
            <a:t>2021/07</a:t>
          </a:r>
          <a:r>
            <a:rPr lang="zh-Hans" altLang="en-US" sz="1600" kern="1200" dirty="0"/>
            <a:t> </a:t>
          </a:r>
          <a:r>
            <a:rPr lang="en-US" altLang="zh-Hans" sz="1600" kern="1200" dirty="0"/>
            <a:t>C</a:t>
          </a:r>
          <a:r>
            <a:rPr lang="zh-Hans" altLang="en-US" sz="1600" kern="1200" dirty="0"/>
            <a:t>轮融资及</a:t>
          </a:r>
          <a:r>
            <a:rPr lang="en-US" altLang="zh-Hans" sz="1600" kern="1200" dirty="0"/>
            <a:t>IPO</a:t>
          </a:r>
          <a:endParaRPr lang="en-US" sz="1600" kern="1200" dirty="0"/>
        </a:p>
      </dsp:txBody>
      <dsp:txXfrm>
        <a:off x="9096285" y="1806547"/>
        <a:ext cx="2629982" cy="20407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C6E9E-B574-5049-877F-F0A7EB94F9D4}">
      <dsp:nvSpPr>
        <dsp:cNvPr id="0" name=""/>
        <dsp:cNvSpPr/>
      </dsp:nvSpPr>
      <dsp:spPr>
        <a:xfrm>
          <a:off x="10422" y="33873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300" kern="1200" dirty="0"/>
            <a:t>2017/12/25-</a:t>
          </a:r>
          <a:r>
            <a:rPr lang="zh-Hans" altLang="en-US" sz="2300" kern="1200" dirty="0"/>
            <a:t>项目启动</a:t>
          </a:r>
          <a:endParaRPr lang="en-US" altLang="zh-Han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已完成各系统详细设计</a:t>
          </a:r>
          <a:endParaRPr lang="en-US" altLang="zh-Han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已完成部分后端系统、门店核心功能、消费端部分界面开发</a:t>
          </a:r>
          <a:endParaRPr lang="en-US" altLang="zh-Hans" sz="1800" kern="1200" dirty="0"/>
        </a:p>
      </dsp:txBody>
      <dsp:txXfrm>
        <a:off x="65570" y="393880"/>
        <a:ext cx="3004870" cy="1772597"/>
      </dsp:txXfrm>
    </dsp:sp>
    <dsp:sp modelId="{5E301E8C-8C1D-0441-938E-3680BEEDEC29}">
      <dsp:nvSpPr>
        <dsp:cNvPr id="0" name=""/>
        <dsp:cNvSpPr/>
      </dsp:nvSpPr>
      <dsp:spPr>
        <a:xfrm>
          <a:off x="3399723" y="893899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399723" y="1048411"/>
        <a:ext cx="462291" cy="463537"/>
      </dsp:txXfrm>
    </dsp:sp>
    <dsp:sp modelId="{60E1AAAC-4114-5241-86A4-58BD48C854FB}">
      <dsp:nvSpPr>
        <dsp:cNvPr id="0" name=""/>
        <dsp:cNvSpPr/>
      </dsp:nvSpPr>
      <dsp:spPr>
        <a:xfrm>
          <a:off x="4371655" y="33873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300" kern="1200" dirty="0"/>
            <a:t>07-</a:t>
          </a:r>
          <a:r>
            <a:rPr lang="zh-Hans" altLang="en-US" sz="2300" kern="1200" dirty="0"/>
            <a:t>门店系统推广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门店系统</a:t>
          </a:r>
          <a:r>
            <a:rPr lang="en-US" altLang="zh-Hans" sz="1800" kern="1200" dirty="0"/>
            <a:t>V1</a:t>
          </a:r>
          <a:r>
            <a:rPr lang="zh-Hans" altLang="en-US" sz="1800" kern="1200" dirty="0"/>
            <a:t>上线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线下推广人员招聘、培训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单城目标门店数量</a:t>
          </a:r>
          <a:r>
            <a:rPr lang="en-US" altLang="zh-Hans" sz="1800" kern="1200" dirty="0"/>
            <a:t>100</a:t>
          </a:r>
          <a:r>
            <a:rPr lang="zh-Hans" altLang="en-US" sz="1800" kern="1200" dirty="0"/>
            <a:t>家</a:t>
          </a:r>
          <a:endParaRPr lang="en-US" sz="1800" kern="1200" dirty="0"/>
        </a:p>
      </dsp:txBody>
      <dsp:txXfrm>
        <a:off x="4426803" y="393880"/>
        <a:ext cx="3004870" cy="1772597"/>
      </dsp:txXfrm>
    </dsp:sp>
    <dsp:sp modelId="{633BCBE7-002C-4146-8494-BED4C18B2691}">
      <dsp:nvSpPr>
        <dsp:cNvPr id="0" name=""/>
        <dsp:cNvSpPr/>
      </dsp:nvSpPr>
      <dsp:spPr>
        <a:xfrm>
          <a:off x="7760956" y="893899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760956" y="1048411"/>
        <a:ext cx="462291" cy="463537"/>
      </dsp:txXfrm>
    </dsp:sp>
    <dsp:sp modelId="{EDEE99EF-E3C3-6B4B-8603-8D7A68E0116B}">
      <dsp:nvSpPr>
        <dsp:cNvPr id="0" name=""/>
        <dsp:cNvSpPr/>
      </dsp:nvSpPr>
      <dsp:spPr>
        <a:xfrm>
          <a:off x="8732888" y="33873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300" kern="1200" dirty="0"/>
            <a:t>09-</a:t>
          </a:r>
          <a:r>
            <a:rPr lang="zh-Hans" altLang="en-US" sz="2300" kern="1200" dirty="0"/>
            <a:t>消费端推广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消费移动端</a:t>
          </a:r>
          <a:r>
            <a:rPr lang="en-US" altLang="zh-Hans" sz="1800" kern="1200" dirty="0"/>
            <a:t>-V1</a:t>
          </a:r>
          <a:r>
            <a:rPr lang="zh-Hans" altLang="en-US" sz="1800" kern="1200" dirty="0"/>
            <a:t>上线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线上及线下推广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单城目标注册用户</a:t>
          </a:r>
          <a:r>
            <a:rPr lang="en-US" altLang="zh-Hans" sz="1800" kern="1200" dirty="0"/>
            <a:t>50</a:t>
          </a:r>
          <a:r>
            <a:rPr lang="zh-Hans" altLang="en-US" sz="1800" kern="1200" dirty="0"/>
            <a:t>万</a:t>
          </a:r>
          <a:endParaRPr lang="en-US" sz="1800" kern="1200" dirty="0"/>
        </a:p>
      </dsp:txBody>
      <dsp:txXfrm>
        <a:off x="8788036" y="393880"/>
        <a:ext cx="3004870" cy="1772597"/>
      </dsp:txXfrm>
    </dsp:sp>
    <dsp:sp modelId="{050B808D-16CD-FE44-9BF9-ED2460C732FB}">
      <dsp:nvSpPr>
        <dsp:cNvPr id="0" name=""/>
        <dsp:cNvSpPr/>
      </dsp:nvSpPr>
      <dsp:spPr>
        <a:xfrm rot="5400000">
          <a:off x="9960263" y="2439688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0058702" y="2495761"/>
        <a:ext cx="463537" cy="462291"/>
      </dsp:txXfrm>
    </dsp:sp>
    <dsp:sp modelId="{BD41CDF5-B731-D742-9731-C45C94E0034F}">
      <dsp:nvSpPr>
        <dsp:cNvPr id="0" name=""/>
        <dsp:cNvSpPr/>
      </dsp:nvSpPr>
      <dsp:spPr>
        <a:xfrm>
          <a:off x="8732888" y="3467693"/>
          <a:ext cx="3115166" cy="200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300" kern="1200" dirty="0"/>
            <a:t>10-</a:t>
          </a:r>
          <a:r>
            <a:rPr lang="zh-Hans" altLang="en-US" sz="2300" kern="1200" dirty="0"/>
            <a:t>门店系统</a:t>
          </a:r>
          <a:r>
            <a:rPr lang="en-US" altLang="zh-Hans" sz="2300" kern="1200" dirty="0"/>
            <a:t>V2</a:t>
          </a:r>
          <a:r>
            <a:rPr lang="zh-Hans" altLang="en-US" sz="2300" kern="1200" dirty="0"/>
            <a:t>上线</a:t>
          </a:r>
          <a:endParaRPr lang="en-US" altLang="zh-Han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数据可视化功能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教练模块</a:t>
          </a:r>
          <a:endParaRPr lang="en-US" sz="1800" kern="1200" dirty="0"/>
        </a:p>
      </dsp:txBody>
      <dsp:txXfrm>
        <a:off x="8791750" y="3526555"/>
        <a:ext cx="2997442" cy="1891988"/>
      </dsp:txXfrm>
    </dsp:sp>
    <dsp:sp modelId="{5B753CF2-A41B-A54E-8064-735B015D64E6}">
      <dsp:nvSpPr>
        <dsp:cNvPr id="0" name=""/>
        <dsp:cNvSpPr/>
      </dsp:nvSpPr>
      <dsp:spPr>
        <a:xfrm rot="10800000">
          <a:off x="7798338" y="4086268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7996462" y="4240780"/>
        <a:ext cx="462291" cy="463537"/>
      </dsp:txXfrm>
    </dsp:sp>
    <dsp:sp modelId="{B3DE5F08-002D-D244-982F-AA7562D8C990}">
      <dsp:nvSpPr>
        <dsp:cNvPr id="0" name=""/>
        <dsp:cNvSpPr/>
      </dsp:nvSpPr>
      <dsp:spPr>
        <a:xfrm>
          <a:off x="4371655" y="353110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300" kern="1200" dirty="0"/>
            <a:t>11-</a:t>
          </a:r>
          <a:r>
            <a:rPr lang="zh-Hans" altLang="en-US" sz="2300" kern="1200" dirty="0"/>
            <a:t>私教端推广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私教端</a:t>
          </a:r>
          <a:r>
            <a:rPr lang="en-US" altLang="zh-Hans" sz="1800" kern="1200" dirty="0"/>
            <a:t>V1</a:t>
          </a:r>
          <a:r>
            <a:rPr lang="zh-Hans" altLang="en-US" sz="1800" kern="1200" dirty="0"/>
            <a:t>上线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目标注册私教</a:t>
          </a:r>
          <a:r>
            <a:rPr lang="en-US" altLang="zh-Hans" sz="1800" kern="1200" dirty="0"/>
            <a:t>300</a:t>
          </a:r>
          <a:r>
            <a:rPr lang="zh-Hans" altLang="en-US" sz="1800" kern="1200" dirty="0"/>
            <a:t>人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消费端</a:t>
          </a:r>
          <a:r>
            <a:rPr lang="en-US" altLang="zh-Hans" sz="1800" kern="1200" dirty="0"/>
            <a:t>V2</a:t>
          </a:r>
          <a:r>
            <a:rPr lang="zh-Hans" altLang="en-US" sz="1800" kern="1200" dirty="0"/>
            <a:t>上线</a:t>
          </a:r>
          <a:endParaRPr lang="en-US" sz="1800" kern="1200" dirty="0"/>
        </a:p>
      </dsp:txBody>
      <dsp:txXfrm>
        <a:off x="4426803" y="3586250"/>
        <a:ext cx="3004870" cy="1772597"/>
      </dsp:txXfrm>
    </dsp:sp>
    <dsp:sp modelId="{9AA389B1-70F0-E04B-B9A0-1D97EC7CF672}">
      <dsp:nvSpPr>
        <dsp:cNvPr id="0" name=""/>
        <dsp:cNvSpPr/>
      </dsp:nvSpPr>
      <dsp:spPr>
        <a:xfrm rot="10800000">
          <a:off x="3437105" y="4086268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635229" y="4240780"/>
        <a:ext cx="462291" cy="463537"/>
      </dsp:txXfrm>
    </dsp:sp>
    <dsp:sp modelId="{2EC05237-D299-8141-973C-66B98641B92F}">
      <dsp:nvSpPr>
        <dsp:cNvPr id="0" name=""/>
        <dsp:cNvSpPr/>
      </dsp:nvSpPr>
      <dsp:spPr>
        <a:xfrm>
          <a:off x="10422" y="353110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300" kern="1200" dirty="0"/>
            <a:t>12-</a:t>
          </a:r>
          <a:r>
            <a:rPr lang="zh-Hans" altLang="en-US" sz="2300" kern="1200" dirty="0"/>
            <a:t>一线城市门店系统推广</a:t>
          </a:r>
          <a:endParaRPr lang="en-US" sz="2300" kern="1200" dirty="0"/>
        </a:p>
      </dsp:txBody>
      <dsp:txXfrm>
        <a:off x="65570" y="3586250"/>
        <a:ext cx="3004870" cy="17725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C8EEE-C9E0-7C45-B04F-11C8289D27A3}">
      <dsp:nvSpPr>
        <dsp:cNvPr id="0" name=""/>
        <dsp:cNvSpPr/>
      </dsp:nvSpPr>
      <dsp:spPr>
        <a:xfrm>
          <a:off x="127056" y="1253448"/>
          <a:ext cx="3134049" cy="31340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5300" kern="1200" dirty="0"/>
            <a:t>股权融资</a:t>
          </a:r>
          <a:r>
            <a:rPr lang="en-US" altLang="zh-Hans" sz="5300" kern="1200" dirty="0"/>
            <a:t>500</a:t>
          </a:r>
          <a:r>
            <a:rPr lang="zh-Hans" altLang="en-US" sz="5300" kern="1200" dirty="0"/>
            <a:t>万</a:t>
          </a:r>
          <a:endParaRPr lang="en-US" sz="5300" kern="1200" dirty="0"/>
        </a:p>
      </dsp:txBody>
      <dsp:txXfrm>
        <a:off x="564693" y="1623020"/>
        <a:ext cx="1807019" cy="2394905"/>
      </dsp:txXfrm>
    </dsp:sp>
    <dsp:sp modelId="{EC5CD4CA-A01D-B24B-83F1-F6376150349F}">
      <dsp:nvSpPr>
        <dsp:cNvPr id="0" name=""/>
        <dsp:cNvSpPr/>
      </dsp:nvSpPr>
      <dsp:spPr>
        <a:xfrm>
          <a:off x="2385830" y="1253448"/>
          <a:ext cx="3134049" cy="31340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5300" kern="1200" dirty="0"/>
            <a:t>出让股权</a:t>
          </a:r>
          <a:r>
            <a:rPr lang="en-US" altLang="zh-Hans" sz="5300" kern="1200" dirty="0"/>
            <a:t>15%</a:t>
          </a:r>
          <a:endParaRPr lang="en-US" sz="5300" kern="1200" dirty="0"/>
        </a:p>
      </dsp:txBody>
      <dsp:txXfrm>
        <a:off x="3275222" y="1623020"/>
        <a:ext cx="1807019" cy="2394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554E-FAB7-4147-A399-F2F675497322}">
      <dsp:nvSpPr>
        <dsp:cNvPr id="0" name=""/>
        <dsp:cNvSpPr/>
      </dsp:nvSpPr>
      <dsp:spPr>
        <a:xfrm>
          <a:off x="-6070767" y="-929124"/>
          <a:ext cx="7228739" cy="7228739"/>
        </a:xfrm>
        <a:prstGeom prst="blockArc">
          <a:avLst>
            <a:gd name="adj1" fmla="val 18900000"/>
            <a:gd name="adj2" fmla="val 2700000"/>
            <a:gd name="adj3" fmla="val 2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B3B3E-E07A-7041-8C7B-AC664896195E}">
      <dsp:nvSpPr>
        <dsp:cNvPr id="0" name=""/>
        <dsp:cNvSpPr/>
      </dsp:nvSpPr>
      <dsp:spPr>
        <a:xfrm>
          <a:off x="745424" y="537049"/>
          <a:ext cx="5665289" cy="1074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256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100" kern="1200" dirty="0"/>
            <a:t>完善当前商业模式，打消用户消费顾虑，从而充分激活市场；</a:t>
          </a:r>
          <a:endParaRPr lang="en-US" sz="2100" kern="1200" dirty="0"/>
        </a:p>
      </dsp:txBody>
      <dsp:txXfrm>
        <a:off x="745424" y="537049"/>
        <a:ext cx="5665289" cy="1074098"/>
      </dsp:txXfrm>
    </dsp:sp>
    <dsp:sp modelId="{F458F027-EA6D-BE47-919F-83DF0C68F24A}">
      <dsp:nvSpPr>
        <dsp:cNvPr id="0" name=""/>
        <dsp:cNvSpPr/>
      </dsp:nvSpPr>
      <dsp:spPr>
        <a:xfrm>
          <a:off x="74112" y="402786"/>
          <a:ext cx="1342622" cy="13426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6EFD5-6FF8-C842-9B41-E9EE2C829E2D}">
      <dsp:nvSpPr>
        <dsp:cNvPr id="0" name=""/>
        <dsp:cNvSpPr/>
      </dsp:nvSpPr>
      <dsp:spPr>
        <a:xfrm>
          <a:off x="1135858" y="2148196"/>
          <a:ext cx="5274854" cy="1074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256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100" kern="1200" dirty="0"/>
            <a:t>整合门店资源，降低门店运营成本，提高门店经营利润，最终达到门店资源至少再翻一番的目标；</a:t>
          </a:r>
          <a:endParaRPr lang="en-US" altLang="zh-Hans" sz="2100" kern="1200" dirty="0"/>
        </a:p>
      </dsp:txBody>
      <dsp:txXfrm>
        <a:off x="1135858" y="2148196"/>
        <a:ext cx="5274854" cy="1074098"/>
      </dsp:txXfrm>
    </dsp:sp>
    <dsp:sp modelId="{5FE96927-7A94-804F-A679-C0260D924F30}">
      <dsp:nvSpPr>
        <dsp:cNvPr id="0" name=""/>
        <dsp:cNvSpPr/>
      </dsp:nvSpPr>
      <dsp:spPr>
        <a:xfrm>
          <a:off x="464547" y="2013934"/>
          <a:ext cx="1342622" cy="13426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A9A4E-E893-874B-A6B1-7CF5A84D3EEE}">
      <dsp:nvSpPr>
        <dsp:cNvPr id="0" name=""/>
        <dsp:cNvSpPr/>
      </dsp:nvSpPr>
      <dsp:spPr>
        <a:xfrm>
          <a:off x="745424" y="3759343"/>
          <a:ext cx="5665289" cy="1074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256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100" kern="1200" dirty="0"/>
            <a:t>通过重塑门店和私教的关系，在进一步降低门店运营成本的同时，提高门店利润及私教收入；</a:t>
          </a:r>
          <a:endParaRPr lang="en-US" altLang="zh-Hans" sz="2100" kern="1200" dirty="0"/>
        </a:p>
      </dsp:txBody>
      <dsp:txXfrm>
        <a:off x="745424" y="3759343"/>
        <a:ext cx="5665289" cy="1074098"/>
      </dsp:txXfrm>
    </dsp:sp>
    <dsp:sp modelId="{B09D1ADC-E6F8-9D40-BC5C-BE6C2F96D1D7}">
      <dsp:nvSpPr>
        <dsp:cNvPr id="0" name=""/>
        <dsp:cNvSpPr/>
      </dsp:nvSpPr>
      <dsp:spPr>
        <a:xfrm>
          <a:off x="74112" y="3625081"/>
          <a:ext cx="1342622" cy="13426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FFB3A-274C-4645-9D99-2D4E9A9C00DF}">
      <dsp:nvSpPr>
        <dsp:cNvPr id="0" name=""/>
        <dsp:cNvSpPr/>
      </dsp:nvSpPr>
      <dsp:spPr>
        <a:xfrm>
          <a:off x="631736" y="699828"/>
          <a:ext cx="4665257" cy="4665257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1E8D0-4A95-D840-9E4C-119123D72D6C}">
      <dsp:nvSpPr>
        <dsp:cNvPr id="0" name=""/>
        <dsp:cNvSpPr/>
      </dsp:nvSpPr>
      <dsp:spPr>
        <a:xfrm>
          <a:off x="631736" y="699828"/>
          <a:ext cx="4665257" cy="4665257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A6BD5-8518-3C45-9C24-2FA529D71F2B}">
      <dsp:nvSpPr>
        <dsp:cNvPr id="0" name=""/>
        <dsp:cNvSpPr/>
      </dsp:nvSpPr>
      <dsp:spPr>
        <a:xfrm>
          <a:off x="631736" y="699828"/>
          <a:ext cx="4665257" cy="4665257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C18EA-0840-C547-8486-47B8C153BA62}">
      <dsp:nvSpPr>
        <dsp:cNvPr id="0" name=""/>
        <dsp:cNvSpPr/>
      </dsp:nvSpPr>
      <dsp:spPr>
        <a:xfrm>
          <a:off x="1890361" y="1958453"/>
          <a:ext cx="2148007" cy="2148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700" kern="1200" dirty="0"/>
            <a:t>完善商业模式</a:t>
          </a:r>
          <a:endParaRPr lang="en-US" sz="3700" kern="1200" dirty="0"/>
        </a:p>
      </dsp:txBody>
      <dsp:txXfrm>
        <a:off x="2204929" y="2273021"/>
        <a:ext cx="1518871" cy="1518871"/>
      </dsp:txXfrm>
    </dsp:sp>
    <dsp:sp modelId="{349D356B-C957-0240-9F92-6FACB9A22F46}">
      <dsp:nvSpPr>
        <dsp:cNvPr id="0" name=""/>
        <dsp:cNvSpPr/>
      </dsp:nvSpPr>
      <dsp:spPr>
        <a:xfrm>
          <a:off x="2212563" y="2155"/>
          <a:ext cx="1503604" cy="1503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/>
            <a:t>按次消费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动态门店价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奖惩措施</a:t>
          </a:r>
          <a:endParaRPr lang="en-US" sz="1400" kern="1200" dirty="0"/>
        </a:p>
      </dsp:txBody>
      <dsp:txXfrm>
        <a:off x="2432761" y="222353"/>
        <a:ext cx="1063208" cy="1063208"/>
      </dsp:txXfrm>
    </dsp:sp>
    <dsp:sp modelId="{F926005C-98A1-1744-A5A6-01A94063314C}">
      <dsp:nvSpPr>
        <dsp:cNvPr id="0" name=""/>
        <dsp:cNvSpPr/>
      </dsp:nvSpPr>
      <dsp:spPr>
        <a:xfrm>
          <a:off x="4185800" y="3419903"/>
          <a:ext cx="1503604" cy="1503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/>
            <a:t>全城通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跨店消费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可转让</a:t>
          </a:r>
          <a:endParaRPr lang="en-US" sz="1400" kern="1200" dirty="0"/>
        </a:p>
      </dsp:txBody>
      <dsp:txXfrm>
        <a:off x="4405998" y="3640101"/>
        <a:ext cx="1063208" cy="1063208"/>
      </dsp:txXfrm>
    </dsp:sp>
    <dsp:sp modelId="{C6F8AF0A-9EDA-C34E-AA00-F83C38C7F207}">
      <dsp:nvSpPr>
        <dsp:cNvPr id="0" name=""/>
        <dsp:cNvSpPr/>
      </dsp:nvSpPr>
      <dsp:spPr>
        <a:xfrm>
          <a:off x="239325" y="3419903"/>
          <a:ext cx="1503604" cy="1503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/>
            <a:t>门店会员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成本低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可转让</a:t>
          </a:r>
          <a:endParaRPr lang="en-US" sz="1400" kern="1200" dirty="0"/>
        </a:p>
      </dsp:txBody>
      <dsp:txXfrm>
        <a:off x="459523" y="3640101"/>
        <a:ext cx="1063208" cy="1063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19C56-BB07-9B4D-B846-3DF08E413D05}">
      <dsp:nvSpPr>
        <dsp:cNvPr id="0" name=""/>
        <dsp:cNvSpPr/>
      </dsp:nvSpPr>
      <dsp:spPr>
        <a:xfrm rot="5400000">
          <a:off x="2699812" y="-387204"/>
          <a:ext cx="2266386" cy="36075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打消消费顾虑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消费模式随时自由选择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培养健身习惯</a:t>
          </a:r>
          <a:endParaRPr lang="en-US" sz="1900" kern="1200" dirty="0"/>
        </a:p>
      </dsp:txBody>
      <dsp:txXfrm rot="-5400000">
        <a:off x="2029238" y="394006"/>
        <a:ext cx="3496898" cy="2045114"/>
      </dsp:txXfrm>
    </dsp:sp>
    <dsp:sp modelId="{D62A1BD9-113F-F040-96D9-5C4318B3FEE7}">
      <dsp:nvSpPr>
        <dsp:cNvPr id="0" name=""/>
        <dsp:cNvSpPr/>
      </dsp:nvSpPr>
      <dsp:spPr>
        <a:xfrm>
          <a:off x="0" y="70"/>
          <a:ext cx="2029238" cy="28329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6500" kern="1200" dirty="0"/>
            <a:t>用户</a:t>
          </a:r>
          <a:endParaRPr lang="en-US" sz="6500" kern="1200" dirty="0"/>
        </a:p>
      </dsp:txBody>
      <dsp:txXfrm>
        <a:off x="99059" y="99129"/>
        <a:ext cx="1831120" cy="2634865"/>
      </dsp:txXfrm>
    </dsp:sp>
    <dsp:sp modelId="{994006BB-15FF-304D-8E58-E9A1241FE569}">
      <dsp:nvSpPr>
        <dsp:cNvPr id="0" name=""/>
        <dsp:cNvSpPr/>
      </dsp:nvSpPr>
      <dsp:spPr>
        <a:xfrm rot="5400000">
          <a:off x="2699812" y="2587427"/>
          <a:ext cx="2266386" cy="36075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提高门店流量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弱化销售价值，降低运营成本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门店、会员卡、全城卡盈利</a:t>
          </a:r>
          <a:r>
            <a:rPr lang="en-US" altLang="zh-Hans" sz="1900" kern="1200" dirty="0"/>
            <a:t>,</a:t>
          </a:r>
          <a:r>
            <a:rPr lang="zh-Hans" altLang="en-US" sz="1900" kern="1200" dirty="0"/>
            <a:t>懒惰惩罚提成等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订场服务、团体课程等支持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...</a:t>
          </a:r>
        </a:p>
      </dsp:txBody>
      <dsp:txXfrm rot="-5400000">
        <a:off x="2029238" y="3368637"/>
        <a:ext cx="3496898" cy="2045114"/>
      </dsp:txXfrm>
    </dsp:sp>
    <dsp:sp modelId="{B411A9EA-2935-CA46-930F-E7C33C4CBD0A}">
      <dsp:nvSpPr>
        <dsp:cNvPr id="0" name=""/>
        <dsp:cNvSpPr/>
      </dsp:nvSpPr>
      <dsp:spPr>
        <a:xfrm>
          <a:off x="0" y="2974703"/>
          <a:ext cx="2029238" cy="28329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6500" kern="1200" dirty="0"/>
            <a:t>门店</a:t>
          </a:r>
          <a:endParaRPr lang="en-US" sz="6500" kern="1200" dirty="0"/>
        </a:p>
      </dsp:txBody>
      <dsp:txXfrm>
        <a:off x="99059" y="3073762"/>
        <a:ext cx="1831120" cy="2634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AF542-19D3-BA4D-A8DC-8CCFD9886C6C}">
      <dsp:nvSpPr>
        <dsp:cNvPr id="0" name=""/>
        <dsp:cNvSpPr/>
      </dsp:nvSpPr>
      <dsp:spPr>
        <a:xfrm>
          <a:off x="0" y="331360"/>
          <a:ext cx="5390123" cy="1825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333" tIns="395732" rIns="41833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规范教练准入、评级机制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灵活教练课程定价规则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提高教练课程提成比例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提高优秀教练收入</a:t>
          </a:r>
          <a:endParaRPr lang="en-US" sz="1900" kern="1200" dirty="0"/>
        </a:p>
      </dsp:txBody>
      <dsp:txXfrm>
        <a:off x="0" y="331360"/>
        <a:ext cx="5390123" cy="1825425"/>
      </dsp:txXfrm>
    </dsp:sp>
    <dsp:sp modelId="{73D830AF-5673-7441-B69F-9B1437A5DC78}">
      <dsp:nvSpPr>
        <dsp:cNvPr id="0" name=""/>
        <dsp:cNvSpPr/>
      </dsp:nvSpPr>
      <dsp:spPr>
        <a:xfrm>
          <a:off x="269506" y="50920"/>
          <a:ext cx="37730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614" tIns="0" rIns="14261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私教</a:t>
          </a:r>
          <a:endParaRPr lang="en-US" sz="1900" kern="1200" dirty="0"/>
        </a:p>
      </dsp:txBody>
      <dsp:txXfrm>
        <a:off x="296886" y="78300"/>
        <a:ext cx="3718326" cy="506120"/>
      </dsp:txXfrm>
    </dsp:sp>
    <dsp:sp modelId="{DFFE4887-5B0F-6A42-A38E-313EAAF3A069}">
      <dsp:nvSpPr>
        <dsp:cNvPr id="0" name=""/>
        <dsp:cNvSpPr/>
      </dsp:nvSpPr>
      <dsp:spPr>
        <a:xfrm>
          <a:off x="0" y="2539825"/>
          <a:ext cx="5390123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333" tIns="395732" rIns="41833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不再雇佣教练，进一步降低运营成本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教练课程提成</a:t>
          </a:r>
          <a:endParaRPr lang="en-US" sz="1900" kern="1200" dirty="0"/>
        </a:p>
      </dsp:txBody>
      <dsp:txXfrm>
        <a:off x="0" y="2539825"/>
        <a:ext cx="5390123" cy="1167075"/>
      </dsp:txXfrm>
    </dsp:sp>
    <dsp:sp modelId="{3DA74D32-CA30-2040-B730-C10439CB8C04}">
      <dsp:nvSpPr>
        <dsp:cNvPr id="0" name=""/>
        <dsp:cNvSpPr/>
      </dsp:nvSpPr>
      <dsp:spPr>
        <a:xfrm>
          <a:off x="269506" y="2259385"/>
          <a:ext cx="37730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614" tIns="0" rIns="14261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门店</a:t>
          </a:r>
          <a:endParaRPr lang="en-US" sz="1900" kern="1200" dirty="0"/>
        </a:p>
      </dsp:txBody>
      <dsp:txXfrm>
        <a:off x="296886" y="2286765"/>
        <a:ext cx="3718326" cy="506120"/>
      </dsp:txXfrm>
    </dsp:sp>
    <dsp:sp modelId="{AB62DDBE-D24A-104B-9E14-5F55FEBF215D}">
      <dsp:nvSpPr>
        <dsp:cNvPr id="0" name=""/>
        <dsp:cNvSpPr/>
      </dsp:nvSpPr>
      <dsp:spPr>
        <a:xfrm>
          <a:off x="0" y="4089940"/>
          <a:ext cx="5390123" cy="149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333" tIns="395732" rIns="41833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获取与价值匹配的服务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更加专业的私教服务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真正切合自身的私教服务</a:t>
          </a:r>
          <a:endParaRPr lang="en-US" sz="1900" kern="1200" dirty="0"/>
        </a:p>
      </dsp:txBody>
      <dsp:txXfrm>
        <a:off x="0" y="4089940"/>
        <a:ext cx="5390123" cy="1496250"/>
      </dsp:txXfrm>
    </dsp:sp>
    <dsp:sp modelId="{2B3E41D2-4792-8049-8C3F-E04A3820EDA0}">
      <dsp:nvSpPr>
        <dsp:cNvPr id="0" name=""/>
        <dsp:cNvSpPr/>
      </dsp:nvSpPr>
      <dsp:spPr>
        <a:xfrm>
          <a:off x="269506" y="3809500"/>
          <a:ext cx="37730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614" tIns="0" rIns="14261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消费者</a:t>
          </a:r>
          <a:endParaRPr lang="en-US" sz="1900" kern="1200" dirty="0"/>
        </a:p>
      </dsp:txBody>
      <dsp:txXfrm>
        <a:off x="296886" y="3836880"/>
        <a:ext cx="3718326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C3336-1FC6-8A4D-8C77-2E7BEFF51BBF}">
      <dsp:nvSpPr>
        <dsp:cNvPr id="0" name=""/>
        <dsp:cNvSpPr/>
      </dsp:nvSpPr>
      <dsp:spPr>
        <a:xfrm>
          <a:off x="467514" y="0"/>
          <a:ext cx="5298502" cy="563711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05188-7733-014D-8E09-C8C5C2FD24C4}">
      <dsp:nvSpPr>
        <dsp:cNvPr id="0" name=""/>
        <dsp:cNvSpPr/>
      </dsp:nvSpPr>
      <dsp:spPr>
        <a:xfrm>
          <a:off x="211233" y="1691133"/>
          <a:ext cx="1870059" cy="22548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平台教练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统一认证考评私教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价值匹配服务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灵活定价</a:t>
          </a:r>
          <a:endParaRPr lang="en-US" sz="1500" kern="1200" dirty="0"/>
        </a:p>
      </dsp:txBody>
      <dsp:txXfrm>
        <a:off x="302522" y="1782422"/>
        <a:ext cx="1687481" cy="2072266"/>
      </dsp:txXfrm>
    </dsp:sp>
    <dsp:sp modelId="{4BE1187C-0685-3F42-AFE1-34B111620424}">
      <dsp:nvSpPr>
        <dsp:cNvPr id="0" name=""/>
        <dsp:cNvSpPr/>
      </dsp:nvSpPr>
      <dsp:spPr>
        <a:xfrm>
          <a:off x="2181736" y="1691133"/>
          <a:ext cx="1870059" cy="22548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授课服务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预约私教及门店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授课全过程，用户可跟踪，平台可监督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用户评价</a:t>
          </a:r>
          <a:endParaRPr lang="en-US" sz="1500" kern="1200" dirty="0"/>
        </a:p>
      </dsp:txBody>
      <dsp:txXfrm>
        <a:off x="2273025" y="1782422"/>
        <a:ext cx="1687481" cy="2072266"/>
      </dsp:txXfrm>
    </dsp:sp>
    <dsp:sp modelId="{7FC7729E-84FF-1D46-8DFB-F07E8595A69C}">
      <dsp:nvSpPr>
        <dsp:cNvPr id="0" name=""/>
        <dsp:cNvSpPr/>
      </dsp:nvSpPr>
      <dsp:spPr>
        <a:xfrm>
          <a:off x="4152238" y="1691133"/>
          <a:ext cx="1870059" cy="22548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课程营销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培养用户私教消费行为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挖掘真正的私教市场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教练或健身者大赛等</a:t>
          </a:r>
          <a:endParaRPr lang="en-US" sz="1500" kern="1200" dirty="0"/>
        </a:p>
      </dsp:txBody>
      <dsp:txXfrm>
        <a:off x="4243527" y="1782422"/>
        <a:ext cx="1687481" cy="20722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D9E96-239F-FE4A-BB93-A12B1D190EBE}">
      <dsp:nvSpPr>
        <dsp:cNvPr id="0" name=""/>
        <dsp:cNvSpPr/>
      </dsp:nvSpPr>
      <dsp:spPr>
        <a:xfrm>
          <a:off x="1822993" y="2062540"/>
          <a:ext cx="1582991" cy="1582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600" kern="1200" dirty="0"/>
            <a:t>更多可能</a:t>
          </a:r>
          <a:endParaRPr lang="en-US" sz="3600" kern="1200" dirty="0"/>
        </a:p>
      </dsp:txBody>
      <dsp:txXfrm>
        <a:off x="2054817" y="2294364"/>
        <a:ext cx="1119343" cy="1119343"/>
      </dsp:txXfrm>
    </dsp:sp>
    <dsp:sp modelId="{E9D0914E-8B5D-234E-BBD3-561631BD8C9E}">
      <dsp:nvSpPr>
        <dsp:cNvPr id="0" name=""/>
        <dsp:cNvSpPr/>
      </dsp:nvSpPr>
      <dsp:spPr>
        <a:xfrm rot="16200000">
          <a:off x="2376360" y="1797165"/>
          <a:ext cx="47625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7625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02583" y="1812505"/>
        <a:ext cx="23812" cy="23812"/>
      </dsp:txXfrm>
    </dsp:sp>
    <dsp:sp modelId="{959D81A4-1DD7-9B45-AE15-B0833CAE1DF9}">
      <dsp:nvSpPr>
        <dsp:cNvPr id="0" name=""/>
        <dsp:cNvSpPr/>
      </dsp:nvSpPr>
      <dsp:spPr>
        <a:xfrm>
          <a:off x="1822993" y="3291"/>
          <a:ext cx="1582991" cy="1582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600" kern="1200" dirty="0"/>
            <a:t>动友</a:t>
          </a:r>
          <a:endParaRPr lang="en-US" sz="3600" kern="1200" dirty="0"/>
        </a:p>
      </dsp:txBody>
      <dsp:txXfrm>
        <a:off x="2054817" y="235115"/>
        <a:ext cx="1119343" cy="1119343"/>
      </dsp:txXfrm>
    </dsp:sp>
    <dsp:sp modelId="{5FA95FA5-6309-7A4A-AB1D-D12D51AFDF40}">
      <dsp:nvSpPr>
        <dsp:cNvPr id="0" name=""/>
        <dsp:cNvSpPr/>
      </dsp:nvSpPr>
      <dsp:spPr>
        <a:xfrm rot="19800000">
          <a:off x="3268041" y="2311978"/>
          <a:ext cx="47625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7625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4264" y="2327317"/>
        <a:ext cx="23812" cy="23812"/>
      </dsp:txXfrm>
    </dsp:sp>
    <dsp:sp modelId="{6AAD75E8-4ECD-6443-9EA0-66523CA98AD8}">
      <dsp:nvSpPr>
        <dsp:cNvPr id="0" name=""/>
        <dsp:cNvSpPr/>
      </dsp:nvSpPr>
      <dsp:spPr>
        <a:xfrm>
          <a:off x="3606355" y="1032916"/>
          <a:ext cx="1582991" cy="1582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600" kern="1200" dirty="0"/>
            <a:t>社区</a:t>
          </a:r>
          <a:endParaRPr lang="en-US" sz="3600" kern="1200" dirty="0"/>
        </a:p>
      </dsp:txBody>
      <dsp:txXfrm>
        <a:off x="3838179" y="1264740"/>
        <a:ext cx="1119343" cy="1119343"/>
      </dsp:txXfrm>
    </dsp:sp>
    <dsp:sp modelId="{BB08ED96-1712-4547-9440-8210116F8590}">
      <dsp:nvSpPr>
        <dsp:cNvPr id="0" name=""/>
        <dsp:cNvSpPr/>
      </dsp:nvSpPr>
      <dsp:spPr>
        <a:xfrm rot="1800000">
          <a:off x="3268041" y="3341602"/>
          <a:ext cx="47625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7625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4264" y="3356942"/>
        <a:ext cx="23812" cy="23812"/>
      </dsp:txXfrm>
    </dsp:sp>
    <dsp:sp modelId="{738BB4CB-8254-4646-8880-36039B24347D}">
      <dsp:nvSpPr>
        <dsp:cNvPr id="0" name=""/>
        <dsp:cNvSpPr/>
      </dsp:nvSpPr>
      <dsp:spPr>
        <a:xfrm>
          <a:off x="3606355" y="3092165"/>
          <a:ext cx="1582991" cy="1582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600" kern="1200" dirty="0"/>
            <a:t>开店评估</a:t>
          </a:r>
          <a:endParaRPr lang="en-US" sz="3600" kern="1200" dirty="0"/>
        </a:p>
      </dsp:txBody>
      <dsp:txXfrm>
        <a:off x="3838179" y="3323989"/>
        <a:ext cx="1119343" cy="1119343"/>
      </dsp:txXfrm>
    </dsp:sp>
    <dsp:sp modelId="{F3A10934-2C3F-D243-96A1-9DC7253470A6}">
      <dsp:nvSpPr>
        <dsp:cNvPr id="0" name=""/>
        <dsp:cNvSpPr/>
      </dsp:nvSpPr>
      <dsp:spPr>
        <a:xfrm rot="5400000">
          <a:off x="2376360" y="3856414"/>
          <a:ext cx="47625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7625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02583" y="3871754"/>
        <a:ext cx="23812" cy="23812"/>
      </dsp:txXfrm>
    </dsp:sp>
    <dsp:sp modelId="{3A877328-8963-194D-B982-273D1C688805}">
      <dsp:nvSpPr>
        <dsp:cNvPr id="0" name=""/>
        <dsp:cNvSpPr/>
      </dsp:nvSpPr>
      <dsp:spPr>
        <a:xfrm>
          <a:off x="1822993" y="4121789"/>
          <a:ext cx="1582991" cy="1582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600" kern="1200" dirty="0"/>
            <a:t>电商</a:t>
          </a:r>
          <a:endParaRPr lang="en-US" sz="3600" kern="1200" dirty="0"/>
        </a:p>
      </dsp:txBody>
      <dsp:txXfrm>
        <a:off x="2054817" y="4353613"/>
        <a:ext cx="1119343" cy="1119343"/>
      </dsp:txXfrm>
    </dsp:sp>
    <dsp:sp modelId="{5AA2A755-988E-754D-80A1-2094E0FA4BE6}">
      <dsp:nvSpPr>
        <dsp:cNvPr id="0" name=""/>
        <dsp:cNvSpPr/>
      </dsp:nvSpPr>
      <dsp:spPr>
        <a:xfrm rot="9000000">
          <a:off x="1484679" y="3341602"/>
          <a:ext cx="47625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7625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710902" y="3356942"/>
        <a:ext cx="23812" cy="23812"/>
      </dsp:txXfrm>
    </dsp:sp>
    <dsp:sp modelId="{81998882-4B88-8841-8D3C-CB4A332C7507}">
      <dsp:nvSpPr>
        <dsp:cNvPr id="0" name=""/>
        <dsp:cNvSpPr/>
      </dsp:nvSpPr>
      <dsp:spPr>
        <a:xfrm>
          <a:off x="39631" y="3092165"/>
          <a:ext cx="1582991" cy="1582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600" kern="1200" dirty="0"/>
            <a:t>知识</a:t>
          </a:r>
          <a:endParaRPr lang="en-US" sz="3600" kern="1200" dirty="0"/>
        </a:p>
      </dsp:txBody>
      <dsp:txXfrm>
        <a:off x="271455" y="3323989"/>
        <a:ext cx="1119343" cy="1119343"/>
      </dsp:txXfrm>
    </dsp:sp>
    <dsp:sp modelId="{FC566887-9567-7842-A208-EE12945E9873}">
      <dsp:nvSpPr>
        <dsp:cNvPr id="0" name=""/>
        <dsp:cNvSpPr/>
      </dsp:nvSpPr>
      <dsp:spPr>
        <a:xfrm rot="12600000">
          <a:off x="1484679" y="2311978"/>
          <a:ext cx="47625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7625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710902" y="2327317"/>
        <a:ext cx="23812" cy="23812"/>
      </dsp:txXfrm>
    </dsp:sp>
    <dsp:sp modelId="{014C5C0D-A00A-5249-84A6-4D62FF44288B}">
      <dsp:nvSpPr>
        <dsp:cNvPr id="0" name=""/>
        <dsp:cNvSpPr/>
      </dsp:nvSpPr>
      <dsp:spPr>
        <a:xfrm>
          <a:off x="39631" y="1032916"/>
          <a:ext cx="1582991" cy="1582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...</a:t>
          </a:r>
        </a:p>
      </dsp:txBody>
      <dsp:txXfrm>
        <a:off x="271455" y="1264740"/>
        <a:ext cx="1119343" cy="11193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11EE7-07B4-9243-8395-9D3ECCFBA723}">
      <dsp:nvSpPr>
        <dsp:cNvPr id="0" name=""/>
        <dsp:cNvSpPr/>
      </dsp:nvSpPr>
      <dsp:spPr>
        <a:xfrm rot="5400000">
          <a:off x="2543642" y="-328873"/>
          <a:ext cx="2227486" cy="34422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100" kern="1200" dirty="0"/>
            <a:t>健身本身具有社交属性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100" kern="1200" dirty="0"/>
            <a:t>是带有一定信任度、安全感的陌生人社交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100" kern="1200" dirty="0"/>
            <a:t>互相监督鼓励，达到持续健身的目的</a:t>
          </a:r>
          <a:endParaRPr lang="en-US" sz="2100" kern="1200" dirty="0"/>
        </a:p>
      </dsp:txBody>
      <dsp:txXfrm rot="-5400000">
        <a:off x="1936263" y="387243"/>
        <a:ext cx="3333508" cy="2010012"/>
      </dsp:txXfrm>
    </dsp:sp>
    <dsp:sp modelId="{34A21078-C7B6-AA45-8156-395A46D4F0DC}">
      <dsp:nvSpPr>
        <dsp:cNvPr id="0" name=""/>
        <dsp:cNvSpPr/>
      </dsp:nvSpPr>
      <dsp:spPr>
        <a:xfrm>
          <a:off x="0" y="69"/>
          <a:ext cx="1936262" cy="2784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6500" kern="1200" dirty="0"/>
            <a:t>动友</a:t>
          </a:r>
          <a:endParaRPr lang="en-US" sz="6500" kern="1200" dirty="0"/>
        </a:p>
      </dsp:txBody>
      <dsp:txXfrm>
        <a:off x="94521" y="94590"/>
        <a:ext cx="1747220" cy="2595315"/>
      </dsp:txXfrm>
    </dsp:sp>
    <dsp:sp modelId="{1FCC5AFE-8F26-4440-9604-B3A6133C923E}">
      <dsp:nvSpPr>
        <dsp:cNvPr id="0" name=""/>
        <dsp:cNvSpPr/>
      </dsp:nvSpPr>
      <dsp:spPr>
        <a:xfrm rot="5400000">
          <a:off x="2543642" y="2594701"/>
          <a:ext cx="2227486" cy="34422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100" kern="1200" dirty="0"/>
            <a:t>相关知识整理、推荐、检索；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100" kern="1200" dirty="0"/>
            <a:t>自我成果记录分享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100" kern="1200" dirty="0"/>
            <a:t>热门动态查看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100" kern="1200" dirty="0"/>
            <a:t>激励和引导用户持续健身</a:t>
          </a:r>
          <a:endParaRPr lang="en-US" sz="2100" kern="1200" dirty="0"/>
        </a:p>
      </dsp:txBody>
      <dsp:txXfrm rot="-5400000">
        <a:off x="1936263" y="3310818"/>
        <a:ext cx="3333508" cy="2010012"/>
      </dsp:txXfrm>
    </dsp:sp>
    <dsp:sp modelId="{37649775-31AB-B244-83D5-4C2306D48CD9}">
      <dsp:nvSpPr>
        <dsp:cNvPr id="0" name=""/>
        <dsp:cNvSpPr/>
      </dsp:nvSpPr>
      <dsp:spPr>
        <a:xfrm>
          <a:off x="0" y="2923645"/>
          <a:ext cx="1936262" cy="2784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6500" kern="1200" dirty="0"/>
            <a:t>社区</a:t>
          </a:r>
          <a:endParaRPr lang="en-US" sz="6500" kern="1200" dirty="0"/>
        </a:p>
      </dsp:txBody>
      <dsp:txXfrm>
        <a:off x="94521" y="3018166"/>
        <a:ext cx="1747220" cy="25953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969B7-D727-B94E-A4ED-E5159CFDF71C}">
      <dsp:nvSpPr>
        <dsp:cNvPr id="0" name=""/>
        <dsp:cNvSpPr/>
      </dsp:nvSpPr>
      <dsp:spPr>
        <a:xfrm>
          <a:off x="859060" y="511374"/>
          <a:ext cx="3514745" cy="3514745"/>
        </a:xfrm>
        <a:prstGeom prst="blockArc">
          <a:avLst>
            <a:gd name="adj1" fmla="val 12600000"/>
            <a:gd name="adj2" fmla="val 16200000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776D8-815F-944F-B20B-21F84A0B320C}">
      <dsp:nvSpPr>
        <dsp:cNvPr id="0" name=""/>
        <dsp:cNvSpPr/>
      </dsp:nvSpPr>
      <dsp:spPr>
        <a:xfrm>
          <a:off x="859060" y="511374"/>
          <a:ext cx="3514745" cy="3514745"/>
        </a:xfrm>
        <a:prstGeom prst="blockArc">
          <a:avLst>
            <a:gd name="adj1" fmla="val 9000000"/>
            <a:gd name="adj2" fmla="val 12600000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9EDA6-D65C-9F4B-AE74-1630F324A4D1}">
      <dsp:nvSpPr>
        <dsp:cNvPr id="0" name=""/>
        <dsp:cNvSpPr/>
      </dsp:nvSpPr>
      <dsp:spPr>
        <a:xfrm>
          <a:off x="859060" y="511374"/>
          <a:ext cx="3514745" cy="3514745"/>
        </a:xfrm>
        <a:prstGeom prst="blockArc">
          <a:avLst>
            <a:gd name="adj1" fmla="val 5400000"/>
            <a:gd name="adj2" fmla="val 9000000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E594A-93A2-7142-B68C-7F2850A92B24}">
      <dsp:nvSpPr>
        <dsp:cNvPr id="0" name=""/>
        <dsp:cNvSpPr/>
      </dsp:nvSpPr>
      <dsp:spPr>
        <a:xfrm>
          <a:off x="859060" y="511374"/>
          <a:ext cx="3514745" cy="3514745"/>
        </a:xfrm>
        <a:prstGeom prst="blockArc">
          <a:avLst>
            <a:gd name="adj1" fmla="val 1800000"/>
            <a:gd name="adj2" fmla="val 5400000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3D767-E79D-644F-9AFF-D8ACCD617512}">
      <dsp:nvSpPr>
        <dsp:cNvPr id="0" name=""/>
        <dsp:cNvSpPr/>
      </dsp:nvSpPr>
      <dsp:spPr>
        <a:xfrm>
          <a:off x="859060" y="511374"/>
          <a:ext cx="3514745" cy="3514745"/>
        </a:xfrm>
        <a:prstGeom prst="blockArc">
          <a:avLst>
            <a:gd name="adj1" fmla="val 19800000"/>
            <a:gd name="adj2" fmla="val 1800000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CD8FC-BDB5-F745-B8E2-ABBAB13DC7BB}">
      <dsp:nvSpPr>
        <dsp:cNvPr id="0" name=""/>
        <dsp:cNvSpPr/>
      </dsp:nvSpPr>
      <dsp:spPr>
        <a:xfrm>
          <a:off x="859060" y="511374"/>
          <a:ext cx="3514745" cy="3514745"/>
        </a:xfrm>
        <a:prstGeom prst="blockArc">
          <a:avLst>
            <a:gd name="adj1" fmla="val 16200000"/>
            <a:gd name="adj2" fmla="val 19800000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77FB5-2822-294F-AD79-4645368921E8}">
      <dsp:nvSpPr>
        <dsp:cNvPr id="0" name=""/>
        <dsp:cNvSpPr/>
      </dsp:nvSpPr>
      <dsp:spPr>
        <a:xfrm>
          <a:off x="1829459" y="1481772"/>
          <a:ext cx="1573948" cy="1573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700" kern="1200" dirty="0"/>
            <a:t>健身行业特点</a:t>
          </a:r>
          <a:endParaRPr lang="en-US" sz="2700" kern="1200" dirty="0"/>
        </a:p>
      </dsp:txBody>
      <dsp:txXfrm>
        <a:off x="2059958" y="1712271"/>
        <a:ext cx="1112950" cy="1112950"/>
      </dsp:txXfrm>
    </dsp:sp>
    <dsp:sp modelId="{C76C1578-D726-5B4D-9171-9B547BEA9AAB}">
      <dsp:nvSpPr>
        <dsp:cNvPr id="0" name=""/>
        <dsp:cNvSpPr/>
      </dsp:nvSpPr>
      <dsp:spPr>
        <a:xfrm>
          <a:off x="2065551" y="156"/>
          <a:ext cx="1101763" cy="1101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消费需求旺盛</a:t>
          </a:r>
          <a:endParaRPr lang="en-US" sz="1900" kern="1200" dirty="0"/>
        </a:p>
      </dsp:txBody>
      <dsp:txXfrm>
        <a:off x="2226900" y="161505"/>
        <a:ext cx="779065" cy="779065"/>
      </dsp:txXfrm>
    </dsp:sp>
    <dsp:sp modelId="{5DFB5CFB-D0AE-FD42-A70E-0FB277F79E55}">
      <dsp:nvSpPr>
        <dsp:cNvPr id="0" name=""/>
        <dsp:cNvSpPr/>
      </dsp:nvSpPr>
      <dsp:spPr>
        <a:xfrm>
          <a:off x="3553131" y="859010"/>
          <a:ext cx="1101763" cy="1101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一定的专业性</a:t>
          </a:r>
          <a:endParaRPr lang="en-US" sz="1900" kern="1200" dirty="0"/>
        </a:p>
      </dsp:txBody>
      <dsp:txXfrm>
        <a:off x="3714480" y="1020359"/>
        <a:ext cx="779065" cy="779065"/>
      </dsp:txXfrm>
    </dsp:sp>
    <dsp:sp modelId="{D3C32414-9454-7F40-961D-41065FBE5659}">
      <dsp:nvSpPr>
        <dsp:cNvPr id="0" name=""/>
        <dsp:cNvSpPr/>
      </dsp:nvSpPr>
      <dsp:spPr>
        <a:xfrm>
          <a:off x="3553131" y="2576719"/>
          <a:ext cx="1101763" cy="1101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...</a:t>
          </a:r>
        </a:p>
      </dsp:txBody>
      <dsp:txXfrm>
        <a:off x="3714480" y="2738068"/>
        <a:ext cx="779065" cy="779065"/>
      </dsp:txXfrm>
    </dsp:sp>
    <dsp:sp modelId="{F02A0AE2-0C4F-EA49-AE43-88746D05AE4B}">
      <dsp:nvSpPr>
        <dsp:cNvPr id="0" name=""/>
        <dsp:cNvSpPr/>
      </dsp:nvSpPr>
      <dsp:spPr>
        <a:xfrm>
          <a:off x="2065551" y="3435574"/>
          <a:ext cx="1101763" cy="1101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停留时间够长</a:t>
          </a:r>
          <a:endParaRPr lang="en-US" sz="1900" kern="1200" dirty="0"/>
        </a:p>
      </dsp:txBody>
      <dsp:txXfrm>
        <a:off x="2226900" y="3596923"/>
        <a:ext cx="779065" cy="779065"/>
      </dsp:txXfrm>
    </dsp:sp>
    <dsp:sp modelId="{601DAE87-A30A-C84C-B6F5-AF1367A73564}">
      <dsp:nvSpPr>
        <dsp:cNvPr id="0" name=""/>
        <dsp:cNvSpPr/>
      </dsp:nvSpPr>
      <dsp:spPr>
        <a:xfrm>
          <a:off x="577971" y="2576719"/>
          <a:ext cx="1101763" cy="1101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商业资源丰富</a:t>
          </a:r>
          <a:endParaRPr lang="en-US" sz="1900" kern="1200" dirty="0"/>
        </a:p>
      </dsp:txBody>
      <dsp:txXfrm>
        <a:off x="739320" y="2738068"/>
        <a:ext cx="779065" cy="779065"/>
      </dsp:txXfrm>
    </dsp:sp>
    <dsp:sp modelId="{EDD8C426-FC69-7A41-BCF4-D3E0CDE98726}">
      <dsp:nvSpPr>
        <dsp:cNvPr id="0" name=""/>
        <dsp:cNvSpPr/>
      </dsp:nvSpPr>
      <dsp:spPr>
        <a:xfrm>
          <a:off x="577971" y="859010"/>
          <a:ext cx="1101763" cy="1101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具有社交属性</a:t>
          </a:r>
          <a:endParaRPr lang="en-US" sz="1900" kern="1200" dirty="0"/>
        </a:p>
      </dsp:txBody>
      <dsp:txXfrm>
        <a:off x="739320" y="1020359"/>
        <a:ext cx="779065" cy="779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19852-9D2D-2A4C-924F-AAF83221ABC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C0B16-5E75-FD4F-840D-035C52F5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6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14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8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Han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68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6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Han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3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46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0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5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6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8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1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5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3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9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8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3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5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0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0C8E-E055-6844-BE1D-03B920A8C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Hans" altLang="en-US" dirty="0"/>
              <a:t>动吧健身</a:t>
            </a:r>
            <a:r>
              <a:rPr lang="en-US" altLang="zh-Hans" dirty="0"/>
              <a:t>(DBER)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CE55B-44BB-0948-A3AB-186EF0276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Hans" altLang="en-US" dirty="0"/>
              <a:t>健身房大众健身服务平台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3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>
            <a:extLst>
              <a:ext uri="{FF2B5EF4-FFF2-40B4-BE49-F238E27FC236}">
                <a16:creationId xmlns:a16="http://schemas.microsoft.com/office/drawing/2014/main" id="{7F146836-F989-6743-853E-8F354C4C72F0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95514-AEF5-964E-8978-2F12C671D324}"/>
              </a:ext>
            </a:extLst>
          </p:cNvPr>
          <p:cNvSpPr txBox="1"/>
          <p:nvPr/>
        </p:nvSpPr>
        <p:spPr>
          <a:xfrm>
            <a:off x="10045716" y="16815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融资及预算</a:t>
            </a:r>
            <a:endParaRPr lang="en-US" altLang="zh-Hans" sz="28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1207C91-9A7A-D640-8F26-5B068C7E07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2377567"/>
              </p:ext>
            </p:extLst>
          </p:nvPr>
        </p:nvGraphicFramePr>
        <p:xfrm>
          <a:off x="167269" y="1056068"/>
          <a:ext cx="5646936" cy="5640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BE0B9C0-29B4-5543-AD6F-903F802E970A}"/>
              </a:ext>
            </a:extLst>
          </p:cNvPr>
          <p:cNvGraphicFramePr/>
          <p:nvPr>
            <p:extLst/>
          </p:nvPr>
        </p:nvGraphicFramePr>
        <p:xfrm>
          <a:off x="6193765" y="1056068"/>
          <a:ext cx="5816097" cy="5640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61151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3D05BEC-ADC8-6A49-9B1C-D465FACDFDF2}"/>
              </a:ext>
            </a:extLst>
          </p:cNvPr>
          <p:cNvGrpSpPr/>
          <p:nvPr/>
        </p:nvGrpSpPr>
        <p:grpSpPr>
          <a:xfrm>
            <a:off x="477848" y="1245107"/>
            <a:ext cx="4161941" cy="4442725"/>
            <a:chOff x="477848" y="1245107"/>
            <a:chExt cx="4161941" cy="4442725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852F4EA-5D50-3F49-A617-A235EBED3947}"/>
                </a:ext>
              </a:extLst>
            </p:cNvPr>
            <p:cNvSpPr/>
            <p:nvPr/>
          </p:nvSpPr>
          <p:spPr>
            <a:xfrm>
              <a:off x="477848" y="1245107"/>
              <a:ext cx="4161941" cy="3106801"/>
            </a:xfrm>
            <a:custGeom>
              <a:avLst/>
              <a:gdLst>
                <a:gd name="connsiteX0" fmla="*/ 248544 w 4161941"/>
                <a:gd name="connsiteY0" fmla="*/ 0 h 3106801"/>
                <a:gd name="connsiteX1" fmla="*/ 3913397 w 4161941"/>
                <a:gd name="connsiteY1" fmla="*/ 0 h 3106801"/>
                <a:gd name="connsiteX2" fmla="*/ 4161941 w 4161941"/>
                <a:gd name="connsiteY2" fmla="*/ 248544 h 3106801"/>
                <a:gd name="connsiteX3" fmla="*/ 4161941 w 4161941"/>
                <a:gd name="connsiteY3" fmla="*/ 3106801 h 3106801"/>
                <a:gd name="connsiteX4" fmla="*/ 4161941 w 4161941"/>
                <a:gd name="connsiteY4" fmla="*/ 3106801 h 3106801"/>
                <a:gd name="connsiteX5" fmla="*/ 0 w 4161941"/>
                <a:gd name="connsiteY5" fmla="*/ 3106801 h 3106801"/>
                <a:gd name="connsiteX6" fmla="*/ 0 w 4161941"/>
                <a:gd name="connsiteY6" fmla="*/ 3106801 h 3106801"/>
                <a:gd name="connsiteX7" fmla="*/ 0 w 4161941"/>
                <a:gd name="connsiteY7" fmla="*/ 248544 h 3106801"/>
                <a:gd name="connsiteX8" fmla="*/ 248544 w 4161941"/>
                <a:gd name="connsiteY8" fmla="*/ 0 h 310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1941" h="3106801">
                  <a:moveTo>
                    <a:pt x="248544" y="0"/>
                  </a:moveTo>
                  <a:lnTo>
                    <a:pt x="3913397" y="0"/>
                  </a:lnTo>
                  <a:cubicBezTo>
                    <a:pt x="4050664" y="0"/>
                    <a:pt x="4161941" y="111277"/>
                    <a:pt x="4161941" y="248544"/>
                  </a:cubicBezTo>
                  <a:lnTo>
                    <a:pt x="4161941" y="3106801"/>
                  </a:lnTo>
                  <a:lnTo>
                    <a:pt x="4161941" y="3106801"/>
                  </a:lnTo>
                  <a:lnTo>
                    <a:pt x="0" y="3106801"/>
                  </a:lnTo>
                  <a:lnTo>
                    <a:pt x="0" y="3106801"/>
                  </a:lnTo>
                  <a:lnTo>
                    <a:pt x="0" y="248544"/>
                  </a:lnTo>
                  <a:cubicBezTo>
                    <a:pt x="0" y="111277"/>
                    <a:pt x="111277" y="0"/>
                    <a:pt x="248544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466" tIns="152806" rIns="99466" bIns="26670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Hans" altLang="en-US" sz="2100" kern="1200" dirty="0"/>
                <a:t>七年项目架构及产品研发经验。</a:t>
              </a:r>
              <a:endParaRPr lang="en-US" sz="2100" kern="1200" dirty="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Hans" altLang="en-US" sz="2100" kern="1200" dirty="0"/>
                <a:t>极强的工作、学习能力，担任过项目经理、架构师、研发经理等职位。</a:t>
              </a:r>
              <a:endParaRPr lang="en-US" sz="2100" kern="1200" dirty="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Hans" altLang="en-US" sz="2100" kern="1200" dirty="0"/>
                <a:t>中国计算机软件专业技术资格项目经理。</a:t>
              </a:r>
              <a:endParaRPr lang="en-US" sz="2100" kern="1200" dirty="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Hans" altLang="en-US" sz="2100" kern="1200" dirty="0"/>
                <a:t>快速有力的执行者，想好了可行的事，不论问题，先做先验证</a:t>
              </a:r>
              <a:endParaRPr lang="en-US" sz="2100" kern="120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991D64-2E63-9A45-80EA-6D2FF69445EA}"/>
                </a:ext>
              </a:extLst>
            </p:cNvPr>
            <p:cNvSpPr/>
            <p:nvPr/>
          </p:nvSpPr>
          <p:spPr>
            <a:xfrm>
              <a:off x="477848" y="4351908"/>
              <a:ext cx="4161941" cy="1335924"/>
            </a:xfrm>
            <a:custGeom>
              <a:avLst/>
              <a:gdLst>
                <a:gd name="connsiteX0" fmla="*/ 0 w 4161941"/>
                <a:gd name="connsiteY0" fmla="*/ 0 h 1335924"/>
                <a:gd name="connsiteX1" fmla="*/ 4161941 w 4161941"/>
                <a:gd name="connsiteY1" fmla="*/ 0 h 1335924"/>
                <a:gd name="connsiteX2" fmla="*/ 4161941 w 4161941"/>
                <a:gd name="connsiteY2" fmla="*/ 1335924 h 1335924"/>
                <a:gd name="connsiteX3" fmla="*/ 0 w 4161941"/>
                <a:gd name="connsiteY3" fmla="*/ 1335924 h 1335924"/>
                <a:gd name="connsiteX4" fmla="*/ 0 w 4161941"/>
                <a:gd name="connsiteY4" fmla="*/ 0 h 133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1941" h="1335924">
                  <a:moveTo>
                    <a:pt x="0" y="0"/>
                  </a:moveTo>
                  <a:lnTo>
                    <a:pt x="4161941" y="0"/>
                  </a:lnTo>
                  <a:lnTo>
                    <a:pt x="4161941" y="1335924"/>
                  </a:lnTo>
                  <a:lnTo>
                    <a:pt x="0" y="13359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0" tIns="0" rIns="1275447" bIns="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Hans" altLang="en-US" sz="3500" kern="1200" dirty="0"/>
                <a:t>陈文龙</a:t>
              </a:r>
              <a:endParaRPr lang="en-US" altLang="zh-Hans" sz="3500" kern="1200" dirty="0"/>
            </a:p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Hans" sz="3500" kern="1200" dirty="0"/>
                <a:t>13708227020</a:t>
              </a:r>
              <a:endParaRPr lang="en-US" sz="3500" kern="1200" dirty="0"/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A33F3439-9A26-3A4C-AA58-C8C170A9F7B6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E68B8-49FD-7B48-87AA-744EA9C0D1DC}"/>
              </a:ext>
            </a:extLst>
          </p:cNvPr>
          <p:cNvSpPr txBox="1"/>
          <p:nvPr/>
        </p:nvSpPr>
        <p:spPr>
          <a:xfrm>
            <a:off x="10388906" y="13764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个人介绍</a:t>
            </a:r>
            <a:endParaRPr lang="en-US" altLang="zh-Han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FC383-7212-E549-AF8F-DC0E595C7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15" y="1300334"/>
            <a:ext cx="4422162" cy="439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2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F19562-53F5-454D-8AD6-7DAD40B96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Hans" altLang="en-US" sz="8800" dirty="0"/>
              <a:t>非常感谢您的观看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4244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>
            <a:extLst>
              <a:ext uri="{FF2B5EF4-FFF2-40B4-BE49-F238E27FC236}">
                <a16:creationId xmlns:a16="http://schemas.microsoft.com/office/drawing/2014/main" id="{E77DD943-DDF9-8140-980B-71563E13BD5B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099F0-C6B0-B741-B6F8-9A8E445BDCE1}"/>
              </a:ext>
            </a:extLst>
          </p:cNvPr>
          <p:cNvSpPr txBox="1"/>
          <p:nvPr/>
        </p:nvSpPr>
        <p:spPr>
          <a:xfrm>
            <a:off x="7875398" y="13842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对当前行业痛点的三板斧</a:t>
            </a:r>
            <a:endParaRPr lang="en-US" sz="2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C3B902-19EB-014E-9DEF-9CC7D5B54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580718"/>
              </p:ext>
            </p:extLst>
          </p:nvPr>
        </p:nvGraphicFramePr>
        <p:xfrm>
          <a:off x="167268" y="1107582"/>
          <a:ext cx="5177464" cy="5370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A96A534-E939-FF41-A5CF-6FA7DC024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4003553"/>
              </p:ext>
            </p:extLst>
          </p:nvPr>
        </p:nvGraphicFramePr>
        <p:xfrm>
          <a:off x="5525037" y="1107581"/>
          <a:ext cx="6484826" cy="5370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3178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2615272-DC38-7048-ADFC-BD45A34B7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330359"/>
              </p:ext>
            </p:extLst>
          </p:nvPr>
        </p:nvGraphicFramePr>
        <p:xfrm>
          <a:off x="167268" y="939407"/>
          <a:ext cx="5928731" cy="5667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0FCEF90E-2EDF-B241-961B-D9409E113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592263"/>
              </p:ext>
            </p:extLst>
          </p:nvPr>
        </p:nvGraphicFramePr>
        <p:xfrm>
          <a:off x="6373090" y="939406"/>
          <a:ext cx="5636773" cy="5807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A38C13F9-713B-2B4F-BD5A-5694302A9CB8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6E77C-8E09-0640-9458-91513CAF7A62}"/>
              </a:ext>
            </a:extLst>
          </p:cNvPr>
          <p:cNvSpPr txBox="1"/>
          <p:nvPr/>
        </p:nvSpPr>
        <p:spPr>
          <a:xfrm>
            <a:off x="10747979" y="16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切入点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245966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6D5E50D-DEEC-0F4B-BCCC-8E2C4A27A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8629463"/>
              </p:ext>
            </p:extLst>
          </p:nvPr>
        </p:nvGraphicFramePr>
        <p:xfrm>
          <a:off x="6619740" y="942108"/>
          <a:ext cx="5390123" cy="5637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56D7597B-E68E-A146-A203-6DAB9AEF7243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7E232-F5A1-E840-B383-6E515BBE6074}"/>
              </a:ext>
            </a:extLst>
          </p:cNvPr>
          <p:cNvSpPr txBox="1"/>
          <p:nvPr/>
        </p:nvSpPr>
        <p:spPr>
          <a:xfrm>
            <a:off x="8952616" y="16815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规范培育私教市场</a:t>
            </a:r>
            <a:endParaRPr lang="en-US" altLang="zh-Hans" sz="28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D90A288-E9F3-AC49-98C7-7B1DD51C90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9199343"/>
              </p:ext>
            </p:extLst>
          </p:nvPr>
        </p:nvGraphicFramePr>
        <p:xfrm>
          <a:off x="167268" y="942108"/>
          <a:ext cx="6233532" cy="5637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7391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102E3E-4CB9-B641-B833-D18CDC571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068367"/>
              </p:ext>
            </p:extLst>
          </p:nvPr>
        </p:nvGraphicFramePr>
        <p:xfrm>
          <a:off x="167269" y="942108"/>
          <a:ext cx="5228979" cy="5708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099BD3D2-DAD3-1349-982E-A242F9238EA5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2BFF9-3A66-8F44-9538-3323320C0452}"/>
              </a:ext>
            </a:extLst>
          </p:cNvPr>
          <p:cNvSpPr txBox="1"/>
          <p:nvPr/>
        </p:nvSpPr>
        <p:spPr>
          <a:xfrm>
            <a:off x="9670761" y="1681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其他增值服务</a:t>
            </a:r>
            <a:endParaRPr lang="en-US" altLang="zh-Hans" sz="28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CAF7F8E-331B-2F48-A2D1-DD8E2E15C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964195"/>
              </p:ext>
            </p:extLst>
          </p:nvPr>
        </p:nvGraphicFramePr>
        <p:xfrm>
          <a:off x="6521570" y="942108"/>
          <a:ext cx="5378508" cy="5708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1738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749CB2-B737-014D-B5CA-DF9196C3AC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738030"/>
              </p:ext>
            </p:extLst>
          </p:nvPr>
        </p:nvGraphicFramePr>
        <p:xfrm>
          <a:off x="167269" y="901520"/>
          <a:ext cx="11842594" cy="5679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120A6C5C-CE08-964D-A4A2-086297983150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872C6-D46F-1D49-8DC5-33088B33EF72}"/>
              </a:ext>
            </a:extLst>
          </p:cNvPr>
          <p:cNvSpPr txBox="1"/>
          <p:nvPr/>
        </p:nvSpPr>
        <p:spPr>
          <a:xfrm>
            <a:off x="8952616" y="16815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几个典型收入场景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416039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>
            <a:extLst>
              <a:ext uri="{FF2B5EF4-FFF2-40B4-BE49-F238E27FC236}">
                <a16:creationId xmlns:a16="http://schemas.microsoft.com/office/drawing/2014/main" id="{86DF90E3-CEAB-454D-9C0D-3B756F0C4460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3B84C-5954-034F-818E-7CD6EED660A9}"/>
              </a:ext>
            </a:extLst>
          </p:cNvPr>
          <p:cNvSpPr txBox="1"/>
          <p:nvPr/>
        </p:nvSpPr>
        <p:spPr>
          <a:xfrm>
            <a:off x="9670761" y="168156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800" dirty="0"/>
              <a:t>健身行业分析</a:t>
            </a:r>
            <a:endParaRPr lang="en-US" altLang="zh-Hans" sz="28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03E0DF0-6917-FF4B-96F0-56C5062C91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5612424"/>
              </p:ext>
            </p:extLst>
          </p:nvPr>
        </p:nvGraphicFramePr>
        <p:xfrm>
          <a:off x="167268" y="914400"/>
          <a:ext cx="5232867" cy="4537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11DA92-E01F-5648-8A8E-637F757B4EE7}"/>
              </a:ext>
            </a:extLst>
          </p:cNvPr>
          <p:cNvSpPr/>
          <p:nvPr/>
        </p:nvSpPr>
        <p:spPr>
          <a:xfrm>
            <a:off x="167269" y="5653826"/>
            <a:ext cx="523286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dirty="0"/>
              <a:t>足以成长为与健康美丽相关的生态级平台</a:t>
            </a:r>
            <a:endParaRPr 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EC82F7D-170A-D94F-9489-3FE26129F2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612743"/>
              </p:ext>
            </p:extLst>
          </p:nvPr>
        </p:nvGraphicFramePr>
        <p:xfrm>
          <a:off x="5986732" y="780586"/>
          <a:ext cx="6023131" cy="578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64B8C872-F335-BA46-B329-86560FC06BB8}"/>
              </a:ext>
            </a:extLst>
          </p:cNvPr>
          <p:cNvSpPr/>
          <p:nvPr/>
        </p:nvSpPr>
        <p:spPr>
          <a:xfrm>
            <a:off x="7454077" y="2143549"/>
            <a:ext cx="3088439" cy="3061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s" altLang="en-US" dirty="0"/>
              <a:t>具有各自特征的行业，其代表平台的不可替代性</a:t>
            </a:r>
            <a:endParaRPr lang="en-US" altLang="zh-Han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s" altLang="en-US" dirty="0"/>
              <a:t>更多的服务成长为基本需求</a:t>
            </a:r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92991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5885AB1-391B-7940-A8E6-E438B1872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614190"/>
              </p:ext>
            </p:extLst>
          </p:nvPr>
        </p:nvGraphicFramePr>
        <p:xfrm>
          <a:off x="167268" y="965914"/>
          <a:ext cx="11842595" cy="5653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DDAACF8B-F7CC-5642-BF62-3FAF628D113A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8F98A-BC34-5147-A956-40B5A421BAFE}"/>
              </a:ext>
            </a:extLst>
          </p:cNvPr>
          <p:cNvSpPr txBox="1"/>
          <p:nvPr/>
        </p:nvSpPr>
        <p:spPr>
          <a:xfrm>
            <a:off x="10326389" y="168156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项目规划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22264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AEFA8BC-B7FC-324F-9D80-6098A93419E5}"/>
              </a:ext>
            </a:extLst>
          </p:cNvPr>
          <p:cNvGraphicFramePr/>
          <p:nvPr>
            <p:extLst/>
          </p:nvPr>
        </p:nvGraphicFramePr>
        <p:xfrm>
          <a:off x="167268" y="944880"/>
          <a:ext cx="11858477" cy="5816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3FBA1659-2396-4E42-8850-5B0F99813DBF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9B076-995B-D84C-B575-D0F93352E539}"/>
              </a:ext>
            </a:extLst>
          </p:cNvPr>
          <p:cNvSpPr txBox="1"/>
          <p:nvPr/>
        </p:nvSpPr>
        <p:spPr>
          <a:xfrm>
            <a:off x="9576183" y="168156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800" dirty="0"/>
              <a:t>2018</a:t>
            </a:r>
            <a:r>
              <a:rPr lang="zh-Hans" altLang="en-US" sz="2800" dirty="0"/>
              <a:t>项目计划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106638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1974</TotalTime>
  <Words>731</Words>
  <Application>Microsoft Macintosh PowerPoint</Application>
  <PresentationFormat>Widescreen</PresentationFormat>
  <Paragraphs>165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黑体</vt:lpstr>
      <vt:lpstr>Arial</vt:lpstr>
      <vt:lpstr>Calibri</vt:lpstr>
      <vt:lpstr>Office Theme</vt:lpstr>
      <vt:lpstr>动吧健身(DBER)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陈文龙</dc:creator>
  <cp:lastModifiedBy>Microsoft Office User</cp:lastModifiedBy>
  <cp:revision>379</cp:revision>
  <cp:lastPrinted>2018-02-27T12:32:02Z</cp:lastPrinted>
  <dcterms:created xsi:type="dcterms:W3CDTF">2018-02-27T01:59:27Z</dcterms:created>
  <dcterms:modified xsi:type="dcterms:W3CDTF">2018-03-15T02:16:22Z</dcterms:modified>
</cp:coreProperties>
</file>