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4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OPINION MINING AND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057400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1081310142-VIBHOR SINGH</a:t>
            </a:r>
            <a:br>
              <a:rPr lang="en-US" sz="2400" dirty="0" smtClean="0"/>
            </a:br>
            <a:r>
              <a:rPr lang="en-US" sz="2400" dirty="0" smtClean="0"/>
              <a:t>1081310140-PRIYANSH </a:t>
            </a:r>
            <a:r>
              <a:rPr lang="en-US" sz="2400" dirty="0" smtClean="0"/>
              <a:t>SAXENA</a:t>
            </a:r>
            <a:br>
              <a:rPr lang="en-US" sz="2400" dirty="0" smtClean="0"/>
            </a:br>
            <a:r>
              <a:rPr lang="en-US" sz="2400" dirty="0" smtClean="0"/>
              <a:t>1081310158-SIDDHARTH SINGH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05000" y="3982998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GUIDE-PROF S.RAJENDRAN</a:t>
            </a:r>
            <a:endParaRPr lang="en-US" sz="3200" dirty="0"/>
          </a:p>
        </p:txBody>
      </p:sp>
      <p:sp>
        <p:nvSpPr>
          <p:cNvPr id="9218" name="AutoShape 2" descr="Image result for srm university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3" descr="C:\Users\vibhor\Pictur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0"/>
            <a:ext cx="54864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ibhor\Pictures\data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76375"/>
            <a:ext cx="8305801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The project defines the latest methods for extracting data from the web application that takes reviews from various people about the latest movies released . The project uses simple user interface for a common user to easily give his feedback about the </a:t>
            </a:r>
            <a:r>
              <a:rPr lang="en-US" sz="2000" dirty="0" smtClean="0"/>
              <a:t>movies. The project uses dictionary based analysis to extract the data and use the algorithm to find out the review about the movie.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existing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Rating is not given on the basis of the review written by the user. </a:t>
            </a:r>
          </a:p>
          <a:p>
            <a:r>
              <a:rPr lang="en-US" dirty="0" smtClean="0"/>
              <a:t>No statistical analysis in the current methodology.</a:t>
            </a:r>
          </a:p>
          <a:p>
            <a:r>
              <a:rPr lang="en-US" dirty="0" smtClean="0"/>
              <a:t>Real time update on the current reviews couldn’t be done.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new 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representation o the </a:t>
            </a:r>
            <a:r>
              <a:rPr lang="en-US" dirty="0" smtClean="0"/>
              <a:t>analysis.</a:t>
            </a:r>
            <a:endParaRPr lang="en-US" dirty="0" smtClean="0"/>
          </a:p>
          <a:p>
            <a:r>
              <a:rPr lang="en-US" dirty="0" smtClean="0"/>
              <a:t>Review can be given easily with short comments for better understanding.</a:t>
            </a:r>
          </a:p>
          <a:p>
            <a:r>
              <a:rPr lang="en-US" dirty="0" smtClean="0"/>
              <a:t>Analysis can be made easy with the application with real time reviews and updates.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definition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project we will be able to mine the data to do analysis on the latest movies using various methods</a:t>
            </a:r>
          </a:p>
          <a:p>
            <a:pPr>
              <a:buNone/>
            </a:pPr>
            <a:r>
              <a:rPr lang="en-US" dirty="0" smtClean="0"/>
              <a:t>Module 1- It takes the data stored in the backend webpage and then analyze the comments of people.</a:t>
            </a:r>
          </a:p>
          <a:p>
            <a:pPr>
              <a:buNone/>
            </a:pPr>
            <a:r>
              <a:rPr lang="en-US" dirty="0" smtClean="0"/>
              <a:t>Module 2-in this the application we scrap the data from webpage directly using html tags and then do the analysis.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FUNCTIONAL REQ: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The need for the data to be extracted from the website and then </a:t>
            </a:r>
            <a:r>
              <a:rPr lang="en-US" sz="2800" dirty="0" smtClean="0"/>
              <a:t>perform</a:t>
            </a:r>
            <a:r>
              <a:rPr lang="en-US" sz="2800" dirty="0" smtClean="0"/>
              <a:t> analysis.</a:t>
            </a:r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The final review of the movie should be available on the </a:t>
            </a:r>
            <a:r>
              <a:rPr lang="en-US" sz="2800" dirty="0" smtClean="0"/>
              <a:t>website.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NON FUNCTIONAL REQ: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Multiple reviews from single user should not be </a:t>
            </a:r>
            <a:r>
              <a:rPr lang="en-US" sz="2800" dirty="0" smtClean="0"/>
              <a:t>considered.</a:t>
            </a:r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The word limit for the review should </a:t>
            </a:r>
            <a:r>
              <a:rPr lang="en-US" sz="2800" dirty="0" smtClean="0"/>
              <a:t>not exceed  </a:t>
            </a:r>
            <a:r>
              <a:rPr lang="en-US" sz="2800" dirty="0" smtClean="0"/>
              <a:t>the </a:t>
            </a:r>
            <a:r>
              <a:rPr lang="en-US" sz="2800" dirty="0" smtClean="0"/>
              <a:t>limit that is set.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SOFTWARE: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NET BEANS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JAVA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HARDWARE</a:t>
            </a:r>
            <a:r>
              <a:rPr lang="en-US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Web server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computer or </a:t>
            </a:r>
            <a:r>
              <a:rPr lang="en-US" dirty="0" smtClean="0"/>
              <a:t>smart phone </a:t>
            </a:r>
            <a:r>
              <a:rPr lang="en-US" dirty="0" smtClean="0"/>
              <a:t>with internet access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smtClean="0"/>
              <a:t>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Dictionary based algorithm with the help of Set container in java</a:t>
            </a:r>
          </a:p>
          <a:p>
            <a:endParaRPr lang="en-US" dirty="0" smtClean="0"/>
          </a:p>
          <a:p>
            <a:r>
              <a:rPr lang="en-US" dirty="0" smtClean="0"/>
              <a:t>MODULE 1- </a:t>
            </a:r>
            <a:r>
              <a:rPr lang="en-US" dirty="0" smtClean="0"/>
              <a:t>Website </a:t>
            </a:r>
            <a:r>
              <a:rPr lang="en-US" dirty="0" smtClean="0"/>
              <a:t>to store and clean the data using </a:t>
            </a:r>
            <a:r>
              <a:rPr lang="en-US" dirty="0" smtClean="0"/>
              <a:t>PHP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MODULE 2- </a:t>
            </a:r>
            <a:r>
              <a:rPr lang="en-US" dirty="0" smtClean="0"/>
              <a:t>Taking </a:t>
            </a:r>
            <a:r>
              <a:rPr lang="en-US" dirty="0" smtClean="0"/>
              <a:t>transformed data and then </a:t>
            </a:r>
            <a:r>
              <a:rPr lang="en-US" dirty="0" smtClean="0"/>
              <a:t>implementing </a:t>
            </a:r>
            <a:r>
              <a:rPr lang="en-US" dirty="0" smtClean="0"/>
              <a:t>the </a:t>
            </a:r>
            <a:r>
              <a:rPr lang="en-US" dirty="0" smtClean="0"/>
              <a:t>analysis.  </a:t>
            </a:r>
            <a:endParaRPr lang="en-US" dirty="0" smtClean="0"/>
          </a:p>
          <a:p>
            <a:r>
              <a:rPr lang="en-US" dirty="0" smtClean="0"/>
              <a:t>MODULE 3- </a:t>
            </a:r>
            <a:r>
              <a:rPr lang="en-US" dirty="0" smtClean="0"/>
              <a:t>Taking </a:t>
            </a:r>
            <a:r>
              <a:rPr lang="en-US" dirty="0" smtClean="0"/>
              <a:t>data directly from website using html tags and then </a:t>
            </a:r>
            <a:r>
              <a:rPr lang="en-US" dirty="0" smtClean="0"/>
              <a:t>implementing </a:t>
            </a:r>
            <a:r>
              <a:rPr lang="en-US" dirty="0" smtClean="0"/>
              <a:t>the </a:t>
            </a:r>
            <a:r>
              <a:rPr lang="en-US" dirty="0" smtClean="0"/>
              <a:t>analysis.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438400"/>
            <a:ext cx="3771900" cy="434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798</TotalTime>
  <Words>350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 Boardroom</vt:lpstr>
      <vt:lpstr>OPINION MINING AND ANALYSIS </vt:lpstr>
      <vt:lpstr>Introduction </vt:lpstr>
      <vt:lpstr>Issues in existing methodology</vt:lpstr>
      <vt:lpstr>Need for new methodology </vt:lpstr>
      <vt:lpstr>Problem definition </vt:lpstr>
      <vt:lpstr>Requirement analysis</vt:lpstr>
      <vt:lpstr>PowerPoint Presentation</vt:lpstr>
      <vt:lpstr>ALGORITHM AND IMPLEMENTATION</vt:lpstr>
      <vt:lpstr>System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analysis</dc:title>
  <dc:creator>vibhor</dc:creator>
  <cp:lastModifiedBy>priyansh Saxena</cp:lastModifiedBy>
  <cp:revision>40</cp:revision>
  <dcterms:created xsi:type="dcterms:W3CDTF">2006-08-16T00:00:00Z</dcterms:created>
  <dcterms:modified xsi:type="dcterms:W3CDTF">2017-01-30T16:44:50Z</dcterms:modified>
</cp:coreProperties>
</file>