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6" r:id="rId7"/>
    <p:sldId id="267" r:id="rId8"/>
    <p:sldId id="268" r:id="rId9"/>
    <p:sldId id="269" r:id="rId10"/>
    <p:sldId id="270" r:id="rId11"/>
    <p:sldId id="27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2/26/2017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2/26/2017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371599"/>
          </a:xfrm>
        </p:spPr>
        <p:txBody>
          <a:bodyPr>
            <a:normAutofit fontScale="90000"/>
          </a:bodyPr>
          <a:lstStyle/>
          <a:p>
            <a:r>
              <a:rPr lang="en-US" dirty="0" smtClean="0"/>
              <a:t>OPINION MINING AND ANALYSIS</a:t>
            </a:r>
            <a:br>
              <a:rPr lang="en-US" dirty="0" smtClean="0"/>
            </a:br>
            <a:endParaRPr lang="en-US" dirty="0"/>
          </a:p>
        </p:txBody>
      </p:sp>
      <p:sp>
        <p:nvSpPr>
          <p:cNvPr id="4" name="Rectangle 3"/>
          <p:cNvSpPr/>
          <p:nvPr/>
        </p:nvSpPr>
        <p:spPr>
          <a:xfrm>
            <a:off x="2286000" y="2057400"/>
            <a:ext cx="4572000" cy="1200329"/>
          </a:xfrm>
          <a:prstGeom prst="rect">
            <a:avLst/>
          </a:prstGeom>
        </p:spPr>
        <p:txBody>
          <a:bodyPr wrap="square">
            <a:spAutoFit/>
          </a:bodyPr>
          <a:lstStyle/>
          <a:p>
            <a:r>
              <a:rPr lang="en-US" sz="2400" dirty="0" smtClean="0"/>
              <a:t>1081310142-VIBHOR SINGH</a:t>
            </a:r>
            <a:br>
              <a:rPr lang="en-US" sz="2400" dirty="0" smtClean="0"/>
            </a:br>
            <a:r>
              <a:rPr lang="en-US" sz="2400" dirty="0" smtClean="0"/>
              <a:t>1081310140-PRIYANSH </a:t>
            </a:r>
            <a:r>
              <a:rPr lang="en-US" sz="2400" dirty="0" smtClean="0"/>
              <a:t>SAXENA</a:t>
            </a:r>
            <a:br>
              <a:rPr lang="en-US" sz="2400" dirty="0" smtClean="0"/>
            </a:br>
            <a:r>
              <a:rPr lang="en-US" sz="2400" dirty="0" smtClean="0"/>
              <a:t>1081310158-SIDDHARTH SINGH</a:t>
            </a:r>
            <a:endParaRPr lang="en-US" sz="2400" dirty="0"/>
          </a:p>
        </p:txBody>
      </p:sp>
      <p:sp>
        <p:nvSpPr>
          <p:cNvPr id="6" name="Rectangle 5"/>
          <p:cNvSpPr/>
          <p:nvPr/>
        </p:nvSpPr>
        <p:spPr>
          <a:xfrm>
            <a:off x="1905000" y="3982998"/>
            <a:ext cx="5486400" cy="584775"/>
          </a:xfrm>
          <a:prstGeom prst="rect">
            <a:avLst/>
          </a:prstGeom>
        </p:spPr>
        <p:txBody>
          <a:bodyPr wrap="square">
            <a:spAutoFit/>
          </a:bodyPr>
          <a:lstStyle/>
          <a:p>
            <a:r>
              <a:rPr lang="en-US" sz="3200" dirty="0" smtClean="0"/>
              <a:t>GUIDE-PROF S.RAJENDRAN</a:t>
            </a:r>
            <a:endParaRPr lang="en-US" sz="3200" dirty="0"/>
          </a:p>
        </p:txBody>
      </p:sp>
      <p:sp>
        <p:nvSpPr>
          <p:cNvPr id="9218" name="AutoShape 2" descr="Image result for srm university"/>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19" name="Picture 3" descr="C:\Users\vibhor\Pictures\logo.png"/>
          <p:cNvPicPr>
            <a:picLocks noChangeAspect="1" noChangeArrowheads="1"/>
          </p:cNvPicPr>
          <p:nvPr/>
        </p:nvPicPr>
        <p:blipFill>
          <a:blip r:embed="rId2"/>
          <a:srcRect/>
          <a:stretch>
            <a:fillRect/>
          </a:stretch>
        </p:blipFill>
        <p:spPr bwMode="auto">
          <a:xfrm>
            <a:off x="1524000" y="4572000"/>
            <a:ext cx="5486400" cy="1981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of work among team members</a:t>
            </a:r>
            <a:endParaRPr lang="en-US" dirty="0"/>
          </a:p>
        </p:txBody>
      </p:sp>
      <p:sp>
        <p:nvSpPr>
          <p:cNvPr id="3" name="Content Placeholder 2"/>
          <p:cNvSpPr>
            <a:spLocks noGrp="1"/>
          </p:cNvSpPr>
          <p:nvPr>
            <p:ph idx="1"/>
          </p:nvPr>
        </p:nvSpPr>
        <p:spPr/>
        <p:txBody>
          <a:bodyPr/>
          <a:lstStyle/>
          <a:p>
            <a:r>
              <a:rPr lang="en-US" dirty="0" smtClean="0"/>
              <a:t>Creation of algorithm –</a:t>
            </a:r>
            <a:r>
              <a:rPr lang="en-US" dirty="0" err="1" smtClean="0"/>
              <a:t>Vibhor,Priyansh,Siddharth</a:t>
            </a:r>
            <a:endParaRPr lang="en-US" dirty="0" smtClean="0"/>
          </a:p>
          <a:p>
            <a:r>
              <a:rPr lang="en-US" dirty="0" smtClean="0"/>
              <a:t>Implementation of the algorithm-</a:t>
            </a:r>
            <a:r>
              <a:rPr lang="en-US" dirty="0" err="1" smtClean="0"/>
              <a:t>Vibhor</a:t>
            </a:r>
            <a:r>
              <a:rPr lang="en-US" dirty="0" smtClean="0"/>
              <a:t> ,</a:t>
            </a:r>
            <a:r>
              <a:rPr lang="en-US" dirty="0" err="1" smtClean="0"/>
              <a:t>Priyansh</a:t>
            </a:r>
            <a:endParaRPr lang="en-US" dirty="0" smtClean="0"/>
          </a:p>
          <a:p>
            <a:r>
              <a:rPr lang="en-US" dirty="0" smtClean="0"/>
              <a:t>Creation of front end-</a:t>
            </a:r>
            <a:r>
              <a:rPr lang="en-US" dirty="0" err="1" smtClean="0"/>
              <a:t>Siddharth</a:t>
            </a:r>
            <a:r>
              <a:rPr lang="en-US" dirty="0" smtClean="0"/>
              <a:t>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for the next review</a:t>
            </a:r>
            <a:endParaRPr lang="en-US" dirty="0"/>
          </a:p>
        </p:txBody>
      </p:sp>
      <p:sp>
        <p:nvSpPr>
          <p:cNvPr id="3" name="Content Placeholder 2"/>
          <p:cNvSpPr>
            <a:spLocks noGrp="1"/>
          </p:cNvSpPr>
          <p:nvPr>
            <p:ph idx="1"/>
          </p:nvPr>
        </p:nvSpPr>
        <p:spPr/>
        <p:txBody>
          <a:bodyPr>
            <a:normAutofit/>
          </a:bodyPr>
          <a:lstStyle/>
          <a:p>
            <a:r>
              <a:rPr lang="en-US" dirty="0" smtClean="0"/>
              <a:t>We would be creating a fully developed website that would implement the tool and perform analysis from the reviews given by the user.</a:t>
            </a:r>
          </a:p>
          <a:p>
            <a:r>
              <a:rPr lang="en-US" dirty="0" smtClean="0"/>
              <a:t>The website would send an activation link to the email address to avoid unrecognized registration</a:t>
            </a:r>
          </a:p>
          <a:p>
            <a:r>
              <a:rPr lang="en-US" dirty="0" smtClean="0"/>
              <a:t>Including the images in the sentiments to make it more attractive.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gn="ctr">
              <a:buNone/>
            </a:pPr>
            <a:r>
              <a:rPr lang="en-US" sz="9600" dirty="0" smtClean="0"/>
              <a:t>Thank You</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Introduction</a:t>
            </a:r>
            <a:br>
              <a:rPr lang="en-US" smtClean="0"/>
            </a:br>
            <a:endParaRPr lang="en-US" dirty="0"/>
          </a:p>
        </p:txBody>
      </p:sp>
      <p:sp>
        <p:nvSpPr>
          <p:cNvPr id="3" name="Content Placeholder 2"/>
          <p:cNvSpPr>
            <a:spLocks noGrp="1"/>
          </p:cNvSpPr>
          <p:nvPr>
            <p:ph idx="1"/>
          </p:nvPr>
        </p:nvSpPr>
        <p:spPr/>
        <p:txBody>
          <a:bodyPr/>
          <a:lstStyle/>
          <a:p>
            <a:r>
              <a:rPr lang="en-US" dirty="0" smtClean="0"/>
              <a:t>We are creating a tool that can perform review analysis based on the reviews given by the user on a set of movies. The updates in the analysis are real time since the data is extracted and then the algorithm is applied to get the reviews of the people regarding the movie.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pic>
        <p:nvPicPr>
          <p:cNvPr id="4" name="Content Placeholder 3" descr="C:\Users\vibhor\Pictures\1-s2_0-S2090447914000550-gr2.jpg"/>
          <p:cNvPicPr>
            <a:picLocks noGrp="1"/>
          </p:cNvPicPr>
          <p:nvPr>
            <p:ph idx="1"/>
          </p:nvPr>
        </p:nvPicPr>
        <p:blipFill>
          <a:blip r:embed="rId2"/>
          <a:srcRect/>
          <a:stretch>
            <a:fillRect/>
          </a:stretch>
        </p:blipFill>
        <p:spPr bwMode="auto">
          <a:xfrm>
            <a:off x="152400" y="1295400"/>
            <a:ext cx="8534400" cy="5181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Tasks so far</a:t>
            </a:r>
            <a:endParaRPr lang="en-US" dirty="0"/>
          </a:p>
        </p:txBody>
      </p:sp>
      <p:sp>
        <p:nvSpPr>
          <p:cNvPr id="3" name="Content Placeholder 2"/>
          <p:cNvSpPr>
            <a:spLocks noGrp="1"/>
          </p:cNvSpPr>
          <p:nvPr>
            <p:ph idx="1"/>
          </p:nvPr>
        </p:nvSpPr>
        <p:spPr/>
        <p:txBody>
          <a:bodyPr>
            <a:normAutofit/>
          </a:bodyPr>
          <a:lstStyle/>
          <a:p>
            <a:r>
              <a:rPr lang="en-US" dirty="0" smtClean="0"/>
              <a:t>Algorithm has been created.</a:t>
            </a:r>
          </a:p>
          <a:p>
            <a:r>
              <a:rPr lang="en-US" dirty="0" smtClean="0"/>
              <a:t>Method to store data in backend using </a:t>
            </a:r>
            <a:r>
              <a:rPr lang="en-US" dirty="0" err="1" smtClean="0"/>
              <a:t>php</a:t>
            </a:r>
            <a:r>
              <a:rPr lang="en-US" dirty="0" smtClean="0"/>
              <a:t>.</a:t>
            </a:r>
          </a:p>
          <a:p>
            <a:r>
              <a:rPr lang="en-US" dirty="0" smtClean="0"/>
              <a:t>Creation of the basic website with UI in progress.</a:t>
            </a:r>
          </a:p>
          <a:p>
            <a:r>
              <a:rPr lang="en-US" dirty="0" smtClean="0"/>
              <a:t>Testing of the algorithm.</a:t>
            </a:r>
          </a:p>
          <a:p>
            <a:r>
              <a:rPr lang="en-US" dirty="0" smtClean="0"/>
              <a:t>Implementation of algorithm in the GUI.</a:t>
            </a:r>
            <a:endParaRPr lang="en-US" dirty="0" smtClean="0"/>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and ethical issues </a:t>
            </a:r>
            <a:endParaRPr lang="en-US" dirty="0"/>
          </a:p>
        </p:txBody>
      </p:sp>
      <p:sp>
        <p:nvSpPr>
          <p:cNvPr id="3" name="Content Placeholder 2"/>
          <p:cNvSpPr>
            <a:spLocks noGrp="1"/>
          </p:cNvSpPr>
          <p:nvPr>
            <p:ph idx="1"/>
          </p:nvPr>
        </p:nvSpPr>
        <p:spPr/>
        <p:txBody>
          <a:bodyPr>
            <a:normAutofit/>
          </a:bodyPr>
          <a:lstStyle/>
          <a:p>
            <a:pPr>
              <a:buNone/>
            </a:pPr>
            <a:r>
              <a:rPr lang="en-US" dirty="0" smtClean="0"/>
              <a:t>The reviews given in now days are from invalid users. We are trying to create a method so that a verification link is sent to the email address so that spamming can be avoided.</a:t>
            </a:r>
          </a:p>
          <a:p>
            <a:pPr>
              <a:buNone/>
            </a:pPr>
            <a:endParaRPr lang="en-US" dirty="0" smtClean="0"/>
          </a:p>
          <a:p>
            <a:pPr>
              <a:buNone/>
            </a:pPr>
            <a:r>
              <a:rPr lang="en-US" dirty="0" smtClean="0"/>
              <a:t>The good movies get bad reviews due to less popularity and we will get the real time review from the user.</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up of the project</a:t>
            </a:r>
            <a:endParaRPr lang="en-US" dirty="0"/>
          </a:p>
        </p:txBody>
      </p:sp>
      <p:sp>
        <p:nvSpPr>
          <p:cNvPr id="3" name="Content Placeholder 2"/>
          <p:cNvSpPr>
            <a:spLocks noGrp="1"/>
          </p:cNvSpPr>
          <p:nvPr>
            <p:ph idx="1"/>
          </p:nvPr>
        </p:nvSpPr>
        <p:spPr/>
        <p:txBody>
          <a:bodyPr>
            <a:normAutofit/>
          </a:bodyPr>
          <a:lstStyle/>
          <a:p>
            <a:pPr>
              <a:buNone/>
            </a:pPr>
            <a:r>
              <a:rPr lang="en-US" dirty="0" smtClean="0"/>
              <a:t>Our project will have 2 modules.</a:t>
            </a:r>
          </a:p>
          <a:p>
            <a:r>
              <a:rPr lang="en-US" dirty="0" smtClean="0"/>
              <a:t> In the first module we will extract the data from the website and then put it into a txt file where we perform the analysis based on the dictionary algorith</a:t>
            </a:r>
            <a:r>
              <a:rPr lang="en-US" dirty="0" smtClean="0"/>
              <a:t>m and then display the reviews with a pie chart as well as image based so that it becomes more attractive to the user.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second module consists of the extraction of data from another website where we can review the data from their website.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the solution</a:t>
            </a:r>
            <a:endParaRPr lang="en-US" dirty="0"/>
          </a:p>
        </p:txBody>
      </p:sp>
      <p:sp>
        <p:nvSpPr>
          <p:cNvPr id="3" name="Content Placeholder 2"/>
          <p:cNvSpPr>
            <a:spLocks noGrp="1"/>
          </p:cNvSpPr>
          <p:nvPr>
            <p:ph idx="1"/>
          </p:nvPr>
        </p:nvSpPr>
        <p:spPr/>
        <p:txBody>
          <a:bodyPr/>
          <a:lstStyle/>
          <a:p>
            <a:r>
              <a:rPr lang="en-US" dirty="0" smtClean="0"/>
              <a:t>The project will guide the people as to watch movie should actually be watched so that their money is not wasted.</a:t>
            </a:r>
          </a:p>
          <a:p>
            <a:r>
              <a:rPr lang="en-US" dirty="0" smtClean="0"/>
              <a:t>The project not only performs review analysis for movies but can also be used by professionals to get an analysis about their products as well as their company from the users who actually use their product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Supporting papers for the project</a:t>
            </a:r>
            <a:endParaRPr lang="en-US" dirty="0"/>
          </a:p>
        </p:txBody>
      </p:sp>
      <p:sp>
        <p:nvSpPr>
          <p:cNvPr id="3" name="Content Placeholder 2"/>
          <p:cNvSpPr>
            <a:spLocks noGrp="1"/>
          </p:cNvSpPr>
          <p:nvPr>
            <p:ph idx="1"/>
          </p:nvPr>
        </p:nvSpPr>
        <p:spPr/>
        <p:txBody>
          <a:bodyPr/>
          <a:lstStyle/>
          <a:p>
            <a:r>
              <a:rPr lang="en-US" dirty="0" smtClean="0"/>
              <a:t>http://www.sciencedirect.com/science/article/pii/S1018363916300071</a:t>
            </a:r>
          </a:p>
          <a:p>
            <a:r>
              <a:rPr lang="en-US" dirty="0" smtClean="0"/>
              <a:t>http://ieeexplore.ieee.org/document/6858011/</a:t>
            </a:r>
          </a:p>
          <a:p>
            <a:r>
              <a:rPr lang="en-US" dirty="0" smtClean="0"/>
              <a:t>http://dl.acm.org/citation.cfm?id=2840099</a:t>
            </a:r>
          </a:p>
          <a:p>
            <a:r>
              <a:rPr lang="en-US" dirty="0" smtClean="0"/>
              <a:t>https://pdfs.semanticscholar.org/8aba/3210964e44b6b1aef5c472a3ae9671d24cf8.pdf</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914</TotalTime>
  <Words>414</Words>
  <Application>Microsoft Office PowerPoint</Application>
  <PresentationFormat>On-screen Show (4:3)</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OPINION MINING AND ANALYSIS </vt:lpstr>
      <vt:lpstr>Introduction </vt:lpstr>
      <vt:lpstr>ALGORITHM </vt:lpstr>
      <vt:lpstr>Our Tasks so far</vt:lpstr>
      <vt:lpstr>Social and ethical issues </vt:lpstr>
      <vt:lpstr>Split up of the project</vt:lpstr>
      <vt:lpstr>Slide 7</vt:lpstr>
      <vt:lpstr>Impact of the solution</vt:lpstr>
      <vt:lpstr>Supporting papers for the project</vt:lpstr>
      <vt:lpstr>Distribution of work among team members</vt:lpstr>
      <vt:lpstr>Plans for the next review</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analysis</dc:title>
  <dc:creator>vibhor</dc:creator>
  <cp:lastModifiedBy>vibhor</cp:lastModifiedBy>
  <cp:revision>44</cp:revision>
  <dcterms:created xsi:type="dcterms:W3CDTF">2006-08-16T00:00:00Z</dcterms:created>
  <dcterms:modified xsi:type="dcterms:W3CDTF">2017-02-26T13:36:08Z</dcterms:modified>
</cp:coreProperties>
</file>