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BCFA0-EFBA-4415-B5F3-690A1DC2489E}">
  <a:tblStyle styleId="{053BCFA0-EFBA-4415-B5F3-690A1DC2489E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tcBdr/>
        <a:fill>
          <a:solidFill>
            <a:srgbClr val="E0C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/>
        <a:fill>
          <a:solidFill>
            <a:srgbClr val="A53010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/>
        <a:fill>
          <a:solidFill>
            <a:srgbClr val="A5301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301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301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5823750" y="1584765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 MIC-Student Innovation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SIH1491</a:t>
            </a:r>
            <a:endParaRPr sz="1600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Developing solutions, keeping in mind the need to enhance the primary sector of India - Agriculture and to manage and process our agriculture produce</a:t>
            </a:r>
            <a:endParaRPr sz="1600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Farm Force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Rohan Yadav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C-36117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Oriental Institute Of Science And Technology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Kisan </a:t>
            </a:r>
            <a:r>
              <a:rPr lang="en-US" sz="1600" dirty="0" err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Kalyaan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777592" y="2157083"/>
            <a:ext cx="5534400" cy="28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800" b="1" i="0" dirty="0">
                <a:solidFill>
                  <a:srgbClr val="7CA655"/>
                </a:solidFill>
                <a:latin typeface="Arial"/>
                <a:ea typeface="Arial"/>
                <a:cs typeface="Arial"/>
                <a:sym typeface="Arial"/>
              </a:rPr>
              <a:t>IDEA &amp; SOLUTION</a:t>
            </a:r>
            <a:endParaRPr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200"/>
              <a:buFont typeface="Noto Sans Symbols"/>
              <a:buChar char="🠶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The Smart IOT based Farming Application which performs Crop, Fertilizer &amp; Disease Predictor System is an innovative agricultural technology project aimed at revolutionizing modern farming practices. This system leverages cutting-edge technologies such as machine learning and data analytics to optimize crop production, reduce fertilizer waste, and prevent crop diseases.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1800"/>
              </a:spcBef>
              <a:spcAft>
                <a:spcPts val="0"/>
              </a:spcAft>
              <a:buClr>
                <a:srgbClr val="A53010"/>
              </a:buClr>
              <a:buSzPts val="1100"/>
              <a:buFont typeface="Century Gothic"/>
              <a:buChar char="✔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Predicts crop diseases and offers personalized solutions through leaf analysis.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1800"/>
              </a:spcBef>
              <a:spcAft>
                <a:spcPts val="0"/>
              </a:spcAft>
              <a:buClr>
                <a:srgbClr val="A53010"/>
              </a:buClr>
              <a:buSzPts val="1100"/>
              <a:buFont typeface="Century Gothic"/>
              <a:buChar char="✔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Recommends ideal crops and fertilizers based on soil and climate conditions.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1800"/>
              </a:spcBef>
              <a:spcAft>
                <a:spcPts val="0"/>
              </a:spcAft>
              <a:buClr>
                <a:srgbClr val="A53010"/>
              </a:buClr>
              <a:buSzPts val="1100"/>
              <a:buFont typeface="Century Gothic"/>
              <a:buChar char="✔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Fosters a farming community for knowledge sharing and support.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1800"/>
              </a:spcBef>
              <a:spcAft>
                <a:spcPts val="0"/>
              </a:spcAft>
              <a:buClr>
                <a:srgbClr val="A53010"/>
              </a:buClr>
              <a:buSzPts val="1100"/>
              <a:buFont typeface="Century Gothic"/>
              <a:buChar char="✔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Facilitates secure transactions and trade in an integrated farm store.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1800"/>
              </a:spcBef>
              <a:spcAft>
                <a:spcPts val="0"/>
              </a:spcAft>
              <a:buClr>
                <a:srgbClr val="A53010"/>
              </a:buClr>
              <a:buSzPts val="1100"/>
              <a:buFont typeface="Century Gothic"/>
              <a:buChar char="✔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Implements robust user authentication for data security.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1800"/>
              </a:spcBef>
              <a:spcAft>
                <a:spcPts val="0"/>
              </a:spcAft>
              <a:buClr>
                <a:srgbClr val="A53010"/>
              </a:buClr>
              <a:buSzPts val="1100"/>
              <a:buFont typeface="Century Gothic"/>
              <a:buChar char="✔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Empowers farmers to optimize their practices and increase crop yields.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16"/>
          <p:cNvGraphicFramePr/>
          <p:nvPr>
            <p:extLst>
              <p:ext uri="{D42A27DB-BD31-4B8C-83A1-F6EECF244321}">
                <p14:modId xmlns:p14="http://schemas.microsoft.com/office/powerpoint/2010/main" val="4003158351"/>
              </p:ext>
            </p:extLst>
          </p:nvPr>
        </p:nvGraphicFramePr>
        <p:xfrm>
          <a:off x="6636471" y="3891141"/>
          <a:ext cx="5314106" cy="2877301"/>
        </p:xfrm>
        <a:graphic>
          <a:graphicData uri="http://schemas.openxmlformats.org/drawingml/2006/table">
            <a:tbl>
              <a:tblPr firstRow="1" bandRow="1">
                <a:noFill/>
                <a:tableStyleId>{053BCFA0-EFBA-4415-B5F3-690A1DC2489E}</a:tableStyleId>
              </a:tblPr>
              <a:tblGrid>
                <a:gridCol w="233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 used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React Native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Frontend Development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Python Flask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Backend Development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Mangodb,Firestore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User Database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Opencv 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Image Processing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Deep Learning(CNN Model)with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Tensorflow,jupyter notebook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Deep Learning Model Building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(Image classification)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Kaggle,Google Dataset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Collection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Render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Model Deployment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Python,Scikit Learn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Model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23" name="Google Shape;2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71" y="0"/>
            <a:ext cx="5314106" cy="37235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USE CASES</a:t>
            </a:r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100" b="1"/>
              <a:t>Disease Prediction and Leaf Analysis:</a:t>
            </a:r>
            <a:r>
              <a:rPr lang="en-US" sz="1100"/>
              <a:t>The app should have a feature that allows farmers to upload images of diseased leaves or plants.</a:t>
            </a:r>
            <a:endParaRPr sz="1100"/>
          </a:p>
          <a:p>
            <a:pPr marL="4572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100" b="1"/>
              <a:t>Crop Recommendation: </a:t>
            </a:r>
            <a:r>
              <a:rPr lang="en-US" sz="1100"/>
              <a:t>The app should take into account factors like soil quality, climate, and previous crop history.</a:t>
            </a:r>
            <a:endParaRPr sz="1100"/>
          </a:p>
          <a:p>
            <a:pPr marL="4572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100" b="1"/>
              <a:t>Fertilizer Recommendation: </a:t>
            </a:r>
            <a:r>
              <a:rPr lang="en-US" sz="1100"/>
              <a:t>Based on soil tests and crop type, the app should provide fertilizer recommendations to optimize crop growth.</a:t>
            </a:r>
            <a:endParaRPr sz="1100"/>
          </a:p>
          <a:p>
            <a:pPr marL="4572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100" b="1"/>
              <a:t>Farm Community and Knowledge Sharing: </a:t>
            </a:r>
            <a:r>
              <a:rPr lang="en-US" sz="1100"/>
              <a:t>Create a community forum or chat feature where farmers can interact, ask questions, and share knowledge.</a:t>
            </a:r>
            <a:endParaRPr sz="1100"/>
          </a:p>
          <a:p>
            <a:pPr marL="4572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100" b="1"/>
              <a:t>Farm Store and Marketplace: </a:t>
            </a:r>
            <a:r>
              <a:rPr lang="en-US" sz="1100"/>
              <a:t>Include an in-app marketplace where farmers can buy/sell agricultural products, tools, seeds, and equipment.</a:t>
            </a:r>
            <a:endParaRPr sz="1100"/>
          </a:p>
          <a:p>
            <a:pPr marL="4572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100" b="1"/>
              <a:t>Authentication and User Profiles: </a:t>
            </a:r>
            <a:r>
              <a:rPr lang="en-US" sz="1100"/>
              <a:t>Implement a secure user authentication system to protect user data and transactions.</a:t>
            </a:r>
            <a:endParaRPr sz="1100"/>
          </a:p>
        </p:txBody>
      </p:sp>
      <p:sp>
        <p:nvSpPr>
          <p:cNvPr id="231" name="Google Shape;231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SHOW-STOPPER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6248399" y="2656903"/>
            <a:ext cx="4838700" cy="39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100" b="1">
                <a:solidFill>
                  <a:schemeClr val="dk1"/>
                </a:solidFill>
              </a:rPr>
              <a:t>Increased Crop Yield and Quality: </a:t>
            </a:r>
            <a:r>
              <a:rPr lang="en-US" sz="1100">
                <a:solidFill>
                  <a:schemeClr val="dk1"/>
                </a:solidFill>
              </a:rPr>
              <a:t>Farmers can expect increased crop yield and improved crop quality by using the app to make informed decisions about crop care and management.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⮚"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100" b="1">
                <a:solidFill>
                  <a:schemeClr val="dk1"/>
                </a:solidFill>
              </a:rPr>
              <a:t>Improved Crop Health:</a:t>
            </a:r>
            <a:r>
              <a:rPr lang="en-US" sz="1100">
                <a:solidFill>
                  <a:schemeClr val="dk1"/>
                </a:solidFill>
              </a:rPr>
              <a:t>Early detection of diseases and pests can lead to timely intervention, preventing the spread of diseases and minimizing crop damage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⮚"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100" b="1">
                <a:solidFill>
                  <a:schemeClr val="dk1"/>
                </a:solidFill>
              </a:rPr>
              <a:t>Data-Driven Decision Making: </a:t>
            </a:r>
            <a:r>
              <a:rPr lang="en-US" sz="1100">
                <a:solidFill>
                  <a:schemeClr val="dk1"/>
                </a:solidFill>
              </a:rPr>
              <a:t>Farmers can make data-driven decisions based on the app's recommendations, which can lead to more efficient and effective crop management.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⮚"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100" b="1">
                <a:solidFill>
                  <a:schemeClr val="dk1"/>
                </a:solidFill>
              </a:rPr>
              <a:t>Knowledge Sharing: </a:t>
            </a:r>
            <a:r>
              <a:rPr lang="en-US" sz="1100">
                <a:solidFill>
                  <a:schemeClr val="dk1"/>
                </a:solidFill>
              </a:rPr>
              <a:t>The app can facilitate knowledge sharing among farmers by allowing them to share their experiences and insights through a community feature.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⮚"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100" b="1">
                <a:solidFill>
                  <a:schemeClr val="dk1"/>
                </a:solidFill>
              </a:rPr>
              <a:t>Revenue Generation: </a:t>
            </a:r>
            <a:r>
              <a:rPr lang="en-US" sz="1100">
                <a:solidFill>
                  <a:schemeClr val="dk1"/>
                </a:solidFill>
              </a:rPr>
              <a:t>Developers can generate revenue through various monetization strategies, such as in-app advertisements, subscription models, or selling premium features.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Rohan Yadav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 Tech):				Stream (CSE-AIML):			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Vikas Verma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 Tech):				Stream (CSE-AIML): 			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Zeeshan Khan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 Tech) :				Stream (CSE-AIML): 			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Raj 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 Tech):				Stream (CSE-AIML): 			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Sabiha</a:t>
            </a:r>
            <a:r>
              <a:rPr lang="en-US" sz="1200" b="1" dirty="0">
                <a:solidFill>
                  <a:srgbClr val="5D7C3F"/>
                </a:solidFill>
              </a:rPr>
              <a:t> Khan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 Tech):				Stream (CSE-AIML): 			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Deepak Kumar Sain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 Tech):				Stream (EC): 			Year (IV):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Sreeja Nair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(Academic):	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Uma Vishwakarma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(Academic): 	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769</Words>
  <Application>Microsoft Office PowerPoint</Application>
  <PresentationFormat>Widescreen</PresentationFormat>
  <Paragraphs>77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</vt:lpstr>
      <vt:lpstr>Century Gothic</vt:lpstr>
      <vt:lpstr>Noto Sans Symbols</vt:lpstr>
      <vt:lpstr>Libre Franklin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AKASH VERMA</cp:lastModifiedBy>
  <cp:revision>5</cp:revision>
  <dcterms:created xsi:type="dcterms:W3CDTF">2022-02-11T07:14:46Z</dcterms:created>
  <dcterms:modified xsi:type="dcterms:W3CDTF">2023-10-16T13:55:45Z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