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9" r:id="rId12"/>
    <p:sldId id="271" r:id="rId13"/>
    <p:sldId id="272" r:id="rId14"/>
    <p:sldId id="273" r:id="rId15"/>
    <p:sldId id="274" r:id="rId16"/>
    <p:sldId id="291" r:id="rId17"/>
    <p:sldId id="289" r:id="rId18"/>
    <p:sldId id="285" r:id="rId19"/>
    <p:sldId id="286" r:id="rId20"/>
    <p:sldId id="287" r:id="rId21"/>
    <p:sldId id="29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  <a:srgbClr val="12E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09" d="100"/>
          <a:sy n="109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2914"/>
            <a:ext cx="8229600" cy="740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2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997662"/>
            <a:ext cx="9144000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Administrator\Desktop\캡처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3707" y="116632"/>
            <a:ext cx="695998" cy="720000"/>
          </a:xfrm>
          <a:prstGeom prst="rect">
            <a:avLst/>
          </a:prstGeom>
          <a:noFill/>
        </p:spPr>
      </p:pic>
      <p:pic>
        <p:nvPicPr>
          <p:cNvPr id="9" name="Picture 2" descr="C:\Users\Administrator\Desktop\12417864_1551039051883208_3204294744181375568_n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89414" y="116632"/>
            <a:ext cx="720000" cy="720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HY헤드라인M" pitchFamily="18" charset="-127"/>
          <a:cs typeface="+mj-cs"/>
        </a:defRPr>
      </a:lvl1pPr>
    </p:titleStyle>
    <p:bodyStyle>
      <a:lvl1pPr marL="449263" indent="-449263" algn="l" defTabSz="914400" rtl="0" eaLnBrk="1" latinLnBrk="1" hangingPunct="1">
        <a:spcBef>
          <a:spcPct val="20000"/>
        </a:spcBef>
        <a:buFont typeface="맑은 고딕" pitchFamily="50" charset="-127"/>
        <a:buChar char="□"/>
        <a:tabLst>
          <a:tab pos="449263" algn="l"/>
        </a:tabLst>
        <a:defRPr sz="24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○"/>
        <a:defRPr sz="20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2pPr>
      <a:lvl3pPr marL="982663" indent="-177800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8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3pPr>
      <a:lvl4pPr marL="1252538" indent="-269875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6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4pPr>
      <a:lvl5pPr marL="1524000" indent="-271463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»"/>
        <a:defRPr sz="16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2914"/>
            <a:ext cx="8229600" cy="740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2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A2FC-A868-4485-BFE1-27F577A74B65}" type="datetimeFigureOut">
              <a:rPr lang="ko-KR" altLang="en-US" smtClean="0"/>
              <a:pPr/>
              <a:t>2020-12-26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38F8-4DD2-4D21-B978-9F96EDD98A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HY헤드라인M" pitchFamily="18" charset="-127"/>
          <a:cs typeface="+mj-cs"/>
        </a:defRPr>
      </a:lvl1pPr>
    </p:titleStyle>
    <p:bodyStyle>
      <a:lvl1pPr marL="449263" indent="-449263" algn="l" defTabSz="914400" rtl="0" eaLnBrk="1" latinLnBrk="1" hangingPunct="1">
        <a:spcBef>
          <a:spcPct val="20000"/>
        </a:spcBef>
        <a:buFont typeface="맑은 고딕" pitchFamily="50" charset="-127"/>
        <a:buChar char="□"/>
        <a:tabLst>
          <a:tab pos="449263" algn="l"/>
        </a:tabLst>
        <a:defRPr sz="24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○"/>
        <a:defRPr sz="20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2pPr>
      <a:lvl3pPr marL="982663" indent="-177800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8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3pPr>
      <a:lvl4pPr marL="1252538" indent="-269875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6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4pPr>
      <a:lvl5pPr marL="1524000" indent="-271463" algn="l" defTabSz="914400" rtl="0" eaLnBrk="1" latinLnBrk="1" hangingPunct="1">
        <a:lnSpc>
          <a:spcPct val="100000"/>
        </a:lnSpc>
        <a:spcBef>
          <a:spcPct val="20000"/>
        </a:spcBef>
        <a:buFont typeface="Arial" pitchFamily="34" charset="0"/>
        <a:buChar char="»"/>
        <a:defRPr sz="1600" b="0" kern="1200" baseline="0">
          <a:solidFill>
            <a:schemeClr val="tx1"/>
          </a:solidFill>
          <a:latin typeface="+mn-lt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b="1" dirty="0" smtClean="0"/>
              <a:t>C# </a:t>
            </a:r>
            <a:r>
              <a:rPr lang="ko-KR" altLang="en-US" sz="6600" b="1" dirty="0" smtClean="0"/>
              <a:t>프로젝트</a:t>
            </a:r>
            <a:endParaRPr lang="ko-KR" altLang="en-US" sz="6600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6400800" cy="129614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</a:rPr>
              <a:t>Game Factory</a:t>
            </a:r>
          </a:p>
        </p:txBody>
      </p:sp>
    </p:spTree>
    <p:extLst>
      <p:ext uri="{BB962C8B-B14F-4D97-AF65-F5344CB8AC3E}">
        <p14:creationId xmlns:p14="http://schemas.microsoft.com/office/powerpoint/2010/main" val="3748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2556026"/>
            <a:ext cx="8883327" cy="5607332"/>
          </a:xfrm>
        </p:spPr>
        <p:txBody>
          <a:bodyPr>
            <a:noAutofit/>
          </a:bodyPr>
          <a:lstStyle/>
          <a:p>
            <a:r>
              <a:rPr lang="en-US" altLang="ko-KR" b="1" dirty="0" err="1" smtClean="0"/>
              <a:t>Etc</a:t>
            </a:r>
            <a:r>
              <a:rPr lang="en-US" altLang="ko-KR" b="1" dirty="0" smtClean="0"/>
              <a:t> Class</a:t>
            </a:r>
          </a:p>
          <a:p>
            <a:pPr lvl="1"/>
            <a:r>
              <a:rPr lang="ko-KR" altLang="en-US" dirty="0" smtClean="0"/>
              <a:t>땅의 정보 </a:t>
            </a:r>
            <a:r>
              <a:rPr lang="en-US" altLang="ko-KR" b="1" dirty="0" smtClean="0"/>
              <a:t>Class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err="1"/>
              <a:t>ArrayList</a:t>
            </a:r>
            <a:endParaRPr lang="en-US" altLang="ko-KR" b="1" dirty="0"/>
          </a:p>
          <a:p>
            <a:pPr lvl="1"/>
            <a:r>
              <a:rPr lang="en-US" altLang="ko-KR" b="1" dirty="0" err="1"/>
              <a:t>ArrayList</a:t>
            </a:r>
            <a:r>
              <a:rPr lang="ko-KR" altLang="en-US" dirty="0"/>
              <a:t>에는 </a:t>
            </a:r>
            <a:r>
              <a:rPr lang="en-US" altLang="ko-KR" b="1" dirty="0"/>
              <a:t>28</a:t>
            </a:r>
            <a:r>
              <a:rPr lang="ko-KR" altLang="en-US" dirty="0"/>
              <a:t>개</a:t>
            </a:r>
            <a:r>
              <a:rPr lang="en-US" altLang="ko-KR" sz="1600" b="1" dirty="0"/>
              <a:t>(</a:t>
            </a:r>
            <a:r>
              <a:rPr lang="ko-KR" altLang="en-US" sz="1600" dirty="0"/>
              <a:t>땅의 개수</a:t>
            </a:r>
            <a:r>
              <a:rPr lang="en-US" altLang="ko-KR" sz="1600" b="1" dirty="0"/>
              <a:t>)</a:t>
            </a:r>
            <a:r>
              <a:rPr lang="ko-KR" altLang="en-US" dirty="0"/>
              <a:t>의 </a:t>
            </a:r>
            <a:r>
              <a:rPr lang="en-US" altLang="ko-KR" b="1" dirty="0" err="1"/>
              <a:t>Etc</a:t>
            </a:r>
            <a:r>
              <a:rPr lang="en-US" altLang="ko-KR" b="1" dirty="0"/>
              <a:t> Class</a:t>
            </a:r>
            <a:r>
              <a:rPr lang="ko-KR" altLang="en-US" dirty="0"/>
              <a:t>가 들어가있음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2435"/>
              </p:ext>
            </p:extLst>
          </p:nvPr>
        </p:nvGraphicFramePr>
        <p:xfrm>
          <a:off x="971600" y="3356992"/>
          <a:ext cx="35613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owner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소유주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landmark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랜드마크</a:t>
                      </a:r>
                      <a:r>
                        <a:rPr lang="ko-KR" altLang="en-US" sz="1600" b="1" dirty="0" smtClean="0"/>
                        <a:t> 여부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buy_charge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구매비용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buy_landmark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랜드마크</a:t>
                      </a:r>
                      <a:r>
                        <a:rPr lang="ko-KR" altLang="en-US" sz="1600" b="1" dirty="0" smtClean="0"/>
                        <a:t> 구매비용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toll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통행료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landmark_toll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랜드마크</a:t>
                      </a:r>
                      <a:r>
                        <a:rPr lang="ko-KR" altLang="en-US" sz="1600" b="1" dirty="0" smtClean="0"/>
                        <a:t> 통행료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accep_charge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인수비용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내용 개체 틀 10"/>
          <p:cNvSpPr txBox="1">
            <a:spLocks/>
          </p:cNvSpPr>
          <p:nvPr/>
        </p:nvSpPr>
        <p:spPr>
          <a:xfrm>
            <a:off x="4573959" y="2556026"/>
            <a:ext cx="4440684" cy="560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9263" indent="-449263" algn="l" defTabSz="914400" rtl="0" eaLnBrk="1" latinLnBrk="1" hangingPunct="1">
              <a:spcBef>
                <a:spcPct val="20000"/>
              </a:spcBef>
              <a:buFont typeface="맑은 고딕" pitchFamily="50" charset="-127"/>
              <a:buChar char="□"/>
              <a:tabLst>
                <a:tab pos="449263" algn="l"/>
              </a:tabLst>
              <a:defRPr sz="24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○"/>
              <a:defRPr sz="20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982663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3pPr>
            <a:lvl4pPr marL="1252538" indent="-269875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4pPr>
            <a:lvl5pPr marL="1524000" indent="-2714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User Class</a:t>
            </a:r>
          </a:p>
          <a:p>
            <a:pPr lvl="1"/>
            <a:r>
              <a:rPr lang="ko-KR" altLang="en-US" dirty="0" smtClean="0"/>
              <a:t>플레이어 정보 </a:t>
            </a:r>
            <a:r>
              <a:rPr lang="en-US" altLang="ko-KR" b="1" dirty="0" smtClean="0"/>
              <a:t>Class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2437"/>
              </p:ext>
            </p:extLst>
          </p:nvPr>
        </p:nvGraphicFramePr>
        <p:xfrm>
          <a:off x="5419631" y="3356992"/>
          <a:ext cx="35613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order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순서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MONEY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자산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index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말 위치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get_land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소유한 도시 수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내용 개체 틀 10"/>
          <p:cNvSpPr txBox="1">
            <a:spLocks/>
          </p:cNvSpPr>
          <p:nvPr/>
        </p:nvSpPr>
        <p:spPr>
          <a:xfrm>
            <a:off x="131315" y="1120679"/>
            <a:ext cx="8883327" cy="202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9263" indent="-449263" algn="l" defTabSz="914400" rtl="0" eaLnBrk="1" latinLnBrk="1" hangingPunct="1">
              <a:spcBef>
                <a:spcPct val="20000"/>
              </a:spcBef>
              <a:buFont typeface="맑은 고딕" pitchFamily="50" charset="-127"/>
              <a:buChar char="□"/>
              <a:tabLst>
                <a:tab pos="449263" algn="l"/>
              </a:tabLst>
              <a:defRPr sz="24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○"/>
              <a:defRPr sz="20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982663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3pPr>
            <a:lvl4pPr marL="1252538" indent="-269875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4pPr>
            <a:lvl5pPr marL="1524000" indent="-2714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 err="1" smtClean="0"/>
              <a:t>부르마블과</a:t>
            </a:r>
            <a:r>
              <a:rPr lang="ko-KR" altLang="en-US" dirty="0" smtClean="0"/>
              <a:t> 같은 원리의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승리조건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파산</a:t>
            </a:r>
            <a:r>
              <a:rPr lang="en-US" altLang="ko-KR" sz="1800" b="1" dirty="0" smtClean="0"/>
              <a:t>(</a:t>
            </a:r>
            <a:r>
              <a:rPr lang="ko-KR" altLang="en-US" sz="1800" dirty="0" smtClean="0"/>
              <a:t>지불 </a:t>
            </a:r>
            <a:r>
              <a:rPr lang="ko-KR" altLang="en-US" sz="1800" dirty="0" err="1" smtClean="0"/>
              <a:t>해야할</a:t>
            </a:r>
            <a:r>
              <a:rPr lang="ko-KR" altLang="en-US" sz="1800" dirty="0" smtClean="0"/>
              <a:t> 통행료가 </a:t>
            </a:r>
            <a:r>
              <a:rPr lang="ko-KR" altLang="en-US" sz="1800" dirty="0" err="1" smtClean="0"/>
              <a:t>없을때</a:t>
            </a:r>
            <a:r>
              <a:rPr lang="en-US" altLang="ko-KR" sz="1800" b="1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관광지독점</a:t>
            </a:r>
            <a:r>
              <a:rPr lang="en-US" altLang="ko-KR" sz="1800" b="1" dirty="0" smtClean="0"/>
              <a:t>(</a:t>
            </a:r>
            <a:r>
              <a:rPr lang="ko-KR" altLang="en-US" sz="1800" dirty="0" smtClean="0"/>
              <a:t>모든 관광지를 </a:t>
            </a:r>
            <a:r>
              <a:rPr lang="ko-KR" altLang="en-US" sz="1800" dirty="0" err="1" smtClean="0"/>
              <a:t>소유했을때</a:t>
            </a:r>
            <a:r>
              <a:rPr lang="en-US" altLang="ko-KR" sz="1800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644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872224"/>
            <a:ext cx="8883327" cy="56073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 smtClean="0"/>
              <a:t>user_building_system</a:t>
            </a:r>
            <a:endParaRPr lang="en-US" altLang="ko-KR" b="1" dirty="0"/>
          </a:p>
          <a:p>
            <a:pPr lvl="1"/>
            <a:r>
              <a:rPr lang="en-US" altLang="ko-KR" b="1" dirty="0"/>
              <a:t>user</a:t>
            </a:r>
            <a:r>
              <a:rPr lang="ko-KR" altLang="en-US" dirty="0"/>
              <a:t>객체의 </a:t>
            </a:r>
            <a:r>
              <a:rPr lang="en-US" altLang="ko-KR" b="1" dirty="0"/>
              <a:t>index</a:t>
            </a:r>
            <a:r>
              <a:rPr lang="ko-KR" altLang="en-US" dirty="0"/>
              <a:t>에 맞게 현재 위치의 도시구매</a:t>
            </a:r>
            <a:r>
              <a:rPr lang="en-US" altLang="ko-KR" dirty="0"/>
              <a:t>, </a:t>
            </a:r>
            <a:r>
              <a:rPr lang="ko-KR" altLang="en-US" dirty="0"/>
              <a:t>인수 등 을 </a:t>
            </a:r>
            <a:r>
              <a:rPr lang="ko-KR" altLang="en-US" dirty="0" smtClean="0"/>
              <a:t>실행</a:t>
            </a:r>
            <a:endParaRPr lang="en-US" altLang="ko-KR" b="1" dirty="0" smtClean="0"/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5" y="2276872"/>
            <a:ext cx="7958047" cy="3816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64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872224"/>
            <a:ext cx="4112499" cy="56073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 smtClean="0"/>
              <a:t>user_stat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현재 플레이어의 자산과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갖고 있는 도시 수를 나타냄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소유 돈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User</a:t>
            </a:r>
            <a:r>
              <a:rPr lang="ko-KR" altLang="en-US" dirty="0" smtClean="0"/>
              <a:t>객체의 </a:t>
            </a:r>
            <a:r>
              <a:rPr lang="en-US" altLang="ko-KR" b="1" dirty="0" smtClean="0"/>
              <a:t>MONEY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보유도시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User</a:t>
            </a:r>
            <a:r>
              <a:rPr lang="ko-KR" altLang="en-US" dirty="0" smtClean="0"/>
              <a:t>객체의 </a:t>
            </a:r>
            <a:r>
              <a:rPr lang="en-US" altLang="ko-KR" b="1" dirty="0" err="1" smtClean="0"/>
              <a:t>get_land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14" y="1268760"/>
            <a:ext cx="4642633" cy="51125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56423" y="2996952"/>
            <a:ext cx="3267519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2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872224"/>
            <a:ext cx="8883327" cy="56073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 smtClean="0"/>
              <a:t>user_change</a:t>
            </a:r>
            <a:endParaRPr lang="en-US" altLang="ko-KR" b="1" dirty="0"/>
          </a:p>
          <a:p>
            <a:pPr lvl="1"/>
            <a:r>
              <a:rPr lang="en-US" altLang="ko-KR" b="1" dirty="0"/>
              <a:t>user</a:t>
            </a:r>
            <a:r>
              <a:rPr lang="ko-KR" altLang="en-US" dirty="0"/>
              <a:t>객체의 </a:t>
            </a:r>
            <a:r>
              <a:rPr lang="en-US" altLang="ko-KR" b="1" dirty="0"/>
              <a:t>index</a:t>
            </a:r>
            <a:r>
              <a:rPr lang="ko-KR" altLang="en-US" dirty="0"/>
              <a:t>에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맞게 </a:t>
            </a:r>
            <a:r>
              <a:rPr lang="ko-KR" altLang="en-US" dirty="0"/>
              <a:t>말의 위치 좌표를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14" y="1268760"/>
            <a:ext cx="4642633" cy="51125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88024" y="5157192"/>
            <a:ext cx="2495897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91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864330"/>
            <a:ext cx="8883327" cy="56073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 smtClean="0"/>
              <a:t>tour_victory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ArrayList</a:t>
            </a:r>
            <a:r>
              <a:rPr lang="ko-KR" altLang="en-US" dirty="0" smtClean="0"/>
              <a:t>에서 관광지의 </a:t>
            </a:r>
            <a:r>
              <a:rPr lang="en-US" altLang="ko-KR" b="1" dirty="0" smtClean="0"/>
              <a:t>index</a:t>
            </a:r>
            <a:r>
              <a:rPr lang="ko-KR" altLang="en-US" dirty="0" smtClean="0"/>
              <a:t>의 소유주가 모두 같으면 승리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6" y="2060848"/>
            <a:ext cx="4448903" cy="44108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32" y="2060849"/>
            <a:ext cx="4502087" cy="44108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3" y="4221088"/>
            <a:ext cx="187220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3688" y="5761681"/>
            <a:ext cx="648072" cy="72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5109" y="4717579"/>
            <a:ext cx="648072" cy="72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36973" y="2068413"/>
            <a:ext cx="648072" cy="72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03773" y="3106030"/>
            <a:ext cx="648072" cy="72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65526" y="4698124"/>
            <a:ext cx="648072" cy="72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953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5" y="872224"/>
            <a:ext cx="4112499" cy="56073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올림픽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세계여행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새로운 </a:t>
            </a:r>
            <a:r>
              <a:rPr lang="en-US" altLang="ko-KR" b="1" dirty="0" smtClean="0"/>
              <a:t>Form(</a:t>
            </a:r>
            <a:r>
              <a:rPr lang="en-US" altLang="ko-KR" b="1" dirty="0" err="1" smtClean="0"/>
              <a:t>land_select</a:t>
            </a:r>
            <a:r>
              <a:rPr lang="en-US" altLang="ko-KR" b="1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실행시켜 소유지 가격</a:t>
            </a:r>
            <a:endParaRPr lang="en-US" altLang="ko-K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인상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이동을 실행시킴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99592" y="112914"/>
            <a:ext cx="2736304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b="1" smtClean="0"/>
              <a:t>부르</a:t>
            </a:r>
            <a:r>
              <a:rPr lang="ko-KR" altLang="en-US" smtClean="0"/>
              <a:t>마블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29" y="1412776"/>
            <a:ext cx="4972705" cy="49640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56421" y="2492896"/>
            <a:ext cx="2423891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7089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smtClean="0"/>
              <a:t>보석 피하기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34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21791" y="1126793"/>
            <a:ext cx="8964488" cy="5677057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내  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장애물과 장애물의 충돌처리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장애물과 벽면의 충돌처리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마우스의 장애물의 충돌처리</a:t>
            </a:r>
            <a:endParaRPr lang="en-US" altLang="ko-KR" dirty="0"/>
          </a:p>
          <a:p>
            <a:pPr lvl="1"/>
            <a:r>
              <a:rPr lang="ko-KR" altLang="en-US" dirty="0" smtClean="0"/>
              <a:t>마</a:t>
            </a:r>
            <a:r>
              <a:rPr lang="ko-KR" altLang="en-US" dirty="0"/>
              <a:t>우</a:t>
            </a:r>
            <a:r>
              <a:rPr lang="ko-KR" altLang="en-US" dirty="0" smtClean="0"/>
              <a:t>스와 벽면의 충돌처리</a:t>
            </a:r>
            <a:endParaRPr lang="en-US" altLang="ko-KR" dirty="0" smtClean="0"/>
          </a:p>
          <a:p>
            <a:r>
              <a:rPr lang="ko-KR" altLang="en-US" dirty="0" smtClean="0"/>
              <a:t>벽면의 충돌방법</a:t>
            </a:r>
            <a:endParaRPr lang="en-US" altLang="ko-KR" dirty="0" smtClean="0"/>
          </a:p>
          <a:p>
            <a:pPr lvl="1"/>
            <a:r>
              <a:rPr lang="en-US" altLang="ko-KR" sz="2100" b="1" dirty="0" smtClean="0"/>
              <a:t>Pen</a:t>
            </a:r>
            <a:r>
              <a:rPr lang="ko-KR" altLang="en-US" sz="2100" dirty="0" smtClean="0"/>
              <a:t>으로 그린 선</a:t>
            </a:r>
            <a:r>
              <a:rPr lang="en-US" altLang="ko-KR" sz="2100" b="1" dirty="0" err="1" smtClean="0"/>
              <a:t>x,y</a:t>
            </a:r>
            <a:r>
              <a:rPr lang="ko-KR" altLang="en-US" sz="2100" dirty="0" smtClean="0"/>
              <a:t>좌표에 장애물 또는 마우스의 이미지크기만큼 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2100" dirty="0" smtClean="0"/>
              <a:t>계산하여 벽면에 닿게 되면 </a:t>
            </a:r>
            <a:r>
              <a:rPr lang="en-US" altLang="ko-KR" sz="2100" dirty="0" smtClean="0">
                <a:solidFill>
                  <a:srgbClr val="FF0000"/>
                </a:solidFill>
                <a:latin typeface="HY견고딕" panose="02030600000101010101" pitchFamily="18" charset="-127"/>
              </a:rPr>
              <a:t>Crash!</a:t>
            </a:r>
          </a:p>
          <a:p>
            <a:r>
              <a:rPr lang="ko-KR" altLang="en-US" dirty="0" smtClean="0"/>
              <a:t>장애물의 충돌        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-x</a:t>
            </a:r>
            <a:r>
              <a:rPr lang="ko-KR" altLang="en-US" dirty="0" err="1" smtClean="0"/>
              <a:t>축비교</a:t>
            </a:r>
            <a:r>
              <a:rPr lang="en-US" altLang="ko-KR" b="1" dirty="0" smtClean="0"/>
              <a:t>: </a:t>
            </a:r>
            <a:r>
              <a:rPr lang="en-US" altLang="ko-KR" sz="1800" b="1" dirty="0" smtClean="0"/>
              <a:t>for</a:t>
            </a:r>
            <a:r>
              <a:rPr lang="ko-KR" altLang="en-US" sz="1800" b="1" dirty="0" smtClean="0"/>
              <a:t>문으로 </a:t>
            </a:r>
            <a:r>
              <a:rPr lang="ko-KR" altLang="en-US" sz="1800" dirty="0" smtClean="0"/>
              <a:t>모든 장애물의 각각의 가로축을 기준으로  같으면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</a:rPr>
              <a:t>Crash!</a:t>
            </a:r>
          </a:p>
          <a:p>
            <a:pPr marL="457200" lvl="1" indent="0">
              <a:buNone/>
            </a:pPr>
            <a:r>
              <a:rPr lang="en-US" altLang="ko-KR" sz="17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700" b="1" dirty="0" smtClean="0"/>
              <a:t>(</a:t>
            </a:r>
            <a:r>
              <a:rPr lang="ko-KR" altLang="en-US" sz="1700" b="1" dirty="0" smtClean="0"/>
              <a:t>이중포문으로 </a:t>
            </a:r>
            <a:r>
              <a:rPr lang="en-US" altLang="ko-KR" sz="1700" b="1" dirty="0" smtClean="0"/>
              <a:t>y</a:t>
            </a:r>
            <a:r>
              <a:rPr lang="ko-KR" altLang="en-US" sz="1700" b="1" dirty="0" err="1" smtClean="0"/>
              <a:t>축비교</a:t>
            </a:r>
            <a:r>
              <a:rPr lang="en-US" altLang="ko-KR" sz="1700" b="1" dirty="0" smtClean="0"/>
              <a:t>)</a:t>
            </a:r>
            <a:r>
              <a:rPr lang="ko-KR" altLang="en-US" sz="1700" b="1" dirty="0" smtClean="0"/>
              <a:t>  </a:t>
            </a:r>
            <a:endParaRPr lang="en-US" altLang="ko-KR" sz="1700" b="1" dirty="0"/>
          </a:p>
          <a:p>
            <a:pPr lvl="1"/>
            <a:r>
              <a:rPr lang="en-US" altLang="ko-KR" b="1" dirty="0" smtClean="0"/>
              <a:t>-y</a:t>
            </a:r>
            <a:r>
              <a:rPr lang="ko-KR" altLang="en-US" dirty="0" err="1" smtClean="0"/>
              <a:t>축비교</a:t>
            </a:r>
            <a:r>
              <a:rPr lang="en-US" altLang="ko-KR" b="1" dirty="0" smtClean="0"/>
              <a:t>: </a:t>
            </a:r>
            <a:r>
              <a:rPr lang="en-US" altLang="ko-KR" sz="1800" b="1" dirty="0"/>
              <a:t>for</a:t>
            </a:r>
            <a:r>
              <a:rPr lang="ko-KR" altLang="en-US" sz="1800" b="1" dirty="0"/>
              <a:t>문으로 </a:t>
            </a:r>
            <a:r>
              <a:rPr lang="ko-KR" altLang="en-US" sz="1800" dirty="0"/>
              <a:t>모든 장애물의 </a:t>
            </a:r>
            <a:r>
              <a:rPr lang="ko-KR" altLang="en-US" sz="1800" dirty="0" smtClean="0"/>
              <a:t>각각의 세로축을 </a:t>
            </a:r>
            <a:r>
              <a:rPr lang="ko-KR" altLang="en-US" sz="1800" dirty="0"/>
              <a:t>기준으로  같으면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</a:rPr>
              <a:t>Crash!</a:t>
            </a:r>
          </a:p>
          <a:p>
            <a:pPr marL="457200" lvl="1" indent="0">
              <a:buNone/>
            </a:pPr>
            <a:r>
              <a:rPr lang="en-US" altLang="ko-KR" sz="1700" dirty="0" smtClean="0">
                <a:sym typeface="Wingdings" panose="05000000000000000000" pitchFamily="2" charset="2"/>
              </a:rPr>
              <a:t></a:t>
            </a:r>
            <a:r>
              <a:rPr lang="en-US" altLang="ko-KR" sz="1700" dirty="0" smtClean="0"/>
              <a:t>(</a:t>
            </a:r>
            <a:r>
              <a:rPr lang="ko-KR" altLang="en-US" sz="1700" b="1" dirty="0" smtClean="0"/>
              <a:t>이중포문으로 </a:t>
            </a:r>
            <a:r>
              <a:rPr lang="en-US" altLang="ko-KR" sz="1700" b="1" dirty="0" smtClean="0"/>
              <a:t>x</a:t>
            </a:r>
            <a:r>
              <a:rPr lang="ko-KR" altLang="en-US" sz="1700" b="1" dirty="0" err="1" smtClean="0"/>
              <a:t>축비교</a:t>
            </a:r>
            <a:r>
              <a:rPr lang="en-US" altLang="ko-KR" sz="1700" b="1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27584" y="112914"/>
            <a:ext cx="3454400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/>
              <a:t>충돌처리 내용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14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12914"/>
            <a:ext cx="8229600" cy="740732"/>
          </a:xfrm>
        </p:spPr>
        <p:txBody>
          <a:bodyPr/>
          <a:lstStyle/>
          <a:p>
            <a:pPr algn="l"/>
            <a:r>
              <a:rPr lang="ko-KR" altLang="en-US" dirty="0" smtClean="0"/>
              <a:t>충돌처리 이미지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3"/>
          <a:stretch/>
        </p:blipFill>
        <p:spPr>
          <a:xfrm>
            <a:off x="323528" y="1196752"/>
            <a:ext cx="8352928" cy="5661248"/>
          </a:xfrm>
        </p:spPr>
      </p:pic>
      <p:sp>
        <p:nvSpPr>
          <p:cNvPr id="3" name="직사각형 2"/>
          <p:cNvSpPr/>
          <p:nvPr/>
        </p:nvSpPr>
        <p:spPr>
          <a:xfrm>
            <a:off x="611560" y="1628800"/>
            <a:ext cx="2160240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4797151"/>
            <a:ext cx="2160240" cy="196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31316" y="1136318"/>
            <a:ext cx="8964488" cy="5605049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내 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게임이 </a:t>
            </a:r>
            <a:r>
              <a:rPr lang="ko-KR" altLang="en-US" dirty="0"/>
              <a:t>끝나면 </a:t>
            </a:r>
            <a:r>
              <a:rPr lang="ko-KR" altLang="en-US" dirty="0" err="1"/>
              <a:t>점수폼에서</a:t>
            </a:r>
            <a:r>
              <a:rPr lang="ko-KR" altLang="en-US" dirty="0"/>
              <a:t> 이름을 입력하면 등수</a:t>
            </a:r>
            <a:r>
              <a:rPr lang="en-US" altLang="ko-KR" dirty="0"/>
              <a:t>,</a:t>
            </a:r>
            <a:r>
              <a:rPr lang="ko-KR" altLang="en-US" dirty="0"/>
              <a:t>이름 그리고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현재점수가 </a:t>
            </a:r>
            <a:r>
              <a:rPr lang="ko-KR" altLang="en-US" dirty="0" err="1" smtClean="0"/>
              <a:t>리스트뷰에</a:t>
            </a:r>
            <a:r>
              <a:rPr lang="ko-KR" altLang="en-US" dirty="0" smtClean="0"/>
              <a:t> 등록된다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높은 점수를 획득한 이름이 등록되면 등수가 바뀌고 등록된다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리스트뷰</a:t>
            </a:r>
            <a:r>
              <a:rPr lang="ko-KR" altLang="en-US" dirty="0" smtClean="0"/>
              <a:t> 등록방법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어레이리스트에</a:t>
            </a:r>
            <a:r>
              <a:rPr lang="ko-KR" altLang="en-US" dirty="0" smtClean="0"/>
              <a:t> 이름과 현재점수를 저장한다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리스트뷰</a:t>
            </a:r>
            <a:r>
              <a:rPr lang="ko-KR" altLang="en-US" dirty="0" smtClean="0"/>
              <a:t> 정렬방법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등수는 버튼으로 입력할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증가하여 넣어주고 더 높은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점수가 있으면 등수가 바뀌어야 하므로 등수는 그대로 두고 점수끼리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비교하여 </a:t>
            </a:r>
            <a:r>
              <a:rPr lang="ko-KR" altLang="en-US" dirty="0" err="1" smtClean="0"/>
              <a:t>버블정렬후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리스트뷰를</a:t>
            </a:r>
            <a:r>
              <a:rPr lang="ko-KR" altLang="en-US" dirty="0" smtClean="0"/>
              <a:t> 초기화 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정렬된 이름과 점수를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다시 넣어준다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27584" y="112914"/>
            <a:ext cx="3454400" cy="74073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/>
              <a:t>점수표</a:t>
            </a:r>
            <a:r>
              <a:rPr lang="ko-KR" altLang="en-US" dirty="0" smtClean="0"/>
              <a:t> 내용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06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5 X 5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미로탈출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83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730500" y="112914"/>
            <a:ext cx="3683000" cy="740732"/>
          </a:xfrm>
        </p:spPr>
        <p:txBody>
          <a:bodyPr/>
          <a:lstStyle/>
          <a:p>
            <a:pPr algn="dist"/>
            <a:r>
              <a:rPr lang="ko-KR" altLang="en-US" smtClean="0"/>
              <a:t>질의응답</a:t>
            </a:r>
            <a:endParaRPr lang="ko-KR" altLang="en-US" dirty="0"/>
          </a:p>
        </p:txBody>
      </p:sp>
      <p:pic>
        <p:nvPicPr>
          <p:cNvPr id="7" name="Picture 2" descr="C:\Users\Administrator\Desktop\12417864_1551039051883208_32042947441813755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0" y="1971948"/>
            <a:ext cx="2921000" cy="292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05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52728" cy="79208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게임 규칙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484784"/>
            <a:ext cx="43204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 smtClean="0"/>
              <a:t>5X5</a:t>
            </a:r>
            <a:r>
              <a:rPr lang="ko-KR" altLang="en-US" sz="2500" dirty="0" smtClean="0"/>
              <a:t>미로에 입구와 출구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임의의 벽 </a:t>
            </a:r>
            <a:r>
              <a:rPr lang="en-US" altLang="ko-KR" sz="2500" dirty="0" smtClean="0"/>
              <a:t>15</a:t>
            </a:r>
            <a:r>
              <a:rPr lang="ko-KR" altLang="en-US" sz="2500" dirty="0" smtClean="0"/>
              <a:t>개를 클릭하여 생성한다</a:t>
            </a:r>
            <a:r>
              <a:rPr lang="en-US" altLang="ko-KR" sz="2500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3958491" cy="46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52728" cy="79208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게임 규칙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10720"/>
            <a:ext cx="4320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두 플레이어의 미로가 </a:t>
            </a:r>
            <a:endParaRPr lang="en-US" altLang="ko-KR" sz="2500" dirty="0" smtClean="0"/>
          </a:p>
          <a:p>
            <a:r>
              <a:rPr lang="ko-KR" altLang="en-US" sz="2500" dirty="0" smtClean="0"/>
              <a:t>   다 만들어지면 벽이 숨겨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진 채로 상대의 미로를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 받는다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84784"/>
            <a:ext cx="4795791" cy="36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52728" cy="79208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게임 규칙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10720"/>
            <a:ext cx="46085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움직인 곳에 벽이 없으면 </a:t>
            </a:r>
            <a:endParaRPr lang="en-US" altLang="ko-KR" sz="2500" dirty="0" smtClean="0"/>
          </a:p>
          <a:p>
            <a:r>
              <a:rPr lang="ko-KR" altLang="en-US" sz="2500" dirty="0" smtClean="0"/>
              <a:t>   한 번 더 이동</a:t>
            </a:r>
            <a:r>
              <a:rPr lang="en-US" altLang="ko-KR" sz="2500" dirty="0" smtClean="0"/>
              <a:t>,</a:t>
            </a:r>
          </a:p>
          <a:p>
            <a:r>
              <a:rPr lang="en-US" altLang="ko-KR" sz="2500" dirty="0" smtClean="0"/>
              <a:t>   </a:t>
            </a:r>
            <a:r>
              <a:rPr lang="ko-KR" altLang="en-US" sz="2500" dirty="0" smtClean="0"/>
              <a:t>벽이 있다면 숨겨진 벽을 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출력하고 상대 턴으로 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넘어감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80" y="1196319"/>
            <a:ext cx="3528005" cy="2693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80" y="4005064"/>
            <a:ext cx="3550493" cy="27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52728" cy="79208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게임 규칙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1072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4. </a:t>
            </a:r>
            <a:r>
              <a:rPr lang="ko-KR" altLang="en-US" sz="2500" dirty="0" smtClean="0"/>
              <a:t>먼저 출구에 도착하는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플레이어가 승리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출구에 도착하면 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숨겨진 벽들 모두 출력</a:t>
            </a:r>
            <a:endParaRPr lang="en-US" altLang="ko-KR" sz="25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82" y="1508840"/>
            <a:ext cx="5291318" cy="4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740732"/>
          </a:xfrm>
        </p:spPr>
        <p:txBody>
          <a:bodyPr/>
          <a:lstStyle/>
          <a:p>
            <a:pPr algn="l"/>
            <a:r>
              <a:rPr lang="ko-KR" altLang="en-US" dirty="0" smtClean="0"/>
              <a:t>미로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724128" y="1196752"/>
            <a:ext cx="3312368" cy="547260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‘2’ = </a:t>
            </a:r>
            <a:r>
              <a:rPr lang="ko-KR" altLang="en-US" dirty="0"/>
              <a:t>고정 </a:t>
            </a:r>
            <a:r>
              <a:rPr lang="ko-KR" altLang="en-US" dirty="0" smtClean="0"/>
              <a:t>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‘0’ = </a:t>
            </a:r>
            <a:r>
              <a:rPr lang="ko-KR" altLang="en-US" dirty="0" smtClean="0"/>
              <a:t>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‘s’ = </a:t>
            </a:r>
            <a:r>
              <a:rPr lang="ko-KR" altLang="en-US" dirty="0"/>
              <a:t>입구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‘e’ = </a:t>
            </a:r>
            <a:r>
              <a:rPr lang="ko-KR" altLang="en-US" dirty="0"/>
              <a:t>출구</a:t>
            </a:r>
          </a:p>
          <a:p>
            <a:endParaRPr lang="en-US" altLang="ko-KR" dirty="0"/>
          </a:p>
          <a:p>
            <a:r>
              <a:rPr lang="en-US" altLang="ko-KR" dirty="0" smtClean="0"/>
              <a:t>‘1’ = </a:t>
            </a:r>
            <a:r>
              <a:rPr lang="ko-KR" altLang="en-US" dirty="0" smtClean="0"/>
              <a:t>설치된 벽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5277934" cy="28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8229600" cy="740732"/>
          </a:xfrm>
        </p:spPr>
        <p:txBody>
          <a:bodyPr/>
          <a:lstStyle/>
          <a:p>
            <a:pPr algn="l"/>
            <a:r>
              <a:rPr lang="ko-KR" altLang="en-US" dirty="0" smtClean="0"/>
              <a:t>미로탐색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480720" cy="58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7089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부르마블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015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428</Words>
  <Application>Microsoft Office PowerPoint</Application>
  <PresentationFormat>화면 슬라이드 쇼(4:3)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Wingdings</vt:lpstr>
      <vt:lpstr>Office 테마</vt:lpstr>
      <vt:lpstr>1_Office 테마</vt:lpstr>
      <vt:lpstr>C# 프로젝트</vt:lpstr>
      <vt:lpstr>5 X 5 미로탈출</vt:lpstr>
      <vt:lpstr>게임 규칙</vt:lpstr>
      <vt:lpstr>게임 규칙</vt:lpstr>
      <vt:lpstr>게임 규칙</vt:lpstr>
      <vt:lpstr>게임 규칙</vt:lpstr>
      <vt:lpstr>미로 구현</vt:lpstr>
      <vt:lpstr>미로탐색 함수</vt:lpstr>
      <vt:lpstr>부르마블</vt:lpstr>
      <vt:lpstr>부르마블</vt:lpstr>
      <vt:lpstr>부르마블</vt:lpstr>
      <vt:lpstr>부르마블</vt:lpstr>
      <vt:lpstr>부르마블</vt:lpstr>
      <vt:lpstr>부르마블</vt:lpstr>
      <vt:lpstr>부르마블</vt:lpstr>
      <vt:lpstr>보석 피하기</vt:lpstr>
      <vt:lpstr>충돌처리 내용</vt:lpstr>
      <vt:lpstr>충돌처리 이미지</vt:lpstr>
      <vt:lpstr>점수표 내용</vt:lpstr>
      <vt:lpstr>질의응답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kimjw</cp:lastModifiedBy>
  <cp:revision>73</cp:revision>
  <dcterms:created xsi:type="dcterms:W3CDTF">2016-04-03T01:31:37Z</dcterms:created>
  <dcterms:modified xsi:type="dcterms:W3CDTF">2020-12-26T11:35:48Z</dcterms:modified>
</cp:coreProperties>
</file>