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97" r:id="rId4"/>
    <p:sldId id="294" r:id="rId5"/>
    <p:sldId id="282" r:id="rId6"/>
    <p:sldId id="295" r:id="rId7"/>
    <p:sldId id="296" r:id="rId8"/>
    <p:sldId id="304" r:id="rId9"/>
    <p:sldId id="305" r:id="rId10"/>
    <p:sldId id="284" r:id="rId11"/>
    <p:sldId id="302" r:id="rId12"/>
    <p:sldId id="291" r:id="rId13"/>
    <p:sldId id="298" r:id="rId14"/>
    <p:sldId id="299" r:id="rId15"/>
    <p:sldId id="300" r:id="rId16"/>
    <p:sldId id="303" r:id="rId17"/>
    <p:sldId id="301" r:id="rId18"/>
    <p:sldId id="288" r:id="rId19"/>
    <p:sldId id="278" r:id="rId2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8A0BE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71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7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6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6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2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0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3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4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54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25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0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9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7529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Orthogonal 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Jump 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Point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12827" y="49394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2018.04.04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컴퓨터학과 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13050022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김정우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16915" y="49797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16915" y="52897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16915" y="56023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816915" y="59141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3399403" y="1130124"/>
            <a:ext cx="5473664" cy="1062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</a:rPr>
              <a:t>Search Algorithms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773680" y="2145776"/>
            <a:ext cx="5370320" cy="79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25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3600" b="1" spc="-250" dirty="0" smtClean="0">
                <a:solidFill>
                  <a:schemeClr val="accent4">
                    <a:lumMod val="50000"/>
                  </a:schemeClr>
                </a:solidFill>
              </a:rPr>
              <a:t>직각 점프 포인트 알고리즘</a:t>
            </a:r>
            <a:r>
              <a:rPr lang="en-US" altLang="ko-KR" sz="3600" b="1" spc="-2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36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Jump Point Search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>
                <a:solidFill>
                  <a:schemeClr val="accent4">
                    <a:lumMod val="50000"/>
                  </a:schemeClr>
                </a:solidFill>
              </a:rPr>
              <a:t>A*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Search </a:t>
            </a:r>
            <a:r>
              <a:rPr lang="en-US" altLang="ko-KR" sz="3600" b="1" spc="-150" dirty="0" smtClean="0">
                <a:solidFill>
                  <a:srgbClr val="FF0000"/>
                </a:solidFill>
              </a:rPr>
              <a:t>vs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 Jump 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03" y="2450284"/>
            <a:ext cx="3853138" cy="2007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63" y="2450285"/>
            <a:ext cx="3853138" cy="200741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63548" y="5645638"/>
            <a:ext cx="40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1719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0.22674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74 -0.00162 L -3.05556E-6 -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Jump Point Search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>
                <a:solidFill>
                  <a:schemeClr val="accent4">
                    <a:lumMod val="50000"/>
                  </a:schemeClr>
                </a:solidFill>
              </a:rPr>
              <a:t>A*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Search </a:t>
            </a:r>
            <a:r>
              <a:rPr lang="en-US" altLang="ko-KR" sz="3600" b="1" spc="-150" dirty="0" smtClean="0">
                <a:solidFill>
                  <a:srgbClr val="FF0000"/>
                </a:solidFill>
              </a:rPr>
              <a:t>vs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 Jump 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3" y="2450285"/>
            <a:ext cx="3853138" cy="200741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310360" y="564563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JPS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03" y="2450284"/>
            <a:ext cx="3853138" cy="20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2222E-6 L -0.2107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76 -0.00162 L -2.22222E-6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Jump Point Search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예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Point Search </a:t>
            </a:r>
            <a:r>
              <a:rPr lang="en-US" altLang="ko-KR" sz="3600" b="1" spc="-150" dirty="0" smtClean="0">
                <a:solidFill>
                  <a:srgbClr val="FF0000"/>
                </a:solidFill>
              </a:rPr>
              <a:t>&amp;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 A*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573" y="5101247"/>
            <a:ext cx="40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5580" y="5101247"/>
            <a:ext cx="1030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A* + JPS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35" y="1927794"/>
            <a:ext cx="2790202" cy="27902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04" y="1927794"/>
            <a:ext cx="2802229" cy="27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3125" y="2101131"/>
            <a:ext cx="8637607" cy="193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Q. </a:t>
            </a:r>
            <a:r>
              <a:rPr lang="en-US" altLang="ko-KR" sz="18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JumpPoint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노드를 </a:t>
            </a:r>
            <a:r>
              <a:rPr lang="en-US" altLang="ko-KR" sz="18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OpenList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에 갖는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알고리즘은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8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 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또한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이 알고리즘에서 직선 방향만을 이용하는 알고리즘은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en-US" altLang="ko-KR" sz="18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OJPS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779359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Orthogonal Jump Point Search </a:t>
            </a:r>
            <a:r>
              <a:rPr lang="ko-KR" altLang="en-US" sz="3600" b="1" spc="-150" dirty="0" smtClean="0">
                <a:solidFill>
                  <a:schemeClr val="accent4">
                    <a:lumMod val="50000"/>
                  </a:schemeClr>
                </a:solidFill>
              </a:rPr>
              <a:t>문제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3125" y="3447330"/>
            <a:ext cx="8637607" cy="193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AutoNum type="alphaUcParenR"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Jump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Point Search (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점프 포인트 알고리즘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    Orthogonal Jump Point Search (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직각 점프 포인트 알고리즘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09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Source Code &amp; Simulation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779359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Source Code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(C++ &amp; Linux)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281053"/>
            <a:ext cx="7966397" cy="52952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676400" y="1659467"/>
            <a:ext cx="973667" cy="313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98133" y="2536398"/>
            <a:ext cx="973667" cy="313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Source Code &amp; Simulation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779359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Source Code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(C++ &amp; Linux)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" y="1433318"/>
            <a:ext cx="8629650" cy="499288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5867" y="1570503"/>
            <a:ext cx="7823200" cy="3551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Source Code &amp; Simulation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779359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Source Code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(C++ &amp; Linux)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8" y="1377315"/>
            <a:ext cx="8214872" cy="47434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6787" y="1517163"/>
            <a:ext cx="6801273" cy="23461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Source Code &amp; Simulation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7793594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Source Code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(C++ &amp; Linux)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4" y="2034451"/>
            <a:ext cx="4480744" cy="31217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915" y="1818037"/>
            <a:ext cx="3737137" cy="355457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54601" y="2779518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77802" y="2779518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33402" y="3575384"/>
            <a:ext cx="202865" cy="1499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14402" y="2601718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078135" y="3725333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374468" y="3115733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596634" y="2601717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6"/>
          </p:cNvCxnSpPr>
          <p:nvPr/>
        </p:nvCxnSpPr>
        <p:spPr>
          <a:xfrm flipV="1">
            <a:off x="5191786" y="2848110"/>
            <a:ext cx="786016" cy="1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6114987" y="2916704"/>
            <a:ext cx="248124" cy="68064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539064" y="2763734"/>
            <a:ext cx="205663" cy="836481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886354" y="2738903"/>
            <a:ext cx="191781" cy="98643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222559" y="3276600"/>
            <a:ext cx="160374" cy="40799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466585" y="2707741"/>
            <a:ext cx="160374" cy="40799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821268" y="2570556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793068" y="4467090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069499" y="2763734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841519" y="3730652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684404" y="4027730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467674" y="4218077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215150" y="4535682"/>
            <a:ext cx="137185" cy="137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7950474" y="2911737"/>
            <a:ext cx="167937" cy="813596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4" idx="3"/>
          </p:cNvCxnSpPr>
          <p:nvPr/>
        </p:nvCxnSpPr>
        <p:spPr>
          <a:xfrm flipH="1">
            <a:off x="7807313" y="3847747"/>
            <a:ext cx="54296" cy="179983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737249" y="2667000"/>
            <a:ext cx="312889" cy="137185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6620933" y="4116297"/>
            <a:ext cx="1047398" cy="10178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47" idx="1"/>
          </p:cNvCxnSpPr>
          <p:nvPr/>
        </p:nvCxnSpPr>
        <p:spPr>
          <a:xfrm>
            <a:off x="6585170" y="4365310"/>
            <a:ext cx="1650070" cy="19046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Reference / Q&amp;A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15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455" y="195231"/>
            <a:ext cx="20349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Q&amp;A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86518" y="2330582"/>
            <a:ext cx="2977676" cy="420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https://github.com/fgenesis/jps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986518" y="3611803"/>
            <a:ext cx="2821157" cy="53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https://stackoverflow.com</a:t>
            </a:r>
            <a:endParaRPr lang="ko-KR" altLang="en-US" sz="16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5" y="3509321"/>
            <a:ext cx="1685925" cy="5238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84" y="2015067"/>
            <a:ext cx="1600115" cy="8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JPS Algorithms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Jump Point Search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예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Orthogonal JPS </a:t>
            </a: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예상문제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Source Code &amp; Simulation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Reference </a:t>
            </a:r>
            <a:r>
              <a:rPr lang="en-US" altLang="ko-KR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/ Q&amp;A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968" y="2279494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968" y="1851983"/>
            <a:ext cx="276341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27462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smtClean="0">
                <a:solidFill>
                  <a:srgbClr val="1D314E"/>
                </a:solidFill>
              </a:rPr>
              <a:t>목차</a:t>
            </a:r>
            <a:endParaRPr lang="ko-KR" altLang="en-US" sz="2800" b="1">
              <a:solidFill>
                <a:srgbClr val="1D314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3125" y="1374735"/>
            <a:ext cx="8637607" cy="1283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조사해야 하는 지점들의 목록</a:t>
            </a:r>
            <a:endParaRPr lang="en-US" altLang="ko-KR" sz="18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-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이동이 불가능한 지역이나 이미 갔던 지역은 </a:t>
            </a:r>
            <a:r>
              <a:rPr lang="en-US" altLang="ko-KR" sz="18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OpenList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에 추가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err="1" smtClean="0">
                <a:solidFill>
                  <a:schemeClr val="accent4">
                    <a:lumMod val="50000"/>
                  </a:schemeClr>
                </a:solidFill>
              </a:rPr>
              <a:t>OpenList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43126" y="3721934"/>
            <a:ext cx="5732038" cy="293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-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속도가 빠름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  (A* </a:t>
            </a:r>
            <a:r>
              <a:rPr lang="ko-KR" altLang="en-US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알고리즘보다 빠름</a:t>
            </a:r>
            <a:r>
              <a:rPr lang="en-US" altLang="ko-KR" sz="16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b="1" dirty="0" smtClean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- </a:t>
            </a:r>
            <a:r>
              <a:rPr lang="en-US" altLang="ko-KR" sz="18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OpenList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에 추가되는 노드가 비교적으로 적음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- </a:t>
            </a:r>
            <a:r>
              <a:rPr lang="ko-KR" altLang="en-US" sz="1800" b="1" dirty="0" err="1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최단거리는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아닐 수 있음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altLang="ko-KR" sz="1800" b="1" dirty="0">
              <a:solidFill>
                <a:srgbClr val="3D3C3E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  - 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장애물이 있을 시 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Jump Point</a:t>
            </a:r>
            <a:r>
              <a:rPr lang="ko-KR" altLang="en-US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를 생성 후 추가</a:t>
            </a:r>
            <a:r>
              <a:rPr lang="en-US" altLang="ko-KR" sz="1800" b="1" dirty="0" smtClean="0">
                <a:solidFill>
                  <a:srgbClr val="3D3C3E"/>
                </a:solidFill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56544" y="3047325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42454"/>
              </p:ext>
            </p:extLst>
          </p:nvPr>
        </p:nvGraphicFramePr>
        <p:xfrm>
          <a:off x="2066884" y="1498658"/>
          <a:ext cx="50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16808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2184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496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30764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566322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9683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85957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720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12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833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68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43506" y="293236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68609" y="293236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75816" y="293236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8087776">
            <a:off x="1956817" y="4359530"/>
            <a:ext cx="914400" cy="914400"/>
          </a:xfrm>
          <a:prstGeom prst="arc">
            <a:avLst>
              <a:gd name="adj1" fmla="val 15760929"/>
              <a:gd name="adj2" fmla="val 498322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238587" y="5276297"/>
            <a:ext cx="30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066884" y="4377267"/>
            <a:ext cx="710183" cy="72139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92285" y="4479307"/>
                <a:ext cx="362279" cy="29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85" y="4479307"/>
                <a:ext cx="362279" cy="297646"/>
              </a:xfrm>
              <a:prstGeom prst="rect">
                <a:avLst/>
              </a:prstGeom>
              <a:blipFill>
                <a:blip r:embed="rId3"/>
                <a:stretch>
                  <a:fillRect l="-20000" t="-10204" r="-11667" b="-24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/>
          <p:cNvSpPr/>
          <p:nvPr/>
        </p:nvSpPr>
        <p:spPr>
          <a:xfrm>
            <a:off x="3497784" y="2932365"/>
            <a:ext cx="725103" cy="72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10056" y="3298658"/>
            <a:ext cx="57682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586884" y="2741865"/>
            <a:ext cx="547122" cy="556793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020712" y="2608515"/>
            <a:ext cx="547122" cy="556793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55645" y="2631908"/>
            <a:ext cx="57682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3878" y="2560870"/>
            <a:ext cx="13596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OpenList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994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7951 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22" grpId="1" animBg="1"/>
      <p:bldP spid="22" grpId="2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91850"/>
              </p:ext>
            </p:extLst>
          </p:nvPr>
        </p:nvGraphicFramePr>
        <p:xfrm>
          <a:off x="2066853" y="1985768"/>
          <a:ext cx="50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16808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2184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496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30764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566322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9683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85957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720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장애물</a:t>
                      </a:r>
                      <a:endParaRPr lang="ko-KR" altLang="en-US" sz="1400" b="1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12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833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685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4010025" y="3785768"/>
            <a:ext cx="57682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943475" y="2694737"/>
            <a:ext cx="725103" cy="723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586853" y="3228975"/>
            <a:ext cx="547122" cy="556793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06853" y="2299594"/>
            <a:ext cx="162807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Forced Neighbor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43475" y="2299594"/>
            <a:ext cx="13596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OpenList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1.4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Point Search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(diagonal)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06680"/>
              </p:ext>
            </p:extLst>
          </p:nvPr>
        </p:nvGraphicFramePr>
        <p:xfrm>
          <a:off x="1049038" y="1433318"/>
          <a:ext cx="504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4496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30764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566322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9683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8595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45674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550611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393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45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720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12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83342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486025" y="429577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06486" y="3591368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931589" y="2867468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9038" y="5749418"/>
            <a:ext cx="725103" cy="72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545495" y="5429250"/>
            <a:ext cx="547122" cy="556793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092617" y="5429250"/>
            <a:ext cx="69820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92617" y="4724399"/>
            <a:ext cx="0" cy="704851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096219" y="4724399"/>
            <a:ext cx="694606" cy="70485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7745" y="3799429"/>
            <a:ext cx="13596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OpenList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762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07708 -0.1060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14" grpId="0" animBg="1"/>
      <p:bldP spid="14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1.5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79791"/>
              </p:ext>
            </p:extLst>
          </p:nvPr>
        </p:nvGraphicFramePr>
        <p:xfrm>
          <a:off x="1049038" y="1433318"/>
          <a:ext cx="5040000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4496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30764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566322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9683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8595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45674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550611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393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452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720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12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장애물</a:t>
                      </a:r>
                      <a:endParaRPr lang="ko-KR" altLang="en-US" sz="140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83342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 flipV="1">
            <a:off x="1545495" y="5429250"/>
            <a:ext cx="547122" cy="556793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092617" y="5429250"/>
            <a:ext cx="69820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92617" y="4724399"/>
            <a:ext cx="0" cy="704851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096219" y="4724399"/>
            <a:ext cx="694606" cy="70485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66800" y="4328160"/>
            <a:ext cx="678180" cy="67818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386840" y="4724399"/>
            <a:ext cx="695274" cy="71247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9729" y="3976150"/>
            <a:ext cx="162807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Forced Neighbor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44571" y="3976151"/>
            <a:ext cx="129715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OpenList</a:t>
            </a:r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Point Search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</a:rPr>
              <a:t>(diagonal)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1.2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Orthogonal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Jump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066884" y="1498658"/>
          <a:ext cx="50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16808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2184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496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30764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566322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9683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85957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720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12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833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68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943506" y="293236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68609" y="293236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75816" y="2932365"/>
            <a:ext cx="7251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8087776">
            <a:off x="1956817" y="4359530"/>
            <a:ext cx="914400" cy="914400"/>
          </a:xfrm>
          <a:prstGeom prst="arc">
            <a:avLst>
              <a:gd name="adj1" fmla="val 15760929"/>
              <a:gd name="adj2" fmla="val 498322"/>
            </a:avLst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238587" y="5276297"/>
            <a:ext cx="30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97784" y="2932365"/>
            <a:ext cx="725103" cy="72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13878" y="2560870"/>
            <a:ext cx="13596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OpenList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911762" y="3362322"/>
            <a:ext cx="145356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316619" y="2616202"/>
            <a:ext cx="8915" cy="759939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3852495" y="2516916"/>
            <a:ext cx="7840" cy="743802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860335" y="2516916"/>
            <a:ext cx="144572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3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07951 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22" grpId="0" animBg="1"/>
      <p:bldP spid="22" grpId="1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1.3 JPS Algorithms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066853" y="1985768"/>
          <a:ext cx="50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16808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218484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44968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430764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566322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96838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85957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7202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장애물</a:t>
                      </a:r>
                      <a:endParaRPr lang="ko-KR" altLang="en-US" sz="1400" b="1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12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64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n w="12700"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4833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685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943475" y="2694737"/>
            <a:ext cx="725103" cy="7239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06853" y="2299594"/>
            <a:ext cx="162807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Forced Neighbor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43475" y="2299594"/>
            <a:ext cx="13596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OpenList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추가</a:t>
            </a:r>
            <a:endParaRPr lang="ko-KR" altLang="en-US" sz="1400" b="1" dirty="0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Orthogonal Jump </a:t>
            </a:r>
            <a:r>
              <a:rPr lang="en-US" altLang="ko-KR" sz="3600" b="1" spc="-150" dirty="0" smtClean="0">
                <a:solidFill>
                  <a:schemeClr val="accent4">
                    <a:lumMod val="50000"/>
                  </a:schemeClr>
                </a:solidFill>
              </a:rPr>
              <a:t>Point Search</a:t>
            </a:r>
            <a:endParaRPr lang="ko-KR" altLang="en-US" sz="36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43475" y="3399453"/>
            <a:ext cx="725103" cy="7239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10025" y="3785768"/>
            <a:ext cx="129600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306026" y="3056688"/>
            <a:ext cx="0" cy="668645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4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5377</TotalTime>
  <Words>435</Words>
  <Application>Microsoft Office PowerPoint</Application>
  <PresentationFormat>화면 슬라이드 쇼(4:3)</PresentationFormat>
  <Paragraphs>152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</vt:lpstr>
      <vt:lpstr>Cambria Math</vt:lpstr>
      <vt:lpstr>맑은 고딕</vt:lpstr>
      <vt:lpstr>Arial</vt:lpstr>
      <vt:lpstr>Wingdings</vt:lpstr>
      <vt:lpstr>Office 테마</vt:lpstr>
      <vt:lpstr>Orthogonal Jump Point</vt:lpstr>
      <vt:lpstr>목차</vt:lpstr>
      <vt:lpstr>OpenList</vt:lpstr>
      <vt:lpstr>Jump Point Search</vt:lpstr>
      <vt:lpstr>Jump Point Search</vt:lpstr>
      <vt:lpstr>Jump Point Search (diagonal)</vt:lpstr>
      <vt:lpstr>Jump Point Search (diagonal)</vt:lpstr>
      <vt:lpstr>Orthogonal Jump Point Search</vt:lpstr>
      <vt:lpstr>Orthogonal Jump Point Search</vt:lpstr>
      <vt:lpstr>A* Search vs Jump Point Search</vt:lpstr>
      <vt:lpstr>A* Search vs Jump Point Search</vt:lpstr>
      <vt:lpstr>Jump Point Search &amp; A* Search</vt:lpstr>
      <vt:lpstr>Orthogonal Jump Point Search 문제</vt:lpstr>
      <vt:lpstr>Source Code (C++ &amp; Linux)</vt:lpstr>
      <vt:lpstr>Source Code (C++ &amp; Linux)</vt:lpstr>
      <vt:lpstr>Source Code (C++ &amp; Linux)</vt:lpstr>
      <vt:lpstr>Source Code (C++ &amp; Linux)</vt:lpstr>
      <vt:lpstr>Reference / 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kimjw</cp:lastModifiedBy>
  <cp:revision>62</cp:revision>
  <cp:lastPrinted>2011-08-28T13:13:29Z</cp:lastPrinted>
  <dcterms:created xsi:type="dcterms:W3CDTF">2011-08-24T01:05:33Z</dcterms:created>
  <dcterms:modified xsi:type="dcterms:W3CDTF">2018-04-04T07:48:39Z</dcterms:modified>
</cp:coreProperties>
</file>