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9" r:id="rId3"/>
    <p:sldId id="276" r:id="rId4"/>
    <p:sldId id="310" r:id="rId5"/>
    <p:sldId id="273" r:id="rId6"/>
    <p:sldId id="277" r:id="rId7"/>
    <p:sldId id="274" r:id="rId8"/>
    <p:sldId id="279" r:id="rId9"/>
    <p:sldId id="261" r:id="rId10"/>
    <p:sldId id="266" r:id="rId11"/>
    <p:sldId id="278" r:id="rId12"/>
    <p:sldId id="281" r:id="rId13"/>
    <p:sldId id="282" r:id="rId14"/>
    <p:sldId id="283" r:id="rId15"/>
    <p:sldId id="284" r:id="rId16"/>
    <p:sldId id="285" r:id="rId17"/>
    <p:sldId id="286" r:id="rId18"/>
    <p:sldId id="287" r:id="rId19"/>
    <p:sldId id="288" r:id="rId20"/>
    <p:sldId id="289" r:id="rId21"/>
    <p:sldId id="316" r:id="rId22"/>
    <p:sldId id="290" r:id="rId23"/>
    <p:sldId id="291" r:id="rId24"/>
    <p:sldId id="292" r:id="rId25"/>
    <p:sldId id="293" r:id="rId26"/>
    <p:sldId id="294" r:id="rId27"/>
    <p:sldId id="295" r:id="rId28"/>
    <p:sldId id="296" r:id="rId29"/>
    <p:sldId id="297" r:id="rId30"/>
    <p:sldId id="298" r:id="rId31"/>
    <p:sldId id="312" r:id="rId32"/>
    <p:sldId id="299" r:id="rId33"/>
    <p:sldId id="313" r:id="rId34"/>
    <p:sldId id="270" r:id="rId35"/>
    <p:sldId id="267" r:id="rId36"/>
    <p:sldId id="309" r:id="rId37"/>
    <p:sldId id="315" r:id="rId38"/>
    <p:sldId id="305" r:id="rId39"/>
    <p:sldId id="306" r:id="rId40"/>
    <p:sldId id="307" r:id="rId41"/>
    <p:sldId id="308" r:id="rId42"/>
    <p:sldId id="303" r:id="rId43"/>
    <p:sldId id="314" r:id="rId44"/>
    <p:sldId id="302" r:id="rId45"/>
    <p:sldId id="257" r:id="rId46"/>
    <p:sldId id="258" r:id="rId47"/>
    <p:sldId id="260"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932" autoAdjust="0"/>
  </p:normalViewPr>
  <p:slideViewPr>
    <p:cSldViewPr>
      <p:cViewPr varScale="1">
        <p:scale>
          <a:sx n="55" d="100"/>
          <a:sy n="55" d="100"/>
        </p:scale>
        <p:origin x="-1584" y="-84"/>
      </p:cViewPr>
      <p:guideLst>
        <p:guide orient="horz" pos="2160"/>
        <p:guide pos="2880"/>
      </p:guideLst>
    </p:cSldViewPr>
  </p:slideViewPr>
  <p:notesTextViewPr>
    <p:cViewPr>
      <p:scale>
        <a:sx n="1" d="1"/>
        <a:sy n="1" d="1"/>
      </p:scale>
      <p:origin x="0" y="0"/>
    </p:cViewPr>
  </p:notesTextViewPr>
  <p:notesViewPr>
    <p:cSldViewPr>
      <p:cViewPr varScale="1">
        <p:scale>
          <a:sx n="51" d="100"/>
          <a:sy n="51" d="100"/>
        </p:scale>
        <p:origin x="-273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bar"/>
        <c:grouping val="clustered"/>
        <c:varyColors val="0"/>
        <c:ser>
          <c:idx val="0"/>
          <c:order val="0"/>
          <c:invertIfNegative val="0"/>
          <c:dLbls>
            <c:showLegendKey val="0"/>
            <c:showVal val="1"/>
            <c:showCatName val="0"/>
            <c:showSerName val="0"/>
            <c:showPercent val="0"/>
            <c:showBubbleSize val="0"/>
            <c:showLeaderLines val="0"/>
          </c:dLbls>
          <c:cat>
            <c:strRef>
              <c:f>Sheet1!$A$1:$A$26</c:f>
              <c:strCache>
                <c:ptCount val="26"/>
                <c:pt idx="0">
                  <c:v>Daily Stand Up</c:v>
                </c:pt>
                <c:pt idx="1">
                  <c:v>Iteration Planning</c:v>
                </c:pt>
                <c:pt idx="2">
                  <c:v>Unit Testing</c:v>
                </c:pt>
                <c:pt idx="3">
                  <c:v>Retrospectives</c:v>
                </c:pt>
                <c:pt idx="4">
                  <c:v>Release Planning</c:v>
                </c:pt>
                <c:pt idx="5">
                  <c:v>Burndown</c:v>
                </c:pt>
                <c:pt idx="6">
                  <c:v>Velocity</c:v>
                </c:pt>
                <c:pt idx="7">
                  <c:v>Coding Standards</c:v>
                </c:pt>
                <c:pt idx="8">
                  <c:v>Continous Integration</c:v>
                </c:pt>
                <c:pt idx="9">
                  <c:v>Automated Builds</c:v>
                </c:pt>
                <c:pt idx="10">
                  <c:v>Dedicated Product Owner</c:v>
                </c:pt>
                <c:pt idx="11">
                  <c:v>Integrated Dev/QA</c:v>
                </c:pt>
                <c:pt idx="12">
                  <c:v>Refactoring</c:v>
                </c:pt>
                <c:pt idx="13">
                  <c:v>Open Workarea</c:v>
                </c:pt>
                <c:pt idx="14">
                  <c:v>TDD</c:v>
                </c:pt>
                <c:pt idx="15">
                  <c:v>Digital Taskboard</c:v>
                </c:pt>
                <c:pt idx="16">
                  <c:v>Story Mapping</c:v>
                </c:pt>
                <c:pt idx="17">
                  <c:v>Kanban</c:v>
                </c:pt>
                <c:pt idx="18">
                  <c:v>Collective Code Ownership</c:v>
                </c:pt>
                <c:pt idx="19">
                  <c:v>Pair Programming</c:v>
                </c:pt>
                <c:pt idx="20">
                  <c:v>Automated Acceptance Testing</c:v>
                </c:pt>
                <c:pt idx="21">
                  <c:v>Analog Taskboard</c:v>
                </c:pt>
                <c:pt idx="22">
                  <c:v>Continous Deployment</c:v>
                </c:pt>
                <c:pt idx="23">
                  <c:v>Agile Games</c:v>
                </c:pt>
                <c:pt idx="24">
                  <c:v>Cycle Time</c:v>
                </c:pt>
                <c:pt idx="25">
                  <c:v>BDD</c:v>
                </c:pt>
              </c:strCache>
            </c:strRef>
          </c:cat>
          <c:val>
            <c:numRef>
              <c:f>Sheet1!$B$1:$B$26</c:f>
              <c:numCache>
                <c:formatCode>0%</c:formatCode>
                <c:ptCount val="26"/>
                <c:pt idx="0">
                  <c:v>0.85000000000000009</c:v>
                </c:pt>
                <c:pt idx="1">
                  <c:v>0.75000000000000011</c:v>
                </c:pt>
                <c:pt idx="2">
                  <c:v>0.72000000000000008</c:v>
                </c:pt>
                <c:pt idx="3">
                  <c:v>0.7400000000000001</c:v>
                </c:pt>
                <c:pt idx="4">
                  <c:v>0.70000000000000007</c:v>
                </c:pt>
                <c:pt idx="5">
                  <c:v>0.69000000000000017</c:v>
                </c:pt>
                <c:pt idx="6">
                  <c:v>0.60000000000000009</c:v>
                </c:pt>
                <c:pt idx="7">
                  <c:v>0.55000000000000004</c:v>
                </c:pt>
                <c:pt idx="8">
                  <c:v>0.58000000000000007</c:v>
                </c:pt>
                <c:pt idx="9">
                  <c:v>0.56000000000000005</c:v>
                </c:pt>
                <c:pt idx="10">
                  <c:v>0.55000000000000004</c:v>
                </c:pt>
                <c:pt idx="11">
                  <c:v>0.5</c:v>
                </c:pt>
                <c:pt idx="12">
                  <c:v>0.47000000000000003</c:v>
                </c:pt>
                <c:pt idx="13">
                  <c:v>0.44000000000000006</c:v>
                </c:pt>
                <c:pt idx="14">
                  <c:v>0.38000000000000006</c:v>
                </c:pt>
                <c:pt idx="15">
                  <c:v>0.45</c:v>
                </c:pt>
                <c:pt idx="16">
                  <c:v>0.41000000000000003</c:v>
                </c:pt>
                <c:pt idx="17">
                  <c:v>0.39000000000000007</c:v>
                </c:pt>
                <c:pt idx="18">
                  <c:v>0.29000000000000004</c:v>
                </c:pt>
                <c:pt idx="19">
                  <c:v>0.30000000000000004</c:v>
                </c:pt>
                <c:pt idx="20">
                  <c:v>0.28000000000000008</c:v>
                </c:pt>
                <c:pt idx="21">
                  <c:v>0.22000000000000003</c:v>
                </c:pt>
                <c:pt idx="22">
                  <c:v>0.25</c:v>
                </c:pt>
                <c:pt idx="23">
                  <c:v>0.17</c:v>
                </c:pt>
                <c:pt idx="24">
                  <c:v>0.15000000000000002</c:v>
                </c:pt>
                <c:pt idx="25">
                  <c:v>0.12000000000000001</c:v>
                </c:pt>
              </c:numCache>
            </c:numRef>
          </c:val>
        </c:ser>
        <c:dLbls>
          <c:showLegendKey val="0"/>
          <c:showVal val="0"/>
          <c:showCatName val="0"/>
          <c:showSerName val="0"/>
          <c:showPercent val="0"/>
          <c:showBubbleSize val="0"/>
        </c:dLbls>
        <c:gapWidth val="278"/>
        <c:overlap val="-28"/>
        <c:axId val="94506496"/>
        <c:axId val="90813504"/>
      </c:barChart>
      <c:catAx>
        <c:axId val="94506496"/>
        <c:scaling>
          <c:orientation val="maxMin"/>
        </c:scaling>
        <c:delete val="0"/>
        <c:axPos val="l"/>
        <c:majorTickMark val="cross"/>
        <c:minorTickMark val="none"/>
        <c:tickLblPos val="nextTo"/>
        <c:crossAx val="90813504"/>
        <c:crosses val="autoZero"/>
        <c:auto val="0"/>
        <c:lblAlgn val="ctr"/>
        <c:lblOffset val="100"/>
        <c:tickLblSkip val="1"/>
        <c:noMultiLvlLbl val="0"/>
      </c:catAx>
      <c:valAx>
        <c:axId val="90813504"/>
        <c:scaling>
          <c:orientation val="minMax"/>
          <c:max val="1"/>
        </c:scaling>
        <c:delete val="0"/>
        <c:axPos val="t"/>
        <c:majorGridlines/>
        <c:numFmt formatCode="0%" sourceLinked="1"/>
        <c:majorTickMark val="out"/>
        <c:minorTickMark val="none"/>
        <c:tickLblPos val="nextTo"/>
        <c:crossAx val="94506496"/>
        <c:crosses val="autoZero"/>
        <c:crossBetween val="midCat"/>
        <c:majorUnit val="0.5"/>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E247F8-BEF2-49D2-BE9C-2A936F902207}"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US"/>
        </a:p>
      </dgm:t>
    </dgm:pt>
    <dgm:pt modelId="{82B0BDDE-38C9-4B00-842C-716432F6000B}">
      <dgm:prSet phldrT="[Text]"/>
      <dgm:spPr/>
      <dgm:t>
        <a:bodyPr/>
        <a:lstStyle/>
        <a:p>
          <a:r>
            <a:rPr lang="en-US" dirty="0" smtClean="0"/>
            <a:t>Strategy</a:t>
          </a:r>
          <a:endParaRPr lang="en-US" dirty="0"/>
        </a:p>
      </dgm:t>
    </dgm:pt>
    <dgm:pt modelId="{E9C5FAB5-7670-4C7D-B6E2-DCA8AE2E0365}" type="parTrans" cxnId="{00AA82EE-040A-4D5F-B26A-3D78D3D57BE1}">
      <dgm:prSet/>
      <dgm:spPr/>
      <dgm:t>
        <a:bodyPr/>
        <a:lstStyle/>
        <a:p>
          <a:endParaRPr lang="en-US"/>
        </a:p>
      </dgm:t>
    </dgm:pt>
    <dgm:pt modelId="{48A9A18F-088C-485E-9DB3-097B8BAC74A4}" type="sibTrans" cxnId="{00AA82EE-040A-4D5F-B26A-3D78D3D57BE1}">
      <dgm:prSet/>
      <dgm:spPr/>
      <dgm:t>
        <a:bodyPr/>
        <a:lstStyle/>
        <a:p>
          <a:endParaRPr lang="en-US"/>
        </a:p>
      </dgm:t>
    </dgm:pt>
    <dgm:pt modelId="{0D3353E1-661F-41C8-A35E-04362074FE8A}">
      <dgm:prSet phldrT="[Text]"/>
      <dgm:spPr/>
      <dgm:t>
        <a:bodyPr/>
        <a:lstStyle/>
        <a:p>
          <a:r>
            <a:rPr lang="en-US" dirty="0" smtClean="0"/>
            <a:t>Vision associated with business need</a:t>
          </a:r>
          <a:endParaRPr lang="en-US" dirty="0"/>
        </a:p>
      </dgm:t>
    </dgm:pt>
    <dgm:pt modelId="{C01EFE37-88E7-43BB-8F99-63445FFF67BE}" type="parTrans" cxnId="{E175A7C4-1542-40FD-8B7B-31E8DA09FFEF}">
      <dgm:prSet/>
      <dgm:spPr/>
      <dgm:t>
        <a:bodyPr/>
        <a:lstStyle/>
        <a:p>
          <a:endParaRPr lang="en-US"/>
        </a:p>
      </dgm:t>
    </dgm:pt>
    <dgm:pt modelId="{20AFF253-8E01-49F2-A386-A48AB9AFA069}" type="sibTrans" cxnId="{E175A7C4-1542-40FD-8B7B-31E8DA09FFEF}">
      <dgm:prSet/>
      <dgm:spPr/>
      <dgm:t>
        <a:bodyPr/>
        <a:lstStyle/>
        <a:p>
          <a:endParaRPr lang="en-US"/>
        </a:p>
      </dgm:t>
    </dgm:pt>
    <dgm:pt modelId="{778D3B0D-515E-4032-BEA6-68D53EB091EE}">
      <dgm:prSet phldrT="[Text]"/>
      <dgm:spPr/>
      <dgm:t>
        <a:bodyPr/>
        <a:lstStyle/>
        <a:p>
          <a:r>
            <a:rPr lang="en-US" dirty="0" smtClean="0"/>
            <a:t>Strategic goals and objectives</a:t>
          </a:r>
          <a:endParaRPr lang="en-US" dirty="0"/>
        </a:p>
      </dgm:t>
    </dgm:pt>
    <dgm:pt modelId="{8E6B2099-B358-45DA-A717-267EC7B776F3}" type="parTrans" cxnId="{E5924F4B-9A08-4E12-A5CC-BCB3B4240828}">
      <dgm:prSet/>
      <dgm:spPr/>
      <dgm:t>
        <a:bodyPr/>
        <a:lstStyle/>
        <a:p>
          <a:endParaRPr lang="en-US"/>
        </a:p>
      </dgm:t>
    </dgm:pt>
    <dgm:pt modelId="{93AEA715-74E4-4EE5-A258-76EB4BF64FF2}" type="sibTrans" cxnId="{E5924F4B-9A08-4E12-A5CC-BCB3B4240828}">
      <dgm:prSet/>
      <dgm:spPr/>
      <dgm:t>
        <a:bodyPr/>
        <a:lstStyle/>
        <a:p>
          <a:endParaRPr lang="en-US"/>
        </a:p>
      </dgm:t>
    </dgm:pt>
    <dgm:pt modelId="{1A3BACCD-CCFE-49AF-B9A2-00C319F7D8A0}">
      <dgm:prSet phldrT="[Text]"/>
      <dgm:spPr/>
      <dgm:t>
        <a:bodyPr/>
        <a:lstStyle/>
        <a:p>
          <a:r>
            <a:rPr lang="en-US" dirty="0" smtClean="0"/>
            <a:t>Release</a:t>
          </a:r>
          <a:endParaRPr lang="en-US" dirty="0"/>
        </a:p>
      </dgm:t>
    </dgm:pt>
    <dgm:pt modelId="{E39B20A2-B093-40A0-BB32-F32CC7BB9009}" type="parTrans" cxnId="{296FD9ED-1F02-4DC7-BC74-4116D4FE5CAE}">
      <dgm:prSet/>
      <dgm:spPr/>
      <dgm:t>
        <a:bodyPr/>
        <a:lstStyle/>
        <a:p>
          <a:endParaRPr lang="en-US"/>
        </a:p>
      </dgm:t>
    </dgm:pt>
    <dgm:pt modelId="{C9BB28EE-137C-4BF2-B17F-F32B2CC31396}" type="sibTrans" cxnId="{296FD9ED-1F02-4DC7-BC74-4116D4FE5CAE}">
      <dgm:prSet/>
      <dgm:spPr/>
      <dgm:t>
        <a:bodyPr/>
        <a:lstStyle/>
        <a:p>
          <a:endParaRPr lang="en-US"/>
        </a:p>
      </dgm:t>
    </dgm:pt>
    <dgm:pt modelId="{1E420F96-0B41-4FED-A334-3F4600367E4F}">
      <dgm:prSet phldrT="[Text]"/>
      <dgm:spPr/>
      <dgm:t>
        <a:bodyPr/>
        <a:lstStyle/>
        <a:p>
          <a:r>
            <a:rPr lang="en-US" dirty="0" smtClean="0"/>
            <a:t>Delivery Cycle(s): 1-6 Months</a:t>
          </a:r>
          <a:endParaRPr lang="en-US" dirty="0"/>
        </a:p>
      </dgm:t>
    </dgm:pt>
    <dgm:pt modelId="{40927FF2-BE5D-4663-9FEB-7B06059DD308}" type="parTrans" cxnId="{DC1BF37B-E146-40E5-BB2D-80B32E8720F9}">
      <dgm:prSet/>
      <dgm:spPr/>
      <dgm:t>
        <a:bodyPr/>
        <a:lstStyle/>
        <a:p>
          <a:endParaRPr lang="en-US"/>
        </a:p>
      </dgm:t>
    </dgm:pt>
    <dgm:pt modelId="{A19B5BC5-AF9E-4BE4-AD0E-302C741A036D}" type="sibTrans" cxnId="{DC1BF37B-E146-40E5-BB2D-80B32E8720F9}">
      <dgm:prSet/>
      <dgm:spPr/>
      <dgm:t>
        <a:bodyPr/>
        <a:lstStyle/>
        <a:p>
          <a:endParaRPr lang="en-US"/>
        </a:p>
      </dgm:t>
    </dgm:pt>
    <dgm:pt modelId="{83C1DC5B-8D98-491B-ABCF-4B05A5EAA05C}">
      <dgm:prSet phldrT="[Text]"/>
      <dgm:spPr/>
      <dgm:t>
        <a:bodyPr/>
        <a:lstStyle/>
        <a:p>
          <a:r>
            <a:rPr lang="en-US" dirty="0" smtClean="0"/>
            <a:t>Iteration</a:t>
          </a:r>
          <a:endParaRPr lang="en-US" dirty="0"/>
        </a:p>
      </dgm:t>
    </dgm:pt>
    <dgm:pt modelId="{E011A0B9-D27C-4FCB-A5D4-08E0FDC96F06}" type="parTrans" cxnId="{FC4263E9-B821-4E69-BD7E-BD34525711BE}">
      <dgm:prSet/>
      <dgm:spPr/>
      <dgm:t>
        <a:bodyPr/>
        <a:lstStyle/>
        <a:p>
          <a:endParaRPr lang="en-US"/>
        </a:p>
      </dgm:t>
    </dgm:pt>
    <dgm:pt modelId="{580869FB-FED5-4278-A16C-4C702C571E79}" type="sibTrans" cxnId="{FC4263E9-B821-4E69-BD7E-BD34525711BE}">
      <dgm:prSet/>
      <dgm:spPr/>
      <dgm:t>
        <a:bodyPr/>
        <a:lstStyle/>
        <a:p>
          <a:endParaRPr lang="en-US"/>
        </a:p>
      </dgm:t>
    </dgm:pt>
    <dgm:pt modelId="{2A3FA25D-CA36-4584-A1F2-A956AFF611B2}">
      <dgm:prSet phldrT="[Text]"/>
      <dgm:spPr/>
      <dgm:t>
        <a:bodyPr/>
        <a:lstStyle/>
        <a:p>
          <a:r>
            <a:rPr lang="en-US" dirty="0" smtClean="0"/>
            <a:t>Sprint/Iteration: 2-4 weeks</a:t>
          </a:r>
          <a:endParaRPr lang="en-US" dirty="0"/>
        </a:p>
      </dgm:t>
    </dgm:pt>
    <dgm:pt modelId="{AC948253-ACFC-4A10-AA6F-C2519BCA57D4}" type="parTrans" cxnId="{E3855A34-43CB-469D-BACA-04B513E3F0A3}">
      <dgm:prSet/>
      <dgm:spPr/>
      <dgm:t>
        <a:bodyPr/>
        <a:lstStyle/>
        <a:p>
          <a:endParaRPr lang="en-US"/>
        </a:p>
      </dgm:t>
    </dgm:pt>
    <dgm:pt modelId="{ABD280ED-1AB2-4A62-ADFF-355BE7C4EFC2}" type="sibTrans" cxnId="{E3855A34-43CB-469D-BACA-04B513E3F0A3}">
      <dgm:prSet/>
      <dgm:spPr/>
      <dgm:t>
        <a:bodyPr/>
        <a:lstStyle/>
        <a:p>
          <a:endParaRPr lang="en-US"/>
        </a:p>
      </dgm:t>
    </dgm:pt>
    <dgm:pt modelId="{049C2CEE-5AC0-4FC0-BC96-D74C0D2D0E54}">
      <dgm:prSet phldrT="[Text]"/>
      <dgm:spPr/>
      <dgm:t>
        <a:bodyPr/>
        <a:lstStyle/>
        <a:p>
          <a:r>
            <a:rPr lang="en-US" dirty="0" smtClean="0"/>
            <a:t>Release Plan</a:t>
          </a:r>
          <a:endParaRPr lang="en-US" dirty="0"/>
        </a:p>
      </dgm:t>
    </dgm:pt>
    <dgm:pt modelId="{8A0B1E4B-7010-4838-B1B4-3081142B87B1}" type="parTrans" cxnId="{BF47168E-1C16-4B49-8480-2F7D299F6647}">
      <dgm:prSet/>
      <dgm:spPr/>
      <dgm:t>
        <a:bodyPr/>
        <a:lstStyle/>
        <a:p>
          <a:endParaRPr lang="en-US"/>
        </a:p>
      </dgm:t>
    </dgm:pt>
    <dgm:pt modelId="{AB1B90FD-5FAC-4A58-9E60-3BD7F51D2527}" type="sibTrans" cxnId="{BF47168E-1C16-4B49-8480-2F7D299F6647}">
      <dgm:prSet/>
      <dgm:spPr/>
      <dgm:t>
        <a:bodyPr/>
        <a:lstStyle/>
        <a:p>
          <a:endParaRPr lang="en-US"/>
        </a:p>
      </dgm:t>
    </dgm:pt>
    <dgm:pt modelId="{3551CF96-1612-4DDD-8155-E6586A66EA00}">
      <dgm:prSet phldrT="[Text]"/>
      <dgm:spPr/>
      <dgm:t>
        <a:bodyPr/>
        <a:lstStyle/>
        <a:p>
          <a:r>
            <a:rPr lang="en-US" dirty="0" smtClean="0"/>
            <a:t>Defined set of prioritized features</a:t>
          </a:r>
          <a:endParaRPr lang="en-US" dirty="0"/>
        </a:p>
      </dgm:t>
    </dgm:pt>
    <dgm:pt modelId="{116CA0E2-4591-4EB3-9C9A-7E91E4E88E1E}" type="parTrans" cxnId="{E6DE6F60-FD31-456A-8C41-195696F9643A}">
      <dgm:prSet/>
      <dgm:spPr/>
      <dgm:t>
        <a:bodyPr/>
        <a:lstStyle/>
        <a:p>
          <a:endParaRPr lang="en-US"/>
        </a:p>
      </dgm:t>
    </dgm:pt>
    <dgm:pt modelId="{880D94F1-1677-46FD-A607-85A164206138}" type="sibTrans" cxnId="{E6DE6F60-FD31-456A-8C41-195696F9643A}">
      <dgm:prSet/>
      <dgm:spPr/>
      <dgm:t>
        <a:bodyPr/>
        <a:lstStyle/>
        <a:p>
          <a:endParaRPr lang="en-US"/>
        </a:p>
      </dgm:t>
    </dgm:pt>
    <dgm:pt modelId="{91E63FE5-324B-4BC8-8C8E-6CFA38476317}">
      <dgm:prSet phldrT="[Text]"/>
      <dgm:spPr/>
      <dgm:t>
        <a:bodyPr/>
        <a:lstStyle/>
        <a:p>
          <a:r>
            <a:rPr lang="en-US" dirty="0" smtClean="0"/>
            <a:t>Demo/Review</a:t>
          </a:r>
          <a:endParaRPr lang="en-US" dirty="0"/>
        </a:p>
      </dgm:t>
    </dgm:pt>
    <dgm:pt modelId="{2469852F-34FE-40D8-B5C0-F2F60D9C755C}" type="parTrans" cxnId="{291C4C17-BA15-41BF-ACB9-9C55A346C39F}">
      <dgm:prSet/>
      <dgm:spPr/>
      <dgm:t>
        <a:bodyPr/>
        <a:lstStyle/>
        <a:p>
          <a:endParaRPr lang="en-US"/>
        </a:p>
      </dgm:t>
    </dgm:pt>
    <dgm:pt modelId="{549EC107-DF42-40FC-8CD0-53E9CFEBAC9A}" type="sibTrans" cxnId="{291C4C17-BA15-41BF-ACB9-9C55A346C39F}">
      <dgm:prSet/>
      <dgm:spPr/>
      <dgm:t>
        <a:bodyPr/>
        <a:lstStyle/>
        <a:p>
          <a:endParaRPr lang="en-US"/>
        </a:p>
      </dgm:t>
    </dgm:pt>
    <dgm:pt modelId="{E99E9FBA-22E1-4242-9A7F-A989BF9D8527}">
      <dgm:prSet phldrT="[Text]"/>
      <dgm:spPr/>
      <dgm:t>
        <a:bodyPr/>
        <a:lstStyle/>
        <a:p>
          <a:r>
            <a:rPr lang="en-US" dirty="0" smtClean="0"/>
            <a:t>Retrospective</a:t>
          </a:r>
          <a:endParaRPr lang="en-US" dirty="0"/>
        </a:p>
      </dgm:t>
    </dgm:pt>
    <dgm:pt modelId="{EB2B3ABE-3F8C-4E17-8D75-2B656879D8A9}" type="parTrans" cxnId="{AFFD1D8C-C276-40E8-AB60-D7551A83F33B}">
      <dgm:prSet/>
      <dgm:spPr/>
      <dgm:t>
        <a:bodyPr/>
        <a:lstStyle/>
        <a:p>
          <a:endParaRPr lang="en-US"/>
        </a:p>
      </dgm:t>
    </dgm:pt>
    <dgm:pt modelId="{4AFEFF3B-0E03-4E0D-88D9-5F22B70A4487}" type="sibTrans" cxnId="{AFFD1D8C-C276-40E8-AB60-D7551A83F33B}">
      <dgm:prSet/>
      <dgm:spPr/>
      <dgm:t>
        <a:bodyPr/>
        <a:lstStyle/>
        <a:p>
          <a:endParaRPr lang="en-US"/>
        </a:p>
      </dgm:t>
    </dgm:pt>
    <dgm:pt modelId="{5979A8C1-454B-4684-8890-61306EFA29CD}">
      <dgm:prSet phldrT="[Text]"/>
      <dgm:spPr/>
      <dgm:t>
        <a:bodyPr/>
        <a:lstStyle/>
        <a:p>
          <a:r>
            <a:rPr lang="en-US" dirty="0" smtClean="0"/>
            <a:t>Daily review of progress and impediments</a:t>
          </a:r>
          <a:endParaRPr lang="en-US" dirty="0"/>
        </a:p>
      </dgm:t>
    </dgm:pt>
    <dgm:pt modelId="{2833AFED-4CB0-43B1-96EB-A3F7EF76C4C9}" type="parTrans" cxnId="{9CDA42B1-8630-409A-8F14-11F6CEAE77E1}">
      <dgm:prSet/>
      <dgm:spPr/>
      <dgm:t>
        <a:bodyPr/>
        <a:lstStyle/>
        <a:p>
          <a:endParaRPr lang="en-US"/>
        </a:p>
      </dgm:t>
    </dgm:pt>
    <dgm:pt modelId="{781D5AA0-70BC-40A7-B266-73EFB5DEB460}" type="sibTrans" cxnId="{9CDA42B1-8630-409A-8F14-11F6CEAE77E1}">
      <dgm:prSet/>
      <dgm:spPr/>
      <dgm:t>
        <a:bodyPr/>
        <a:lstStyle/>
        <a:p>
          <a:endParaRPr lang="en-US"/>
        </a:p>
      </dgm:t>
    </dgm:pt>
    <dgm:pt modelId="{A3B94FE7-6073-40F7-86AB-2CC527DCF836}">
      <dgm:prSet phldrT="[Text]"/>
      <dgm:spPr/>
      <dgm:t>
        <a:bodyPr/>
        <a:lstStyle/>
        <a:p>
          <a:r>
            <a:rPr lang="en-US" dirty="0" smtClean="0"/>
            <a:t>Daily</a:t>
          </a:r>
          <a:endParaRPr lang="en-US" dirty="0"/>
        </a:p>
      </dgm:t>
    </dgm:pt>
    <dgm:pt modelId="{32292A27-0C6C-4676-9841-F6EF8CB7C24A}" type="parTrans" cxnId="{91647D34-1C6D-43F8-85E3-4264465EBC5D}">
      <dgm:prSet/>
      <dgm:spPr/>
      <dgm:t>
        <a:bodyPr/>
        <a:lstStyle/>
        <a:p>
          <a:endParaRPr lang="en-US"/>
        </a:p>
      </dgm:t>
    </dgm:pt>
    <dgm:pt modelId="{F7BC4974-5E99-4898-8B87-CBA7F6CDE976}" type="sibTrans" cxnId="{91647D34-1C6D-43F8-85E3-4264465EBC5D}">
      <dgm:prSet/>
      <dgm:spPr/>
      <dgm:t>
        <a:bodyPr/>
        <a:lstStyle/>
        <a:p>
          <a:endParaRPr lang="en-US"/>
        </a:p>
      </dgm:t>
    </dgm:pt>
    <dgm:pt modelId="{8ADA17DE-1448-444F-80B8-F554A8F65C76}">
      <dgm:prSet phldrT="[Text]"/>
      <dgm:spPr/>
      <dgm:t>
        <a:bodyPr/>
        <a:lstStyle/>
        <a:p>
          <a:r>
            <a:rPr lang="en-US" dirty="0" smtClean="0"/>
            <a:t>Completion of highest priority features</a:t>
          </a:r>
          <a:endParaRPr lang="en-US" dirty="0"/>
        </a:p>
      </dgm:t>
    </dgm:pt>
    <dgm:pt modelId="{798B8126-44C2-4CC5-A813-91AF257FAF79}" type="parTrans" cxnId="{E63C59D1-A5B2-4C26-8A4A-732B44380C38}">
      <dgm:prSet/>
      <dgm:spPr/>
      <dgm:t>
        <a:bodyPr/>
        <a:lstStyle/>
        <a:p>
          <a:endParaRPr lang="en-US"/>
        </a:p>
      </dgm:t>
    </dgm:pt>
    <dgm:pt modelId="{8A248500-C059-4EA4-A376-FAEEFAED8154}" type="sibTrans" cxnId="{E63C59D1-A5B2-4C26-8A4A-732B44380C38}">
      <dgm:prSet/>
      <dgm:spPr/>
      <dgm:t>
        <a:bodyPr/>
        <a:lstStyle/>
        <a:p>
          <a:endParaRPr lang="en-US"/>
        </a:p>
      </dgm:t>
    </dgm:pt>
    <dgm:pt modelId="{56BAFC2C-7D6C-4BE4-A1BE-E8882C77A2BE}">
      <dgm:prSet phldrT="[Text]"/>
      <dgm:spPr/>
      <dgm:t>
        <a:bodyPr/>
        <a:lstStyle/>
        <a:p>
          <a:r>
            <a:rPr lang="en-US" dirty="0" smtClean="0"/>
            <a:t>Continuous</a:t>
          </a:r>
          <a:endParaRPr lang="en-US" dirty="0"/>
        </a:p>
      </dgm:t>
    </dgm:pt>
    <dgm:pt modelId="{8AFB8088-4669-419A-9ABE-2671D46E8EF6}" type="parTrans" cxnId="{7EDA45FF-49AC-4ED5-8B02-59CF02EF8338}">
      <dgm:prSet/>
      <dgm:spPr/>
      <dgm:t>
        <a:bodyPr/>
        <a:lstStyle/>
        <a:p>
          <a:endParaRPr lang="en-US"/>
        </a:p>
      </dgm:t>
    </dgm:pt>
    <dgm:pt modelId="{F2C2944E-E236-4F52-868E-D0092F798A7E}" type="sibTrans" cxnId="{7EDA45FF-49AC-4ED5-8B02-59CF02EF8338}">
      <dgm:prSet/>
      <dgm:spPr/>
      <dgm:t>
        <a:bodyPr/>
        <a:lstStyle/>
        <a:p>
          <a:endParaRPr lang="en-US"/>
        </a:p>
      </dgm:t>
    </dgm:pt>
    <dgm:pt modelId="{ECB20FA7-E294-4E83-8D78-A70F8529A7C1}">
      <dgm:prSet phldrT="[Text]"/>
      <dgm:spPr/>
      <dgm:t>
        <a:bodyPr/>
        <a:lstStyle/>
        <a:p>
          <a:r>
            <a:rPr lang="en-US" dirty="0" smtClean="0"/>
            <a:t>Adaptive Planning, design, development and testing</a:t>
          </a:r>
          <a:endParaRPr lang="en-US" dirty="0"/>
        </a:p>
      </dgm:t>
    </dgm:pt>
    <dgm:pt modelId="{5DDEA493-A043-431D-9F4E-67C870B5F0F5}" type="parTrans" cxnId="{D798E3B6-131D-46B9-B144-7EFE218C4C0E}">
      <dgm:prSet/>
      <dgm:spPr/>
      <dgm:t>
        <a:bodyPr/>
        <a:lstStyle/>
        <a:p>
          <a:endParaRPr lang="en-US"/>
        </a:p>
      </dgm:t>
    </dgm:pt>
    <dgm:pt modelId="{0BFF34B7-B77F-4EF2-81EB-9FEA69D0BA7E}" type="sibTrans" cxnId="{D798E3B6-131D-46B9-B144-7EFE218C4C0E}">
      <dgm:prSet/>
      <dgm:spPr/>
      <dgm:t>
        <a:bodyPr/>
        <a:lstStyle/>
        <a:p>
          <a:endParaRPr lang="en-US"/>
        </a:p>
      </dgm:t>
    </dgm:pt>
    <dgm:pt modelId="{96AB6DA8-C36A-4F6A-91AD-08051AD0D11E}">
      <dgm:prSet phldrT="[Text]"/>
      <dgm:spPr/>
      <dgm:t>
        <a:bodyPr/>
        <a:lstStyle/>
        <a:p>
          <a:r>
            <a:rPr lang="en-US" dirty="0" smtClean="0"/>
            <a:t>Integration</a:t>
          </a:r>
          <a:endParaRPr lang="en-US" dirty="0"/>
        </a:p>
      </dgm:t>
    </dgm:pt>
    <dgm:pt modelId="{5AC9C4C7-0B25-4E89-9CAE-776208EF2BBF}" type="parTrans" cxnId="{F12188CF-DDAF-4B94-BE24-1B1A3C96838D}">
      <dgm:prSet/>
      <dgm:spPr/>
      <dgm:t>
        <a:bodyPr/>
        <a:lstStyle/>
        <a:p>
          <a:endParaRPr lang="en-US"/>
        </a:p>
      </dgm:t>
    </dgm:pt>
    <dgm:pt modelId="{742C0069-6C1C-40EE-85E6-3B735A4417E0}" type="sibTrans" cxnId="{F12188CF-DDAF-4B94-BE24-1B1A3C96838D}">
      <dgm:prSet/>
      <dgm:spPr/>
      <dgm:t>
        <a:bodyPr/>
        <a:lstStyle/>
        <a:p>
          <a:endParaRPr lang="en-US"/>
        </a:p>
      </dgm:t>
    </dgm:pt>
    <dgm:pt modelId="{15862016-B084-4E31-84D0-E4ED2D6960EB}">
      <dgm:prSet phldrT="[Text]"/>
      <dgm:spPr/>
      <dgm:t>
        <a:bodyPr/>
        <a:lstStyle/>
        <a:p>
          <a:r>
            <a:rPr lang="en-US" dirty="0" smtClean="0"/>
            <a:t>Refactoring</a:t>
          </a:r>
          <a:endParaRPr lang="en-US" dirty="0"/>
        </a:p>
      </dgm:t>
    </dgm:pt>
    <dgm:pt modelId="{DAC64CC1-23BF-4ED4-8DC9-AA57B7B61D03}" type="parTrans" cxnId="{C2E92887-048D-4DD6-876B-853D3098C83A}">
      <dgm:prSet/>
      <dgm:spPr/>
      <dgm:t>
        <a:bodyPr/>
        <a:lstStyle/>
        <a:p>
          <a:endParaRPr lang="en-US"/>
        </a:p>
      </dgm:t>
    </dgm:pt>
    <dgm:pt modelId="{51EB0590-F02F-4C74-A1F5-5CE34C759548}" type="sibTrans" cxnId="{C2E92887-048D-4DD6-876B-853D3098C83A}">
      <dgm:prSet/>
      <dgm:spPr/>
      <dgm:t>
        <a:bodyPr/>
        <a:lstStyle/>
        <a:p>
          <a:endParaRPr lang="en-US"/>
        </a:p>
      </dgm:t>
    </dgm:pt>
    <dgm:pt modelId="{0645F136-573E-4CDF-AFE4-F824E345982F}" type="pres">
      <dgm:prSet presAssocID="{C2E247F8-BEF2-49D2-BE9C-2A936F902207}" presName="linearFlow" presStyleCnt="0">
        <dgm:presLayoutVars>
          <dgm:dir/>
          <dgm:animLvl val="lvl"/>
          <dgm:resizeHandles val="exact"/>
        </dgm:presLayoutVars>
      </dgm:prSet>
      <dgm:spPr/>
      <dgm:t>
        <a:bodyPr/>
        <a:lstStyle/>
        <a:p>
          <a:endParaRPr lang="en-US"/>
        </a:p>
      </dgm:t>
    </dgm:pt>
    <dgm:pt modelId="{F1C06D24-4D3B-49D5-A610-334A6EBF9B05}" type="pres">
      <dgm:prSet presAssocID="{82B0BDDE-38C9-4B00-842C-716432F6000B}" presName="composite" presStyleCnt="0"/>
      <dgm:spPr/>
    </dgm:pt>
    <dgm:pt modelId="{36BADE13-8ACC-4BFF-91C5-B66938180966}" type="pres">
      <dgm:prSet presAssocID="{82B0BDDE-38C9-4B00-842C-716432F6000B}" presName="parentText" presStyleLbl="alignNode1" presStyleIdx="0" presStyleCnt="5">
        <dgm:presLayoutVars>
          <dgm:chMax val="1"/>
          <dgm:bulletEnabled val="1"/>
        </dgm:presLayoutVars>
      </dgm:prSet>
      <dgm:spPr/>
      <dgm:t>
        <a:bodyPr/>
        <a:lstStyle/>
        <a:p>
          <a:endParaRPr lang="en-US"/>
        </a:p>
      </dgm:t>
    </dgm:pt>
    <dgm:pt modelId="{76AD6352-2F16-4E1D-9A8D-4EDE1C98660A}" type="pres">
      <dgm:prSet presAssocID="{82B0BDDE-38C9-4B00-842C-716432F6000B}" presName="descendantText" presStyleLbl="alignAcc1" presStyleIdx="0" presStyleCnt="5">
        <dgm:presLayoutVars>
          <dgm:bulletEnabled val="1"/>
        </dgm:presLayoutVars>
      </dgm:prSet>
      <dgm:spPr/>
      <dgm:t>
        <a:bodyPr/>
        <a:lstStyle/>
        <a:p>
          <a:endParaRPr lang="en-US"/>
        </a:p>
      </dgm:t>
    </dgm:pt>
    <dgm:pt modelId="{F994AC82-C74D-47B4-BB88-F395EB485A52}" type="pres">
      <dgm:prSet presAssocID="{48A9A18F-088C-485E-9DB3-097B8BAC74A4}" presName="sp" presStyleCnt="0"/>
      <dgm:spPr/>
    </dgm:pt>
    <dgm:pt modelId="{A7076F4B-F7E8-4BBD-8A15-FC33FA279F0D}" type="pres">
      <dgm:prSet presAssocID="{1A3BACCD-CCFE-49AF-B9A2-00C319F7D8A0}" presName="composite" presStyleCnt="0"/>
      <dgm:spPr/>
    </dgm:pt>
    <dgm:pt modelId="{638AB9FB-9878-465F-9D3C-117AF4133816}" type="pres">
      <dgm:prSet presAssocID="{1A3BACCD-CCFE-49AF-B9A2-00C319F7D8A0}" presName="parentText" presStyleLbl="alignNode1" presStyleIdx="1" presStyleCnt="5">
        <dgm:presLayoutVars>
          <dgm:chMax val="1"/>
          <dgm:bulletEnabled val="1"/>
        </dgm:presLayoutVars>
      </dgm:prSet>
      <dgm:spPr/>
      <dgm:t>
        <a:bodyPr/>
        <a:lstStyle/>
        <a:p>
          <a:endParaRPr lang="en-US"/>
        </a:p>
      </dgm:t>
    </dgm:pt>
    <dgm:pt modelId="{9DE54E51-FEC3-485E-905D-35EF333B52C9}" type="pres">
      <dgm:prSet presAssocID="{1A3BACCD-CCFE-49AF-B9A2-00C319F7D8A0}" presName="descendantText" presStyleLbl="alignAcc1" presStyleIdx="1" presStyleCnt="5">
        <dgm:presLayoutVars>
          <dgm:bulletEnabled val="1"/>
        </dgm:presLayoutVars>
      </dgm:prSet>
      <dgm:spPr/>
      <dgm:t>
        <a:bodyPr/>
        <a:lstStyle/>
        <a:p>
          <a:endParaRPr lang="en-US"/>
        </a:p>
      </dgm:t>
    </dgm:pt>
    <dgm:pt modelId="{F5387384-B6AC-417D-9417-2F593C478D5C}" type="pres">
      <dgm:prSet presAssocID="{C9BB28EE-137C-4BF2-B17F-F32B2CC31396}" presName="sp" presStyleCnt="0"/>
      <dgm:spPr/>
    </dgm:pt>
    <dgm:pt modelId="{5CE337E6-8BD3-4FAD-9564-61B0361EAA0E}" type="pres">
      <dgm:prSet presAssocID="{83C1DC5B-8D98-491B-ABCF-4B05A5EAA05C}" presName="composite" presStyleCnt="0"/>
      <dgm:spPr/>
    </dgm:pt>
    <dgm:pt modelId="{7623695D-8D97-4FB5-B4A9-E476C04F459F}" type="pres">
      <dgm:prSet presAssocID="{83C1DC5B-8D98-491B-ABCF-4B05A5EAA05C}" presName="parentText" presStyleLbl="alignNode1" presStyleIdx="2" presStyleCnt="5">
        <dgm:presLayoutVars>
          <dgm:chMax val="1"/>
          <dgm:bulletEnabled val="1"/>
        </dgm:presLayoutVars>
      </dgm:prSet>
      <dgm:spPr/>
      <dgm:t>
        <a:bodyPr/>
        <a:lstStyle/>
        <a:p>
          <a:endParaRPr lang="en-US"/>
        </a:p>
      </dgm:t>
    </dgm:pt>
    <dgm:pt modelId="{4A6B94CB-909A-4D38-ABB1-1A460DB8D505}" type="pres">
      <dgm:prSet presAssocID="{83C1DC5B-8D98-491B-ABCF-4B05A5EAA05C}" presName="descendantText" presStyleLbl="alignAcc1" presStyleIdx="2" presStyleCnt="5">
        <dgm:presLayoutVars>
          <dgm:bulletEnabled val="1"/>
        </dgm:presLayoutVars>
      </dgm:prSet>
      <dgm:spPr/>
      <dgm:t>
        <a:bodyPr/>
        <a:lstStyle/>
        <a:p>
          <a:endParaRPr lang="en-US"/>
        </a:p>
      </dgm:t>
    </dgm:pt>
    <dgm:pt modelId="{6D86AB7D-A90A-41B0-B2E3-9F15B9BDA57C}" type="pres">
      <dgm:prSet presAssocID="{580869FB-FED5-4278-A16C-4C702C571E79}" presName="sp" presStyleCnt="0"/>
      <dgm:spPr/>
    </dgm:pt>
    <dgm:pt modelId="{AF5832F1-3B95-443F-8190-0AC1D73D4782}" type="pres">
      <dgm:prSet presAssocID="{A3B94FE7-6073-40F7-86AB-2CC527DCF836}" presName="composite" presStyleCnt="0"/>
      <dgm:spPr/>
    </dgm:pt>
    <dgm:pt modelId="{09E2044F-3B64-484C-85CE-CD18436DD1D3}" type="pres">
      <dgm:prSet presAssocID="{A3B94FE7-6073-40F7-86AB-2CC527DCF836}" presName="parentText" presStyleLbl="alignNode1" presStyleIdx="3" presStyleCnt="5">
        <dgm:presLayoutVars>
          <dgm:chMax val="1"/>
          <dgm:bulletEnabled val="1"/>
        </dgm:presLayoutVars>
      </dgm:prSet>
      <dgm:spPr/>
      <dgm:t>
        <a:bodyPr/>
        <a:lstStyle/>
        <a:p>
          <a:endParaRPr lang="en-US"/>
        </a:p>
      </dgm:t>
    </dgm:pt>
    <dgm:pt modelId="{0BEBB5A6-1BB5-4E92-92D2-7A2518E82B4A}" type="pres">
      <dgm:prSet presAssocID="{A3B94FE7-6073-40F7-86AB-2CC527DCF836}" presName="descendantText" presStyleLbl="alignAcc1" presStyleIdx="3" presStyleCnt="5">
        <dgm:presLayoutVars>
          <dgm:bulletEnabled val="1"/>
        </dgm:presLayoutVars>
      </dgm:prSet>
      <dgm:spPr/>
      <dgm:t>
        <a:bodyPr/>
        <a:lstStyle/>
        <a:p>
          <a:endParaRPr lang="en-US"/>
        </a:p>
      </dgm:t>
    </dgm:pt>
    <dgm:pt modelId="{640A2326-1E0E-47E0-9E27-388DF3A88B4D}" type="pres">
      <dgm:prSet presAssocID="{F7BC4974-5E99-4898-8B87-CBA7F6CDE976}" presName="sp" presStyleCnt="0"/>
      <dgm:spPr/>
    </dgm:pt>
    <dgm:pt modelId="{CC542117-2149-4614-9976-D7847B8334AB}" type="pres">
      <dgm:prSet presAssocID="{56BAFC2C-7D6C-4BE4-A1BE-E8882C77A2BE}" presName="composite" presStyleCnt="0"/>
      <dgm:spPr/>
    </dgm:pt>
    <dgm:pt modelId="{D96FD2C4-E2F5-40E8-BD04-E889A2877B03}" type="pres">
      <dgm:prSet presAssocID="{56BAFC2C-7D6C-4BE4-A1BE-E8882C77A2BE}" presName="parentText" presStyleLbl="alignNode1" presStyleIdx="4" presStyleCnt="5">
        <dgm:presLayoutVars>
          <dgm:chMax val="1"/>
          <dgm:bulletEnabled val="1"/>
        </dgm:presLayoutVars>
      </dgm:prSet>
      <dgm:spPr/>
      <dgm:t>
        <a:bodyPr/>
        <a:lstStyle/>
        <a:p>
          <a:endParaRPr lang="en-US"/>
        </a:p>
      </dgm:t>
    </dgm:pt>
    <dgm:pt modelId="{3B2C9EC8-247F-4401-B28A-BEBD24F10F2F}" type="pres">
      <dgm:prSet presAssocID="{56BAFC2C-7D6C-4BE4-A1BE-E8882C77A2BE}" presName="descendantText" presStyleLbl="alignAcc1" presStyleIdx="4" presStyleCnt="5">
        <dgm:presLayoutVars>
          <dgm:bulletEnabled val="1"/>
        </dgm:presLayoutVars>
      </dgm:prSet>
      <dgm:spPr/>
      <dgm:t>
        <a:bodyPr/>
        <a:lstStyle/>
        <a:p>
          <a:endParaRPr lang="en-US"/>
        </a:p>
      </dgm:t>
    </dgm:pt>
  </dgm:ptLst>
  <dgm:cxnLst>
    <dgm:cxn modelId="{1B5AFA35-C2D9-478E-931E-BCA1F531E937}" type="presOf" srcId="{8ADA17DE-1448-444F-80B8-F554A8F65C76}" destId="{0BEBB5A6-1BB5-4E92-92D2-7A2518E82B4A}" srcOrd="0" destOrd="1" presId="urn:microsoft.com/office/officeart/2005/8/layout/chevron2"/>
    <dgm:cxn modelId="{CBC24BFE-16A0-4B25-BFE1-0B5EFDF6411A}" type="presOf" srcId="{A3B94FE7-6073-40F7-86AB-2CC527DCF836}" destId="{09E2044F-3B64-484C-85CE-CD18436DD1D3}" srcOrd="0" destOrd="0" presId="urn:microsoft.com/office/officeart/2005/8/layout/chevron2"/>
    <dgm:cxn modelId="{291C4C17-BA15-41BF-ACB9-9C55A346C39F}" srcId="{83C1DC5B-8D98-491B-ABCF-4B05A5EAA05C}" destId="{91E63FE5-324B-4BC8-8C8E-6CFA38476317}" srcOrd="1" destOrd="0" parTransId="{2469852F-34FE-40D8-B5C0-F2F60D9C755C}" sibTransId="{549EC107-DF42-40FC-8CD0-53E9CFEBAC9A}"/>
    <dgm:cxn modelId="{CABE1869-454A-4C6F-84D9-9F4B63421B05}" type="presOf" srcId="{E99E9FBA-22E1-4242-9A7F-A989BF9D8527}" destId="{4A6B94CB-909A-4D38-ABB1-1A460DB8D505}" srcOrd="0" destOrd="2" presId="urn:microsoft.com/office/officeart/2005/8/layout/chevron2"/>
    <dgm:cxn modelId="{446A3D4E-950F-4E78-8F76-DA881FB064D4}" type="presOf" srcId="{049C2CEE-5AC0-4FC0-BC96-D74C0D2D0E54}" destId="{9DE54E51-FEC3-485E-905D-35EF333B52C9}" srcOrd="0" destOrd="1" presId="urn:microsoft.com/office/officeart/2005/8/layout/chevron2"/>
    <dgm:cxn modelId="{D798E3B6-131D-46B9-B144-7EFE218C4C0E}" srcId="{56BAFC2C-7D6C-4BE4-A1BE-E8882C77A2BE}" destId="{ECB20FA7-E294-4E83-8D78-A70F8529A7C1}" srcOrd="0" destOrd="0" parTransId="{5DDEA493-A043-431D-9F4E-67C870B5F0F5}" sibTransId="{0BFF34B7-B77F-4EF2-81EB-9FEA69D0BA7E}"/>
    <dgm:cxn modelId="{9CDA42B1-8630-409A-8F14-11F6CEAE77E1}" srcId="{A3B94FE7-6073-40F7-86AB-2CC527DCF836}" destId="{5979A8C1-454B-4684-8890-61306EFA29CD}" srcOrd="0" destOrd="0" parTransId="{2833AFED-4CB0-43B1-96EB-A3F7EF76C4C9}" sibTransId="{781D5AA0-70BC-40A7-B266-73EFB5DEB460}"/>
    <dgm:cxn modelId="{91647D34-1C6D-43F8-85E3-4264465EBC5D}" srcId="{C2E247F8-BEF2-49D2-BE9C-2A936F902207}" destId="{A3B94FE7-6073-40F7-86AB-2CC527DCF836}" srcOrd="3" destOrd="0" parTransId="{32292A27-0C6C-4676-9841-F6EF8CB7C24A}" sibTransId="{F7BC4974-5E99-4898-8B87-CBA7F6CDE976}"/>
    <dgm:cxn modelId="{3F686EBC-5872-4FFF-BB74-5A2D0BD9FBF2}" type="presOf" srcId="{91E63FE5-324B-4BC8-8C8E-6CFA38476317}" destId="{4A6B94CB-909A-4D38-ABB1-1A460DB8D505}" srcOrd="0" destOrd="1" presId="urn:microsoft.com/office/officeart/2005/8/layout/chevron2"/>
    <dgm:cxn modelId="{E5924F4B-9A08-4E12-A5CC-BCB3B4240828}" srcId="{82B0BDDE-38C9-4B00-842C-716432F6000B}" destId="{778D3B0D-515E-4032-BEA6-68D53EB091EE}" srcOrd="1" destOrd="0" parTransId="{8E6B2099-B358-45DA-A717-267EC7B776F3}" sibTransId="{93AEA715-74E4-4EE5-A258-76EB4BF64FF2}"/>
    <dgm:cxn modelId="{AFFD1D8C-C276-40E8-AB60-D7551A83F33B}" srcId="{83C1DC5B-8D98-491B-ABCF-4B05A5EAA05C}" destId="{E99E9FBA-22E1-4242-9A7F-A989BF9D8527}" srcOrd="2" destOrd="0" parTransId="{EB2B3ABE-3F8C-4E17-8D75-2B656879D8A9}" sibTransId="{4AFEFF3B-0E03-4E0D-88D9-5F22B70A4487}"/>
    <dgm:cxn modelId="{F14008C5-5B43-4D3B-BBA8-69024F39FF58}" type="presOf" srcId="{5979A8C1-454B-4684-8890-61306EFA29CD}" destId="{0BEBB5A6-1BB5-4E92-92D2-7A2518E82B4A}" srcOrd="0" destOrd="0" presId="urn:microsoft.com/office/officeart/2005/8/layout/chevron2"/>
    <dgm:cxn modelId="{77B33BC1-0DF2-4537-ADFF-81A2236DB4BF}" type="presOf" srcId="{ECB20FA7-E294-4E83-8D78-A70F8529A7C1}" destId="{3B2C9EC8-247F-4401-B28A-BEBD24F10F2F}" srcOrd="0" destOrd="0" presId="urn:microsoft.com/office/officeart/2005/8/layout/chevron2"/>
    <dgm:cxn modelId="{0CE12E4B-6942-4743-BDEA-99FFC4845C34}" type="presOf" srcId="{83C1DC5B-8D98-491B-ABCF-4B05A5EAA05C}" destId="{7623695D-8D97-4FB5-B4A9-E476C04F459F}" srcOrd="0" destOrd="0" presId="urn:microsoft.com/office/officeart/2005/8/layout/chevron2"/>
    <dgm:cxn modelId="{00AA82EE-040A-4D5F-B26A-3D78D3D57BE1}" srcId="{C2E247F8-BEF2-49D2-BE9C-2A936F902207}" destId="{82B0BDDE-38C9-4B00-842C-716432F6000B}" srcOrd="0" destOrd="0" parTransId="{E9C5FAB5-7670-4C7D-B6E2-DCA8AE2E0365}" sibTransId="{48A9A18F-088C-485E-9DB3-097B8BAC74A4}"/>
    <dgm:cxn modelId="{E63C59D1-A5B2-4C26-8A4A-732B44380C38}" srcId="{A3B94FE7-6073-40F7-86AB-2CC527DCF836}" destId="{8ADA17DE-1448-444F-80B8-F554A8F65C76}" srcOrd="1" destOrd="0" parTransId="{798B8126-44C2-4CC5-A813-91AF257FAF79}" sibTransId="{8A248500-C059-4EA4-A376-FAEEFAED8154}"/>
    <dgm:cxn modelId="{5D28DA71-5AA3-409E-A47D-36729DBE61DE}" type="presOf" srcId="{0D3353E1-661F-41C8-A35E-04362074FE8A}" destId="{76AD6352-2F16-4E1D-9A8D-4EDE1C98660A}" srcOrd="0" destOrd="0" presId="urn:microsoft.com/office/officeart/2005/8/layout/chevron2"/>
    <dgm:cxn modelId="{E3855A34-43CB-469D-BACA-04B513E3F0A3}" srcId="{83C1DC5B-8D98-491B-ABCF-4B05A5EAA05C}" destId="{2A3FA25D-CA36-4584-A1F2-A956AFF611B2}" srcOrd="0" destOrd="0" parTransId="{AC948253-ACFC-4A10-AA6F-C2519BCA57D4}" sibTransId="{ABD280ED-1AB2-4A62-ADFF-355BE7C4EFC2}"/>
    <dgm:cxn modelId="{451BF5F5-419D-4162-8F16-F4747EC403CA}" type="presOf" srcId="{1A3BACCD-CCFE-49AF-B9A2-00C319F7D8A0}" destId="{638AB9FB-9878-465F-9D3C-117AF4133816}" srcOrd="0" destOrd="0" presId="urn:microsoft.com/office/officeart/2005/8/layout/chevron2"/>
    <dgm:cxn modelId="{BF47168E-1C16-4B49-8480-2F7D299F6647}" srcId="{1A3BACCD-CCFE-49AF-B9A2-00C319F7D8A0}" destId="{049C2CEE-5AC0-4FC0-BC96-D74C0D2D0E54}" srcOrd="1" destOrd="0" parTransId="{8A0B1E4B-7010-4838-B1B4-3081142B87B1}" sibTransId="{AB1B90FD-5FAC-4A58-9E60-3BD7F51D2527}"/>
    <dgm:cxn modelId="{57DCFEE1-793C-42EC-BC6E-81A45413F85C}" type="presOf" srcId="{82B0BDDE-38C9-4B00-842C-716432F6000B}" destId="{36BADE13-8ACC-4BFF-91C5-B66938180966}" srcOrd="0" destOrd="0" presId="urn:microsoft.com/office/officeart/2005/8/layout/chevron2"/>
    <dgm:cxn modelId="{C2E92887-048D-4DD6-876B-853D3098C83A}" srcId="{56BAFC2C-7D6C-4BE4-A1BE-E8882C77A2BE}" destId="{15862016-B084-4E31-84D0-E4ED2D6960EB}" srcOrd="2" destOrd="0" parTransId="{DAC64CC1-23BF-4ED4-8DC9-AA57B7B61D03}" sibTransId="{51EB0590-F02F-4C74-A1F5-5CE34C759548}"/>
    <dgm:cxn modelId="{9C3373E4-D8CC-464D-8C79-3DC7D7BB1123}" type="presOf" srcId="{778D3B0D-515E-4032-BEA6-68D53EB091EE}" destId="{76AD6352-2F16-4E1D-9A8D-4EDE1C98660A}" srcOrd="0" destOrd="1" presId="urn:microsoft.com/office/officeart/2005/8/layout/chevron2"/>
    <dgm:cxn modelId="{0AD1B803-5992-420D-9C89-257B230C9E54}" type="presOf" srcId="{56BAFC2C-7D6C-4BE4-A1BE-E8882C77A2BE}" destId="{D96FD2C4-E2F5-40E8-BD04-E889A2877B03}" srcOrd="0" destOrd="0" presId="urn:microsoft.com/office/officeart/2005/8/layout/chevron2"/>
    <dgm:cxn modelId="{7EDA45FF-49AC-4ED5-8B02-59CF02EF8338}" srcId="{C2E247F8-BEF2-49D2-BE9C-2A936F902207}" destId="{56BAFC2C-7D6C-4BE4-A1BE-E8882C77A2BE}" srcOrd="4" destOrd="0" parTransId="{8AFB8088-4669-419A-9ABE-2671D46E8EF6}" sibTransId="{F2C2944E-E236-4F52-868E-D0092F798A7E}"/>
    <dgm:cxn modelId="{F12188CF-DDAF-4B94-BE24-1B1A3C96838D}" srcId="{56BAFC2C-7D6C-4BE4-A1BE-E8882C77A2BE}" destId="{96AB6DA8-C36A-4F6A-91AD-08051AD0D11E}" srcOrd="1" destOrd="0" parTransId="{5AC9C4C7-0B25-4E89-9CAE-776208EF2BBF}" sibTransId="{742C0069-6C1C-40EE-85E6-3B735A4417E0}"/>
    <dgm:cxn modelId="{77CBE785-480E-4500-BE9F-822FAC6E171F}" type="presOf" srcId="{96AB6DA8-C36A-4F6A-91AD-08051AD0D11E}" destId="{3B2C9EC8-247F-4401-B28A-BEBD24F10F2F}" srcOrd="0" destOrd="1" presId="urn:microsoft.com/office/officeart/2005/8/layout/chevron2"/>
    <dgm:cxn modelId="{E175A7C4-1542-40FD-8B7B-31E8DA09FFEF}" srcId="{82B0BDDE-38C9-4B00-842C-716432F6000B}" destId="{0D3353E1-661F-41C8-A35E-04362074FE8A}" srcOrd="0" destOrd="0" parTransId="{C01EFE37-88E7-43BB-8F99-63445FFF67BE}" sibTransId="{20AFF253-8E01-49F2-A386-A48AB9AFA069}"/>
    <dgm:cxn modelId="{A7CBD154-1C1B-45E4-ABBC-B9E088F5276F}" type="presOf" srcId="{15862016-B084-4E31-84D0-E4ED2D6960EB}" destId="{3B2C9EC8-247F-4401-B28A-BEBD24F10F2F}" srcOrd="0" destOrd="2" presId="urn:microsoft.com/office/officeart/2005/8/layout/chevron2"/>
    <dgm:cxn modelId="{DC1BF37B-E146-40E5-BB2D-80B32E8720F9}" srcId="{1A3BACCD-CCFE-49AF-B9A2-00C319F7D8A0}" destId="{1E420F96-0B41-4FED-A334-3F4600367E4F}" srcOrd="2" destOrd="0" parTransId="{40927FF2-BE5D-4663-9FEB-7B06059DD308}" sibTransId="{A19B5BC5-AF9E-4BE4-AD0E-302C741A036D}"/>
    <dgm:cxn modelId="{1E7BB992-4A48-46A9-9763-BB21063F4EBC}" type="presOf" srcId="{2A3FA25D-CA36-4584-A1F2-A956AFF611B2}" destId="{4A6B94CB-909A-4D38-ABB1-1A460DB8D505}" srcOrd="0" destOrd="0" presId="urn:microsoft.com/office/officeart/2005/8/layout/chevron2"/>
    <dgm:cxn modelId="{2AB5100C-5557-44DA-ABD5-D0B6EA760D7C}" type="presOf" srcId="{1E420F96-0B41-4FED-A334-3F4600367E4F}" destId="{9DE54E51-FEC3-485E-905D-35EF333B52C9}" srcOrd="0" destOrd="2" presId="urn:microsoft.com/office/officeart/2005/8/layout/chevron2"/>
    <dgm:cxn modelId="{DF2AA27D-BED7-4395-8587-E0BF10FA7377}" type="presOf" srcId="{C2E247F8-BEF2-49D2-BE9C-2A936F902207}" destId="{0645F136-573E-4CDF-AFE4-F824E345982F}" srcOrd="0" destOrd="0" presId="urn:microsoft.com/office/officeart/2005/8/layout/chevron2"/>
    <dgm:cxn modelId="{E6DE6F60-FD31-456A-8C41-195696F9643A}" srcId="{1A3BACCD-CCFE-49AF-B9A2-00C319F7D8A0}" destId="{3551CF96-1612-4DDD-8155-E6586A66EA00}" srcOrd="0" destOrd="0" parTransId="{116CA0E2-4591-4EB3-9C9A-7E91E4E88E1E}" sibTransId="{880D94F1-1677-46FD-A607-85A164206138}"/>
    <dgm:cxn modelId="{FC4263E9-B821-4E69-BD7E-BD34525711BE}" srcId="{C2E247F8-BEF2-49D2-BE9C-2A936F902207}" destId="{83C1DC5B-8D98-491B-ABCF-4B05A5EAA05C}" srcOrd="2" destOrd="0" parTransId="{E011A0B9-D27C-4FCB-A5D4-08E0FDC96F06}" sibTransId="{580869FB-FED5-4278-A16C-4C702C571E79}"/>
    <dgm:cxn modelId="{469A43BB-04E0-4E1E-BA0A-939E55603E3C}" type="presOf" srcId="{3551CF96-1612-4DDD-8155-E6586A66EA00}" destId="{9DE54E51-FEC3-485E-905D-35EF333B52C9}" srcOrd="0" destOrd="0" presId="urn:microsoft.com/office/officeart/2005/8/layout/chevron2"/>
    <dgm:cxn modelId="{296FD9ED-1F02-4DC7-BC74-4116D4FE5CAE}" srcId="{C2E247F8-BEF2-49D2-BE9C-2A936F902207}" destId="{1A3BACCD-CCFE-49AF-B9A2-00C319F7D8A0}" srcOrd="1" destOrd="0" parTransId="{E39B20A2-B093-40A0-BB32-F32CC7BB9009}" sibTransId="{C9BB28EE-137C-4BF2-B17F-F32B2CC31396}"/>
    <dgm:cxn modelId="{875D78C1-3D9D-4AB5-B555-B223EBD52884}" type="presParOf" srcId="{0645F136-573E-4CDF-AFE4-F824E345982F}" destId="{F1C06D24-4D3B-49D5-A610-334A6EBF9B05}" srcOrd="0" destOrd="0" presId="urn:microsoft.com/office/officeart/2005/8/layout/chevron2"/>
    <dgm:cxn modelId="{17C0C82D-72DA-49BE-A43A-2D93D13A62A5}" type="presParOf" srcId="{F1C06D24-4D3B-49D5-A610-334A6EBF9B05}" destId="{36BADE13-8ACC-4BFF-91C5-B66938180966}" srcOrd="0" destOrd="0" presId="urn:microsoft.com/office/officeart/2005/8/layout/chevron2"/>
    <dgm:cxn modelId="{8A5E7E57-FBAA-45EC-AC5D-E0AF9BABDCE6}" type="presParOf" srcId="{F1C06D24-4D3B-49D5-A610-334A6EBF9B05}" destId="{76AD6352-2F16-4E1D-9A8D-4EDE1C98660A}" srcOrd="1" destOrd="0" presId="urn:microsoft.com/office/officeart/2005/8/layout/chevron2"/>
    <dgm:cxn modelId="{453F1FFB-878C-4D68-BFEA-A3D1BF1571A3}" type="presParOf" srcId="{0645F136-573E-4CDF-AFE4-F824E345982F}" destId="{F994AC82-C74D-47B4-BB88-F395EB485A52}" srcOrd="1" destOrd="0" presId="urn:microsoft.com/office/officeart/2005/8/layout/chevron2"/>
    <dgm:cxn modelId="{600BF00F-0E10-464A-B0DA-63C50DCE9468}" type="presParOf" srcId="{0645F136-573E-4CDF-AFE4-F824E345982F}" destId="{A7076F4B-F7E8-4BBD-8A15-FC33FA279F0D}" srcOrd="2" destOrd="0" presId="urn:microsoft.com/office/officeart/2005/8/layout/chevron2"/>
    <dgm:cxn modelId="{E68A9A00-98A0-45B1-991E-8C5821E0BB34}" type="presParOf" srcId="{A7076F4B-F7E8-4BBD-8A15-FC33FA279F0D}" destId="{638AB9FB-9878-465F-9D3C-117AF4133816}" srcOrd="0" destOrd="0" presId="urn:microsoft.com/office/officeart/2005/8/layout/chevron2"/>
    <dgm:cxn modelId="{F372E9CF-BB4D-4317-B7E4-CF104A2D7766}" type="presParOf" srcId="{A7076F4B-F7E8-4BBD-8A15-FC33FA279F0D}" destId="{9DE54E51-FEC3-485E-905D-35EF333B52C9}" srcOrd="1" destOrd="0" presId="urn:microsoft.com/office/officeart/2005/8/layout/chevron2"/>
    <dgm:cxn modelId="{944124FC-0A86-4EE8-B5B2-B16B972C2973}" type="presParOf" srcId="{0645F136-573E-4CDF-AFE4-F824E345982F}" destId="{F5387384-B6AC-417D-9417-2F593C478D5C}" srcOrd="3" destOrd="0" presId="urn:microsoft.com/office/officeart/2005/8/layout/chevron2"/>
    <dgm:cxn modelId="{03017047-0601-454D-B816-A60AD3A4779B}" type="presParOf" srcId="{0645F136-573E-4CDF-AFE4-F824E345982F}" destId="{5CE337E6-8BD3-4FAD-9564-61B0361EAA0E}" srcOrd="4" destOrd="0" presId="urn:microsoft.com/office/officeart/2005/8/layout/chevron2"/>
    <dgm:cxn modelId="{E461154C-18F0-4120-93C8-D6E6F7D84AB0}" type="presParOf" srcId="{5CE337E6-8BD3-4FAD-9564-61B0361EAA0E}" destId="{7623695D-8D97-4FB5-B4A9-E476C04F459F}" srcOrd="0" destOrd="0" presId="urn:microsoft.com/office/officeart/2005/8/layout/chevron2"/>
    <dgm:cxn modelId="{ED19334F-2F7A-4899-8659-352A95BFA253}" type="presParOf" srcId="{5CE337E6-8BD3-4FAD-9564-61B0361EAA0E}" destId="{4A6B94CB-909A-4D38-ABB1-1A460DB8D505}" srcOrd="1" destOrd="0" presId="urn:microsoft.com/office/officeart/2005/8/layout/chevron2"/>
    <dgm:cxn modelId="{580E117B-4C73-40F2-BF65-DCB1ABB74E07}" type="presParOf" srcId="{0645F136-573E-4CDF-AFE4-F824E345982F}" destId="{6D86AB7D-A90A-41B0-B2E3-9F15B9BDA57C}" srcOrd="5" destOrd="0" presId="urn:microsoft.com/office/officeart/2005/8/layout/chevron2"/>
    <dgm:cxn modelId="{F9411AC6-FF64-4D3E-8A4B-EBCEE134BE9C}" type="presParOf" srcId="{0645F136-573E-4CDF-AFE4-F824E345982F}" destId="{AF5832F1-3B95-443F-8190-0AC1D73D4782}" srcOrd="6" destOrd="0" presId="urn:microsoft.com/office/officeart/2005/8/layout/chevron2"/>
    <dgm:cxn modelId="{9D5076E0-846C-49A8-8F82-6B5358E31FCA}" type="presParOf" srcId="{AF5832F1-3B95-443F-8190-0AC1D73D4782}" destId="{09E2044F-3B64-484C-85CE-CD18436DD1D3}" srcOrd="0" destOrd="0" presId="urn:microsoft.com/office/officeart/2005/8/layout/chevron2"/>
    <dgm:cxn modelId="{01B813F2-5FC2-4B92-990B-37D510EC6FA5}" type="presParOf" srcId="{AF5832F1-3B95-443F-8190-0AC1D73D4782}" destId="{0BEBB5A6-1BB5-4E92-92D2-7A2518E82B4A}" srcOrd="1" destOrd="0" presId="urn:microsoft.com/office/officeart/2005/8/layout/chevron2"/>
    <dgm:cxn modelId="{429853ED-39AE-401C-9F2C-AC0AC8C225D3}" type="presParOf" srcId="{0645F136-573E-4CDF-AFE4-F824E345982F}" destId="{640A2326-1E0E-47E0-9E27-388DF3A88B4D}" srcOrd="7" destOrd="0" presId="urn:microsoft.com/office/officeart/2005/8/layout/chevron2"/>
    <dgm:cxn modelId="{658437BE-9473-4812-9377-D77650DF1820}" type="presParOf" srcId="{0645F136-573E-4CDF-AFE4-F824E345982F}" destId="{CC542117-2149-4614-9976-D7847B8334AB}" srcOrd="8" destOrd="0" presId="urn:microsoft.com/office/officeart/2005/8/layout/chevron2"/>
    <dgm:cxn modelId="{1CAB4020-A1F4-406F-9658-6B7B7BC8B200}" type="presParOf" srcId="{CC542117-2149-4614-9976-D7847B8334AB}" destId="{D96FD2C4-E2F5-40E8-BD04-E889A2877B03}" srcOrd="0" destOrd="0" presId="urn:microsoft.com/office/officeart/2005/8/layout/chevron2"/>
    <dgm:cxn modelId="{BD93900F-DA10-4B24-8932-6EBD23A3BBDB}" type="presParOf" srcId="{CC542117-2149-4614-9976-D7847B8334AB}" destId="{3B2C9EC8-247F-4401-B28A-BEBD24F10F2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19F55BF-E620-4548-B214-B804DAE7B34A}"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C87BB5A9-56B0-4DDE-B41B-980C539960C2}">
      <dgm:prSet phldrT="[Text]" custT="1"/>
      <dgm:spPr/>
      <dgm:t>
        <a:bodyPr/>
        <a:lstStyle/>
        <a:p>
          <a:r>
            <a:rPr lang="en-US" sz="3200" dirty="0" smtClean="0"/>
            <a:t>Inputs</a:t>
          </a:r>
          <a:endParaRPr lang="en-US" sz="3200" dirty="0"/>
        </a:p>
      </dgm:t>
    </dgm:pt>
    <dgm:pt modelId="{CEB9DDB0-BE66-4858-BA3E-963665659CE1}" type="parTrans" cxnId="{3A8620DE-AE40-4CFF-ABBA-E8028921141B}">
      <dgm:prSet/>
      <dgm:spPr/>
      <dgm:t>
        <a:bodyPr/>
        <a:lstStyle/>
        <a:p>
          <a:endParaRPr lang="en-US"/>
        </a:p>
      </dgm:t>
    </dgm:pt>
    <dgm:pt modelId="{B1B49B1B-3821-41B9-BB11-6005B59368D2}" type="sibTrans" cxnId="{3A8620DE-AE40-4CFF-ABBA-E8028921141B}">
      <dgm:prSet/>
      <dgm:spPr/>
      <dgm:t>
        <a:bodyPr/>
        <a:lstStyle/>
        <a:p>
          <a:endParaRPr lang="en-US"/>
        </a:p>
      </dgm:t>
    </dgm:pt>
    <dgm:pt modelId="{BD77FF86-CA35-40E4-87EA-FC4B0382C866}">
      <dgm:prSet phldrT="[Text]" custT="1"/>
      <dgm:spPr/>
      <dgm:t>
        <a:bodyPr/>
        <a:lstStyle/>
        <a:p>
          <a:r>
            <a:rPr lang="en-US" sz="1400" dirty="0" smtClean="0"/>
            <a:t>Individual team members state of work</a:t>
          </a:r>
          <a:endParaRPr lang="en-US" sz="1400" dirty="0"/>
        </a:p>
      </dgm:t>
    </dgm:pt>
    <dgm:pt modelId="{43C8C8AE-FA28-4B11-A0EA-32F91B25AB4B}" type="parTrans" cxnId="{6CC548F4-3576-47CD-969D-3FD15E46F0CF}">
      <dgm:prSet/>
      <dgm:spPr/>
      <dgm:t>
        <a:bodyPr/>
        <a:lstStyle/>
        <a:p>
          <a:endParaRPr lang="en-US"/>
        </a:p>
      </dgm:t>
    </dgm:pt>
    <dgm:pt modelId="{DA66F21E-FF45-428F-8E0D-C7209E453376}" type="sibTrans" cxnId="{6CC548F4-3576-47CD-969D-3FD15E46F0CF}">
      <dgm:prSet/>
      <dgm:spPr/>
      <dgm:t>
        <a:bodyPr/>
        <a:lstStyle/>
        <a:p>
          <a:endParaRPr lang="en-US"/>
        </a:p>
      </dgm:t>
    </dgm:pt>
    <dgm:pt modelId="{76FEFF07-ECAB-43DF-9F46-8C06D153401F}">
      <dgm:prSet phldrT="[Text]" custT="1"/>
      <dgm:spPr/>
      <dgm:t>
        <a:bodyPr/>
        <a:lstStyle/>
        <a:p>
          <a:r>
            <a:rPr lang="en-US" sz="3200" dirty="0" smtClean="0"/>
            <a:t>Outputs</a:t>
          </a:r>
          <a:endParaRPr lang="en-US" sz="3200" dirty="0"/>
        </a:p>
      </dgm:t>
    </dgm:pt>
    <dgm:pt modelId="{8DA12785-CB06-4079-8996-C84EA8E954A8}" type="parTrans" cxnId="{CDA8DACE-A68F-42F6-BAEF-3C084BA5B172}">
      <dgm:prSet/>
      <dgm:spPr/>
      <dgm:t>
        <a:bodyPr/>
        <a:lstStyle/>
        <a:p>
          <a:endParaRPr lang="en-US"/>
        </a:p>
      </dgm:t>
    </dgm:pt>
    <dgm:pt modelId="{324729B1-E6A0-4BB0-8DDF-36FC909DD6D8}" type="sibTrans" cxnId="{CDA8DACE-A68F-42F6-BAEF-3C084BA5B172}">
      <dgm:prSet/>
      <dgm:spPr/>
      <dgm:t>
        <a:bodyPr/>
        <a:lstStyle/>
        <a:p>
          <a:endParaRPr lang="en-US"/>
        </a:p>
      </dgm:t>
    </dgm:pt>
    <dgm:pt modelId="{F09D1699-608D-464A-97B6-0267148B8832}">
      <dgm:prSet phldrT="[Text]" custT="1"/>
      <dgm:spPr/>
      <dgm:t>
        <a:bodyPr/>
        <a:lstStyle/>
        <a:p>
          <a:r>
            <a:rPr lang="en-US" sz="1400" dirty="0" smtClean="0"/>
            <a:t>Task progress</a:t>
          </a:r>
          <a:endParaRPr lang="en-US" sz="1400" dirty="0"/>
        </a:p>
      </dgm:t>
    </dgm:pt>
    <dgm:pt modelId="{9E9529BE-AFA3-4F39-BA29-9F01DA514B32}" type="parTrans" cxnId="{A481D780-5189-4CA3-AFF3-97A18B17E747}">
      <dgm:prSet/>
      <dgm:spPr/>
      <dgm:t>
        <a:bodyPr/>
        <a:lstStyle/>
        <a:p>
          <a:endParaRPr lang="en-US"/>
        </a:p>
      </dgm:t>
    </dgm:pt>
    <dgm:pt modelId="{9E09CDCD-0AAC-4F2F-843B-26506AA06935}" type="sibTrans" cxnId="{A481D780-5189-4CA3-AFF3-97A18B17E747}">
      <dgm:prSet/>
      <dgm:spPr/>
      <dgm:t>
        <a:bodyPr/>
        <a:lstStyle/>
        <a:p>
          <a:endParaRPr lang="en-US"/>
        </a:p>
      </dgm:t>
    </dgm:pt>
    <dgm:pt modelId="{494F0CD6-8516-44E0-9269-7AB2D78A6930}">
      <dgm:prSet phldrT="[Text]" custT="1"/>
      <dgm:spPr/>
      <dgm:t>
        <a:bodyPr/>
        <a:lstStyle/>
        <a:p>
          <a:r>
            <a:rPr lang="en-US" sz="1400" dirty="0" smtClean="0"/>
            <a:t>Task </a:t>
          </a:r>
          <a:r>
            <a:rPr lang="en-US" sz="1400" dirty="0" err="1" smtClean="0"/>
            <a:t>burndown</a:t>
          </a:r>
          <a:endParaRPr lang="en-US" sz="1400" dirty="0"/>
        </a:p>
      </dgm:t>
    </dgm:pt>
    <dgm:pt modelId="{D2C45BDE-E4D3-4483-ABE1-E7FD5A12958B}" type="parTrans" cxnId="{713F0B6C-737D-4B6C-9F8C-7333F8D28414}">
      <dgm:prSet/>
      <dgm:spPr/>
      <dgm:t>
        <a:bodyPr/>
        <a:lstStyle/>
        <a:p>
          <a:endParaRPr lang="en-US"/>
        </a:p>
      </dgm:t>
    </dgm:pt>
    <dgm:pt modelId="{F326E8F7-10DB-4BEB-B85A-021260D820D3}" type="sibTrans" cxnId="{713F0B6C-737D-4B6C-9F8C-7333F8D28414}">
      <dgm:prSet/>
      <dgm:spPr/>
      <dgm:t>
        <a:bodyPr/>
        <a:lstStyle/>
        <a:p>
          <a:endParaRPr lang="en-US"/>
        </a:p>
      </dgm:t>
    </dgm:pt>
    <dgm:pt modelId="{15D80F71-9527-484F-97E2-4434C1CF52FB}">
      <dgm:prSet phldrT="[Text]" custT="1"/>
      <dgm:spPr/>
      <dgm:t>
        <a:bodyPr/>
        <a:lstStyle/>
        <a:p>
          <a:r>
            <a:rPr lang="en-US" sz="3200" dirty="0" smtClean="0"/>
            <a:t>Obstacles</a:t>
          </a:r>
          <a:endParaRPr lang="en-US" sz="3200" dirty="0"/>
        </a:p>
      </dgm:t>
    </dgm:pt>
    <dgm:pt modelId="{3B2CC46B-CF5B-40DB-ABD4-427B1AFFB785}" type="parTrans" cxnId="{5596C524-BD04-4CAF-A67F-9D3DC37CB95D}">
      <dgm:prSet/>
      <dgm:spPr/>
      <dgm:t>
        <a:bodyPr/>
        <a:lstStyle/>
        <a:p>
          <a:endParaRPr lang="en-US"/>
        </a:p>
      </dgm:t>
    </dgm:pt>
    <dgm:pt modelId="{70B3D5E5-DBF0-4DFC-A697-CB8089D8DD55}" type="sibTrans" cxnId="{5596C524-BD04-4CAF-A67F-9D3DC37CB95D}">
      <dgm:prSet/>
      <dgm:spPr/>
      <dgm:t>
        <a:bodyPr/>
        <a:lstStyle/>
        <a:p>
          <a:endParaRPr lang="en-US"/>
        </a:p>
      </dgm:t>
    </dgm:pt>
    <dgm:pt modelId="{09B20D78-F1E1-4A4F-9739-7F2A063F948B}">
      <dgm:prSet phldrT="[Text]" custT="1"/>
      <dgm:spPr/>
      <dgm:t>
        <a:bodyPr/>
        <a:lstStyle/>
        <a:p>
          <a:r>
            <a:rPr lang="en-US" sz="1400" dirty="0" smtClean="0"/>
            <a:t>All team members not present</a:t>
          </a:r>
          <a:endParaRPr lang="en-US" sz="1400" dirty="0"/>
        </a:p>
      </dgm:t>
    </dgm:pt>
    <dgm:pt modelId="{B2D9D55A-FCEA-47FD-8104-7920F9090353}" type="parTrans" cxnId="{7A39C72E-AC62-449C-8466-D2FCA6A3C766}">
      <dgm:prSet/>
      <dgm:spPr/>
      <dgm:t>
        <a:bodyPr/>
        <a:lstStyle/>
        <a:p>
          <a:endParaRPr lang="en-US"/>
        </a:p>
      </dgm:t>
    </dgm:pt>
    <dgm:pt modelId="{CCA989D9-C35D-420B-B001-6EC0AAD3225E}" type="sibTrans" cxnId="{7A39C72E-AC62-449C-8466-D2FCA6A3C766}">
      <dgm:prSet/>
      <dgm:spPr/>
      <dgm:t>
        <a:bodyPr/>
        <a:lstStyle/>
        <a:p>
          <a:endParaRPr lang="en-US"/>
        </a:p>
      </dgm:t>
    </dgm:pt>
    <dgm:pt modelId="{952C66FA-BE57-4718-AFBD-0CEA140D07AE}">
      <dgm:prSet phldrT="[Text]" custT="1"/>
      <dgm:spPr/>
      <dgm:t>
        <a:bodyPr/>
        <a:lstStyle/>
        <a:p>
          <a:r>
            <a:rPr lang="en-US" sz="1400" dirty="0" smtClean="0"/>
            <a:t>General discussion occurs vs. Targeted progress</a:t>
          </a:r>
          <a:endParaRPr lang="en-US" sz="1400" dirty="0"/>
        </a:p>
      </dgm:t>
    </dgm:pt>
    <dgm:pt modelId="{B34B5E32-C1D6-4136-9396-8355C2976528}" type="parTrans" cxnId="{23C77633-B248-4E6A-A5A2-6D30C23F3A0F}">
      <dgm:prSet/>
      <dgm:spPr/>
      <dgm:t>
        <a:bodyPr/>
        <a:lstStyle/>
        <a:p>
          <a:endParaRPr lang="en-US"/>
        </a:p>
      </dgm:t>
    </dgm:pt>
    <dgm:pt modelId="{65556C95-BC58-466B-8B56-A65473B56610}" type="sibTrans" cxnId="{23C77633-B248-4E6A-A5A2-6D30C23F3A0F}">
      <dgm:prSet/>
      <dgm:spPr/>
      <dgm:t>
        <a:bodyPr/>
        <a:lstStyle/>
        <a:p>
          <a:endParaRPr lang="en-US"/>
        </a:p>
      </dgm:t>
    </dgm:pt>
    <dgm:pt modelId="{F61CD0DF-4A74-4329-99EF-1EDC2AE2A903}">
      <dgm:prSet phldrT="[Text]" custT="1"/>
      <dgm:spPr/>
      <dgm:t>
        <a:bodyPr/>
        <a:lstStyle/>
        <a:p>
          <a:r>
            <a:rPr lang="en-US" sz="1400" dirty="0" smtClean="0"/>
            <a:t>Non-team members derail stand up with side conversations</a:t>
          </a:r>
          <a:endParaRPr lang="en-US" sz="1400" dirty="0"/>
        </a:p>
      </dgm:t>
    </dgm:pt>
    <dgm:pt modelId="{8531C208-EF29-4228-B2E8-C88721C0544A}" type="parTrans" cxnId="{239DD4A5-74EB-4A4F-AF39-D8A0EA00A685}">
      <dgm:prSet/>
      <dgm:spPr/>
      <dgm:t>
        <a:bodyPr/>
        <a:lstStyle/>
        <a:p>
          <a:endParaRPr lang="en-US"/>
        </a:p>
      </dgm:t>
    </dgm:pt>
    <dgm:pt modelId="{4DF7A510-B9BF-409B-A3F7-C03ED2647F93}" type="sibTrans" cxnId="{239DD4A5-74EB-4A4F-AF39-D8A0EA00A685}">
      <dgm:prSet/>
      <dgm:spPr/>
      <dgm:t>
        <a:bodyPr/>
        <a:lstStyle/>
        <a:p>
          <a:endParaRPr lang="en-US"/>
        </a:p>
      </dgm:t>
    </dgm:pt>
    <dgm:pt modelId="{1832437C-5FE8-48BB-967D-37F1A46D3960}">
      <dgm:prSet phldrT="[Text]" custT="1"/>
      <dgm:spPr/>
      <dgm:t>
        <a:bodyPr/>
        <a:lstStyle/>
        <a:p>
          <a:r>
            <a:rPr lang="en-US" sz="1400" dirty="0" smtClean="0"/>
            <a:t>Identified obstacles to completing work</a:t>
          </a:r>
          <a:endParaRPr lang="en-US" sz="1400" dirty="0"/>
        </a:p>
      </dgm:t>
    </dgm:pt>
    <dgm:pt modelId="{728F166D-97B4-48A6-AEB1-CB65A74C8C4B}" type="parTrans" cxnId="{305E0F68-E099-40FB-9EFC-35DFA180C794}">
      <dgm:prSet/>
      <dgm:spPr/>
      <dgm:t>
        <a:bodyPr/>
        <a:lstStyle/>
        <a:p>
          <a:endParaRPr lang="en-US"/>
        </a:p>
      </dgm:t>
    </dgm:pt>
    <dgm:pt modelId="{BA997B23-EA1C-44A0-AC03-23D3B665E373}" type="sibTrans" cxnId="{305E0F68-E099-40FB-9EFC-35DFA180C794}">
      <dgm:prSet/>
      <dgm:spPr/>
      <dgm:t>
        <a:bodyPr/>
        <a:lstStyle/>
        <a:p>
          <a:endParaRPr lang="en-US"/>
        </a:p>
      </dgm:t>
    </dgm:pt>
    <dgm:pt modelId="{7FB45011-57E9-4B39-A5B5-B98695641156}">
      <dgm:prSet phldrT="[Text]" custT="1"/>
      <dgm:spPr/>
      <dgm:t>
        <a:bodyPr/>
        <a:lstStyle/>
        <a:p>
          <a:r>
            <a:rPr lang="en-US" sz="1400" dirty="0" smtClean="0"/>
            <a:t>Critical issues and obstacles</a:t>
          </a:r>
          <a:endParaRPr lang="en-US" sz="1400" dirty="0"/>
        </a:p>
      </dgm:t>
    </dgm:pt>
    <dgm:pt modelId="{A7FE87FC-346A-4969-ACF4-9CCEAC2B0B75}" type="parTrans" cxnId="{F1C536E1-33E3-4443-9EC6-B63D5F2FCEB5}">
      <dgm:prSet/>
      <dgm:spPr/>
      <dgm:t>
        <a:bodyPr/>
        <a:lstStyle/>
        <a:p>
          <a:endParaRPr lang="en-US"/>
        </a:p>
      </dgm:t>
    </dgm:pt>
    <dgm:pt modelId="{F4E1FEEE-1586-41A2-B3A0-7F9EA165B2F7}" type="sibTrans" cxnId="{F1C536E1-33E3-4443-9EC6-B63D5F2FCEB5}">
      <dgm:prSet/>
      <dgm:spPr/>
      <dgm:t>
        <a:bodyPr/>
        <a:lstStyle/>
        <a:p>
          <a:endParaRPr lang="en-US"/>
        </a:p>
      </dgm:t>
    </dgm:pt>
    <dgm:pt modelId="{B0C49B00-0A82-4DF6-901E-1A014C14BCF5}">
      <dgm:prSet phldrT="[Text]" custT="1"/>
      <dgm:spPr/>
      <dgm:t>
        <a:bodyPr/>
        <a:lstStyle/>
        <a:p>
          <a:r>
            <a:rPr lang="en-US" sz="1400" dirty="0" smtClean="0"/>
            <a:t>Issue resolution vs. Issue identification</a:t>
          </a:r>
          <a:endParaRPr lang="en-US" sz="1400" dirty="0"/>
        </a:p>
      </dgm:t>
    </dgm:pt>
    <dgm:pt modelId="{63E02AC1-5992-41A2-B232-E6DEC0A13FC1}" type="parTrans" cxnId="{A4F63F74-E83D-4AE5-8D0E-1A38862582C8}">
      <dgm:prSet/>
      <dgm:spPr/>
      <dgm:t>
        <a:bodyPr/>
        <a:lstStyle/>
        <a:p>
          <a:endParaRPr lang="en-US"/>
        </a:p>
      </dgm:t>
    </dgm:pt>
    <dgm:pt modelId="{707ACE5D-AAF8-451F-9369-C47345C4740B}" type="sibTrans" cxnId="{A4F63F74-E83D-4AE5-8D0E-1A38862582C8}">
      <dgm:prSet/>
      <dgm:spPr/>
      <dgm:t>
        <a:bodyPr/>
        <a:lstStyle/>
        <a:p>
          <a:endParaRPr lang="en-US"/>
        </a:p>
      </dgm:t>
    </dgm:pt>
    <dgm:pt modelId="{8A57953F-3912-44E8-A410-5185A05F3210}" type="pres">
      <dgm:prSet presAssocID="{519F55BF-E620-4548-B214-B804DAE7B34A}" presName="Name0" presStyleCnt="0">
        <dgm:presLayoutVars>
          <dgm:dir/>
          <dgm:animLvl val="lvl"/>
          <dgm:resizeHandles val="exact"/>
        </dgm:presLayoutVars>
      </dgm:prSet>
      <dgm:spPr/>
      <dgm:t>
        <a:bodyPr/>
        <a:lstStyle/>
        <a:p>
          <a:endParaRPr lang="en-US"/>
        </a:p>
      </dgm:t>
    </dgm:pt>
    <dgm:pt modelId="{ED2F52A8-8056-432D-A382-7C0F4FA68E82}" type="pres">
      <dgm:prSet presAssocID="{C87BB5A9-56B0-4DDE-B41B-980C539960C2}" presName="composite" presStyleCnt="0"/>
      <dgm:spPr/>
      <dgm:t>
        <a:bodyPr/>
        <a:lstStyle/>
        <a:p>
          <a:endParaRPr lang="en-US"/>
        </a:p>
      </dgm:t>
    </dgm:pt>
    <dgm:pt modelId="{99678340-2B3C-490F-A169-20F1FF5C7A5B}" type="pres">
      <dgm:prSet presAssocID="{C87BB5A9-56B0-4DDE-B41B-980C539960C2}" presName="parTx" presStyleLbl="alignNode1" presStyleIdx="0" presStyleCnt="3">
        <dgm:presLayoutVars>
          <dgm:chMax val="0"/>
          <dgm:chPref val="0"/>
          <dgm:bulletEnabled val="1"/>
        </dgm:presLayoutVars>
      </dgm:prSet>
      <dgm:spPr/>
      <dgm:t>
        <a:bodyPr/>
        <a:lstStyle/>
        <a:p>
          <a:endParaRPr lang="en-US"/>
        </a:p>
      </dgm:t>
    </dgm:pt>
    <dgm:pt modelId="{C121C3B4-BDFA-48F6-8945-7FB6884191BD}" type="pres">
      <dgm:prSet presAssocID="{C87BB5A9-56B0-4DDE-B41B-980C539960C2}" presName="desTx" presStyleLbl="alignAccFollowNode1" presStyleIdx="0" presStyleCnt="3">
        <dgm:presLayoutVars>
          <dgm:bulletEnabled val="1"/>
        </dgm:presLayoutVars>
      </dgm:prSet>
      <dgm:spPr/>
      <dgm:t>
        <a:bodyPr/>
        <a:lstStyle/>
        <a:p>
          <a:endParaRPr lang="en-US"/>
        </a:p>
      </dgm:t>
    </dgm:pt>
    <dgm:pt modelId="{3EB48194-293C-4DDE-A5DE-743D94C8E614}" type="pres">
      <dgm:prSet presAssocID="{B1B49B1B-3821-41B9-BB11-6005B59368D2}" presName="space" presStyleCnt="0"/>
      <dgm:spPr/>
      <dgm:t>
        <a:bodyPr/>
        <a:lstStyle/>
        <a:p>
          <a:endParaRPr lang="en-US"/>
        </a:p>
      </dgm:t>
    </dgm:pt>
    <dgm:pt modelId="{3F172E70-041C-4743-AA4B-180E330EAC24}" type="pres">
      <dgm:prSet presAssocID="{76FEFF07-ECAB-43DF-9F46-8C06D153401F}" presName="composite" presStyleCnt="0"/>
      <dgm:spPr/>
      <dgm:t>
        <a:bodyPr/>
        <a:lstStyle/>
        <a:p>
          <a:endParaRPr lang="en-US"/>
        </a:p>
      </dgm:t>
    </dgm:pt>
    <dgm:pt modelId="{35BEF302-0DFE-4AB2-AEB8-BBFA4C22A2ED}" type="pres">
      <dgm:prSet presAssocID="{76FEFF07-ECAB-43DF-9F46-8C06D153401F}" presName="parTx" presStyleLbl="alignNode1" presStyleIdx="1" presStyleCnt="3">
        <dgm:presLayoutVars>
          <dgm:chMax val="0"/>
          <dgm:chPref val="0"/>
          <dgm:bulletEnabled val="1"/>
        </dgm:presLayoutVars>
      </dgm:prSet>
      <dgm:spPr/>
      <dgm:t>
        <a:bodyPr/>
        <a:lstStyle/>
        <a:p>
          <a:endParaRPr lang="en-US"/>
        </a:p>
      </dgm:t>
    </dgm:pt>
    <dgm:pt modelId="{9E158BFD-1AB3-45D4-91F4-8BE8610242B1}" type="pres">
      <dgm:prSet presAssocID="{76FEFF07-ECAB-43DF-9F46-8C06D153401F}" presName="desTx" presStyleLbl="alignAccFollowNode1" presStyleIdx="1" presStyleCnt="3">
        <dgm:presLayoutVars>
          <dgm:bulletEnabled val="1"/>
        </dgm:presLayoutVars>
      </dgm:prSet>
      <dgm:spPr/>
      <dgm:t>
        <a:bodyPr/>
        <a:lstStyle/>
        <a:p>
          <a:endParaRPr lang="en-US"/>
        </a:p>
      </dgm:t>
    </dgm:pt>
    <dgm:pt modelId="{B5155242-11E2-4353-9329-361BE1A77BBD}" type="pres">
      <dgm:prSet presAssocID="{324729B1-E6A0-4BB0-8DDF-36FC909DD6D8}" presName="space" presStyleCnt="0"/>
      <dgm:spPr/>
      <dgm:t>
        <a:bodyPr/>
        <a:lstStyle/>
        <a:p>
          <a:endParaRPr lang="en-US"/>
        </a:p>
      </dgm:t>
    </dgm:pt>
    <dgm:pt modelId="{082E090D-1EA4-4C07-9A03-C9091487134F}" type="pres">
      <dgm:prSet presAssocID="{15D80F71-9527-484F-97E2-4434C1CF52FB}" presName="composite" presStyleCnt="0"/>
      <dgm:spPr/>
      <dgm:t>
        <a:bodyPr/>
        <a:lstStyle/>
        <a:p>
          <a:endParaRPr lang="en-US"/>
        </a:p>
      </dgm:t>
    </dgm:pt>
    <dgm:pt modelId="{7E6903C7-5E02-4802-8ABA-AAA9F86F42AB}" type="pres">
      <dgm:prSet presAssocID="{15D80F71-9527-484F-97E2-4434C1CF52FB}" presName="parTx" presStyleLbl="alignNode1" presStyleIdx="2" presStyleCnt="3">
        <dgm:presLayoutVars>
          <dgm:chMax val="0"/>
          <dgm:chPref val="0"/>
          <dgm:bulletEnabled val="1"/>
        </dgm:presLayoutVars>
      </dgm:prSet>
      <dgm:spPr/>
      <dgm:t>
        <a:bodyPr/>
        <a:lstStyle/>
        <a:p>
          <a:endParaRPr lang="en-US"/>
        </a:p>
      </dgm:t>
    </dgm:pt>
    <dgm:pt modelId="{C8C2512D-74F5-4850-9208-87C5E39A6E88}" type="pres">
      <dgm:prSet presAssocID="{15D80F71-9527-484F-97E2-4434C1CF52FB}" presName="desTx" presStyleLbl="alignAccFollowNode1" presStyleIdx="2" presStyleCnt="3">
        <dgm:presLayoutVars>
          <dgm:bulletEnabled val="1"/>
        </dgm:presLayoutVars>
      </dgm:prSet>
      <dgm:spPr/>
      <dgm:t>
        <a:bodyPr/>
        <a:lstStyle/>
        <a:p>
          <a:endParaRPr lang="en-US"/>
        </a:p>
      </dgm:t>
    </dgm:pt>
  </dgm:ptLst>
  <dgm:cxnLst>
    <dgm:cxn modelId="{CE1932BA-5EFC-4FFA-8355-A8B4E231317F}" type="presOf" srcId="{09B20D78-F1E1-4A4F-9739-7F2A063F948B}" destId="{C8C2512D-74F5-4850-9208-87C5E39A6E88}" srcOrd="0" destOrd="0" presId="urn:microsoft.com/office/officeart/2005/8/layout/hList1"/>
    <dgm:cxn modelId="{239DD4A5-74EB-4A4F-AF39-D8A0EA00A685}" srcId="{15D80F71-9527-484F-97E2-4434C1CF52FB}" destId="{F61CD0DF-4A74-4329-99EF-1EDC2AE2A903}" srcOrd="2" destOrd="0" parTransId="{8531C208-EF29-4228-B2E8-C88721C0544A}" sibTransId="{4DF7A510-B9BF-409B-A3F7-C03ED2647F93}"/>
    <dgm:cxn modelId="{6DF1E167-3BEF-4576-BCC8-CA0C07F9962D}" type="presOf" srcId="{F61CD0DF-4A74-4329-99EF-1EDC2AE2A903}" destId="{C8C2512D-74F5-4850-9208-87C5E39A6E88}" srcOrd="0" destOrd="2" presId="urn:microsoft.com/office/officeart/2005/8/layout/hList1"/>
    <dgm:cxn modelId="{A4F63F74-E83D-4AE5-8D0E-1A38862582C8}" srcId="{15D80F71-9527-484F-97E2-4434C1CF52FB}" destId="{B0C49B00-0A82-4DF6-901E-1A014C14BCF5}" srcOrd="3" destOrd="0" parTransId="{63E02AC1-5992-41A2-B232-E6DEC0A13FC1}" sibTransId="{707ACE5D-AAF8-451F-9369-C47345C4740B}"/>
    <dgm:cxn modelId="{CDA8DACE-A68F-42F6-BAEF-3C084BA5B172}" srcId="{519F55BF-E620-4548-B214-B804DAE7B34A}" destId="{76FEFF07-ECAB-43DF-9F46-8C06D153401F}" srcOrd="1" destOrd="0" parTransId="{8DA12785-CB06-4079-8996-C84EA8E954A8}" sibTransId="{324729B1-E6A0-4BB0-8DDF-36FC909DD6D8}"/>
    <dgm:cxn modelId="{A3E7D552-55AC-4C7F-B0C2-B91F389A9DF6}" type="presOf" srcId="{952C66FA-BE57-4718-AFBD-0CEA140D07AE}" destId="{C8C2512D-74F5-4850-9208-87C5E39A6E88}" srcOrd="0" destOrd="1" presId="urn:microsoft.com/office/officeart/2005/8/layout/hList1"/>
    <dgm:cxn modelId="{F1C536E1-33E3-4443-9EC6-B63D5F2FCEB5}" srcId="{76FEFF07-ECAB-43DF-9F46-8C06D153401F}" destId="{7FB45011-57E9-4B39-A5B5-B98695641156}" srcOrd="2" destOrd="0" parTransId="{A7FE87FC-346A-4969-ACF4-9CCEAC2B0B75}" sibTransId="{F4E1FEEE-1586-41A2-B3A0-7F9EA165B2F7}"/>
    <dgm:cxn modelId="{3A8620DE-AE40-4CFF-ABBA-E8028921141B}" srcId="{519F55BF-E620-4548-B214-B804DAE7B34A}" destId="{C87BB5A9-56B0-4DDE-B41B-980C539960C2}" srcOrd="0" destOrd="0" parTransId="{CEB9DDB0-BE66-4858-BA3E-963665659CE1}" sibTransId="{B1B49B1B-3821-41B9-BB11-6005B59368D2}"/>
    <dgm:cxn modelId="{5283CE00-17A0-4332-B5EE-47CC6226957F}" type="presOf" srcId="{15D80F71-9527-484F-97E2-4434C1CF52FB}" destId="{7E6903C7-5E02-4802-8ABA-AAA9F86F42AB}" srcOrd="0" destOrd="0" presId="urn:microsoft.com/office/officeart/2005/8/layout/hList1"/>
    <dgm:cxn modelId="{7A39C72E-AC62-449C-8466-D2FCA6A3C766}" srcId="{15D80F71-9527-484F-97E2-4434C1CF52FB}" destId="{09B20D78-F1E1-4A4F-9739-7F2A063F948B}" srcOrd="0" destOrd="0" parTransId="{B2D9D55A-FCEA-47FD-8104-7920F9090353}" sibTransId="{CCA989D9-C35D-420B-B001-6EC0AAD3225E}"/>
    <dgm:cxn modelId="{A481D780-5189-4CA3-AFF3-97A18B17E747}" srcId="{76FEFF07-ECAB-43DF-9F46-8C06D153401F}" destId="{F09D1699-608D-464A-97B6-0267148B8832}" srcOrd="0" destOrd="0" parTransId="{9E9529BE-AFA3-4F39-BA29-9F01DA514B32}" sibTransId="{9E09CDCD-0AAC-4F2F-843B-26506AA06935}"/>
    <dgm:cxn modelId="{5378BE45-B2CC-4756-AD83-0923FF086EEE}" type="presOf" srcId="{B0C49B00-0A82-4DF6-901E-1A014C14BCF5}" destId="{C8C2512D-74F5-4850-9208-87C5E39A6E88}" srcOrd="0" destOrd="3" presId="urn:microsoft.com/office/officeart/2005/8/layout/hList1"/>
    <dgm:cxn modelId="{95D670C2-4797-4352-9C54-CF8B7241424E}" type="presOf" srcId="{76FEFF07-ECAB-43DF-9F46-8C06D153401F}" destId="{35BEF302-0DFE-4AB2-AEB8-BBFA4C22A2ED}" srcOrd="0" destOrd="0" presId="urn:microsoft.com/office/officeart/2005/8/layout/hList1"/>
    <dgm:cxn modelId="{A31DC0AF-1305-4424-8C5A-DB3C99A15BD9}" type="presOf" srcId="{494F0CD6-8516-44E0-9269-7AB2D78A6930}" destId="{9E158BFD-1AB3-45D4-91F4-8BE8610242B1}" srcOrd="0" destOrd="1" presId="urn:microsoft.com/office/officeart/2005/8/layout/hList1"/>
    <dgm:cxn modelId="{305E0F68-E099-40FB-9EFC-35DFA180C794}" srcId="{C87BB5A9-56B0-4DDE-B41B-980C539960C2}" destId="{1832437C-5FE8-48BB-967D-37F1A46D3960}" srcOrd="1" destOrd="0" parTransId="{728F166D-97B4-48A6-AEB1-CB65A74C8C4B}" sibTransId="{BA997B23-EA1C-44A0-AC03-23D3B665E373}"/>
    <dgm:cxn modelId="{6CC548F4-3576-47CD-969D-3FD15E46F0CF}" srcId="{C87BB5A9-56B0-4DDE-B41B-980C539960C2}" destId="{BD77FF86-CA35-40E4-87EA-FC4B0382C866}" srcOrd="0" destOrd="0" parTransId="{43C8C8AE-FA28-4B11-A0EA-32F91B25AB4B}" sibTransId="{DA66F21E-FF45-428F-8E0D-C7209E453376}"/>
    <dgm:cxn modelId="{23C77633-B248-4E6A-A5A2-6D30C23F3A0F}" srcId="{15D80F71-9527-484F-97E2-4434C1CF52FB}" destId="{952C66FA-BE57-4718-AFBD-0CEA140D07AE}" srcOrd="1" destOrd="0" parTransId="{B34B5E32-C1D6-4136-9396-8355C2976528}" sibTransId="{65556C95-BC58-466B-8B56-A65473B56610}"/>
    <dgm:cxn modelId="{42F4DDC4-F487-49CF-918E-3CE49CA99CB1}" type="presOf" srcId="{C87BB5A9-56B0-4DDE-B41B-980C539960C2}" destId="{99678340-2B3C-490F-A169-20F1FF5C7A5B}" srcOrd="0" destOrd="0" presId="urn:microsoft.com/office/officeart/2005/8/layout/hList1"/>
    <dgm:cxn modelId="{B3AA4616-3DB5-4359-9BC1-13B94FF10EA6}" type="presOf" srcId="{519F55BF-E620-4548-B214-B804DAE7B34A}" destId="{8A57953F-3912-44E8-A410-5185A05F3210}" srcOrd="0" destOrd="0" presId="urn:microsoft.com/office/officeart/2005/8/layout/hList1"/>
    <dgm:cxn modelId="{5596C524-BD04-4CAF-A67F-9D3DC37CB95D}" srcId="{519F55BF-E620-4548-B214-B804DAE7B34A}" destId="{15D80F71-9527-484F-97E2-4434C1CF52FB}" srcOrd="2" destOrd="0" parTransId="{3B2CC46B-CF5B-40DB-ABD4-427B1AFFB785}" sibTransId="{70B3D5E5-DBF0-4DFC-A697-CB8089D8DD55}"/>
    <dgm:cxn modelId="{713F0B6C-737D-4B6C-9F8C-7333F8D28414}" srcId="{76FEFF07-ECAB-43DF-9F46-8C06D153401F}" destId="{494F0CD6-8516-44E0-9269-7AB2D78A6930}" srcOrd="1" destOrd="0" parTransId="{D2C45BDE-E4D3-4483-ABE1-E7FD5A12958B}" sibTransId="{F326E8F7-10DB-4BEB-B85A-021260D820D3}"/>
    <dgm:cxn modelId="{9533C0FB-2202-4601-A4E0-DCC8CAC39445}" type="presOf" srcId="{F09D1699-608D-464A-97B6-0267148B8832}" destId="{9E158BFD-1AB3-45D4-91F4-8BE8610242B1}" srcOrd="0" destOrd="0" presId="urn:microsoft.com/office/officeart/2005/8/layout/hList1"/>
    <dgm:cxn modelId="{FDCE6DD4-3568-498E-BC6F-20623992A093}" type="presOf" srcId="{BD77FF86-CA35-40E4-87EA-FC4B0382C866}" destId="{C121C3B4-BDFA-48F6-8945-7FB6884191BD}" srcOrd="0" destOrd="0" presId="urn:microsoft.com/office/officeart/2005/8/layout/hList1"/>
    <dgm:cxn modelId="{984172C2-1640-4F1C-8251-A6A64D051115}" type="presOf" srcId="{7FB45011-57E9-4B39-A5B5-B98695641156}" destId="{9E158BFD-1AB3-45D4-91F4-8BE8610242B1}" srcOrd="0" destOrd="2" presId="urn:microsoft.com/office/officeart/2005/8/layout/hList1"/>
    <dgm:cxn modelId="{9DF55E21-546E-4271-9E59-53FDB10C35C3}" type="presOf" srcId="{1832437C-5FE8-48BB-967D-37F1A46D3960}" destId="{C121C3B4-BDFA-48F6-8945-7FB6884191BD}" srcOrd="0" destOrd="1" presId="urn:microsoft.com/office/officeart/2005/8/layout/hList1"/>
    <dgm:cxn modelId="{4F330F11-39E3-45FF-9D73-6300E1F01990}" type="presParOf" srcId="{8A57953F-3912-44E8-A410-5185A05F3210}" destId="{ED2F52A8-8056-432D-A382-7C0F4FA68E82}" srcOrd="0" destOrd="0" presId="urn:microsoft.com/office/officeart/2005/8/layout/hList1"/>
    <dgm:cxn modelId="{3A1A1087-611A-40F8-B690-A9D1B832265A}" type="presParOf" srcId="{ED2F52A8-8056-432D-A382-7C0F4FA68E82}" destId="{99678340-2B3C-490F-A169-20F1FF5C7A5B}" srcOrd="0" destOrd="0" presId="urn:microsoft.com/office/officeart/2005/8/layout/hList1"/>
    <dgm:cxn modelId="{65DB0DBE-DEB5-4648-9D48-58102766F75D}" type="presParOf" srcId="{ED2F52A8-8056-432D-A382-7C0F4FA68E82}" destId="{C121C3B4-BDFA-48F6-8945-7FB6884191BD}" srcOrd="1" destOrd="0" presId="urn:microsoft.com/office/officeart/2005/8/layout/hList1"/>
    <dgm:cxn modelId="{ED1EC888-08EA-4E50-8EAB-CBCE4C9D0179}" type="presParOf" srcId="{8A57953F-3912-44E8-A410-5185A05F3210}" destId="{3EB48194-293C-4DDE-A5DE-743D94C8E614}" srcOrd="1" destOrd="0" presId="urn:microsoft.com/office/officeart/2005/8/layout/hList1"/>
    <dgm:cxn modelId="{729AC7A9-E86C-4D86-A596-8769C3F60D03}" type="presParOf" srcId="{8A57953F-3912-44E8-A410-5185A05F3210}" destId="{3F172E70-041C-4743-AA4B-180E330EAC24}" srcOrd="2" destOrd="0" presId="urn:microsoft.com/office/officeart/2005/8/layout/hList1"/>
    <dgm:cxn modelId="{27E77452-F543-462C-964A-12657777CB87}" type="presParOf" srcId="{3F172E70-041C-4743-AA4B-180E330EAC24}" destId="{35BEF302-0DFE-4AB2-AEB8-BBFA4C22A2ED}" srcOrd="0" destOrd="0" presId="urn:microsoft.com/office/officeart/2005/8/layout/hList1"/>
    <dgm:cxn modelId="{C9F44823-0618-49FD-A551-4EBB3B09423F}" type="presParOf" srcId="{3F172E70-041C-4743-AA4B-180E330EAC24}" destId="{9E158BFD-1AB3-45D4-91F4-8BE8610242B1}" srcOrd="1" destOrd="0" presId="urn:microsoft.com/office/officeart/2005/8/layout/hList1"/>
    <dgm:cxn modelId="{81FA3560-7F6A-4844-8E1B-E8D894A0B63A}" type="presParOf" srcId="{8A57953F-3912-44E8-A410-5185A05F3210}" destId="{B5155242-11E2-4353-9329-361BE1A77BBD}" srcOrd="3" destOrd="0" presId="urn:microsoft.com/office/officeart/2005/8/layout/hList1"/>
    <dgm:cxn modelId="{138F505A-A799-4C6B-B20C-5CA40A0E17EC}" type="presParOf" srcId="{8A57953F-3912-44E8-A410-5185A05F3210}" destId="{082E090D-1EA4-4C07-9A03-C9091487134F}" srcOrd="4" destOrd="0" presId="urn:microsoft.com/office/officeart/2005/8/layout/hList1"/>
    <dgm:cxn modelId="{B9F45C21-977E-4811-B2CE-DFE61DEC3958}" type="presParOf" srcId="{082E090D-1EA4-4C07-9A03-C9091487134F}" destId="{7E6903C7-5E02-4802-8ABA-AAA9F86F42AB}" srcOrd="0" destOrd="0" presId="urn:microsoft.com/office/officeart/2005/8/layout/hList1"/>
    <dgm:cxn modelId="{29175CCF-A258-4942-B964-31F3CF650B8B}" type="presParOf" srcId="{082E090D-1EA4-4C07-9A03-C9091487134F}" destId="{C8C2512D-74F5-4850-9208-87C5E39A6E8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9FD117D-C3C0-4205-857D-41DE2055633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56C60C-F48E-481A-AC3B-DDEE86F025D9}">
      <dgm:prSet phldrT="[Text]" custT="1"/>
      <dgm:spPr/>
      <dgm:t>
        <a:bodyPr/>
        <a:lstStyle/>
        <a:p>
          <a:r>
            <a:rPr lang="en-US" sz="2000" dirty="0" smtClean="0"/>
            <a:t>Purpose ::</a:t>
          </a:r>
          <a:endParaRPr lang="en-US" sz="2000" dirty="0"/>
        </a:p>
      </dgm:t>
    </dgm:pt>
    <dgm:pt modelId="{94FD2001-D12E-47C0-ACBB-345C25789184}" type="parTrans" cxnId="{65F55097-E920-4DD4-A954-12BD771A27A0}">
      <dgm:prSet/>
      <dgm:spPr/>
      <dgm:t>
        <a:bodyPr/>
        <a:lstStyle/>
        <a:p>
          <a:endParaRPr lang="en-US"/>
        </a:p>
      </dgm:t>
    </dgm:pt>
    <dgm:pt modelId="{40E250AD-C90A-4031-88D0-96F8BB361874}" type="sibTrans" cxnId="{65F55097-E920-4DD4-A954-12BD771A27A0}">
      <dgm:prSet/>
      <dgm:spPr/>
      <dgm:t>
        <a:bodyPr/>
        <a:lstStyle/>
        <a:p>
          <a:endParaRPr lang="en-US"/>
        </a:p>
      </dgm:t>
    </dgm:pt>
    <dgm:pt modelId="{26BF390A-DA13-4CB7-B083-D18A681F551F}">
      <dgm:prSet phldrT="[Text]" custT="1"/>
      <dgm:spPr/>
      <dgm:t>
        <a:bodyPr/>
        <a:lstStyle/>
        <a:p>
          <a:r>
            <a:rPr lang="en-US" sz="1800" dirty="0" smtClean="0"/>
            <a:t>Acceptance criteria has been met</a:t>
          </a:r>
          <a:endParaRPr lang="en-US" sz="1800" dirty="0"/>
        </a:p>
      </dgm:t>
    </dgm:pt>
    <dgm:pt modelId="{2FDF8FAA-C3A9-4FAE-9466-C833143B35A4}" type="parTrans" cxnId="{77ECC090-4A7B-44BD-8B54-881C6ECDCF0E}">
      <dgm:prSet/>
      <dgm:spPr/>
      <dgm:t>
        <a:bodyPr/>
        <a:lstStyle/>
        <a:p>
          <a:endParaRPr lang="en-US"/>
        </a:p>
      </dgm:t>
    </dgm:pt>
    <dgm:pt modelId="{429614E0-4DCC-488A-8F34-ACD1179C2881}" type="sibTrans" cxnId="{77ECC090-4A7B-44BD-8B54-881C6ECDCF0E}">
      <dgm:prSet/>
      <dgm:spPr/>
      <dgm:t>
        <a:bodyPr/>
        <a:lstStyle/>
        <a:p>
          <a:endParaRPr lang="en-US"/>
        </a:p>
      </dgm:t>
    </dgm:pt>
    <dgm:pt modelId="{FB4BAFFC-9AA9-444D-93A6-0F9BF48F07FB}">
      <dgm:prSet phldrT="[Text]" custT="1"/>
      <dgm:spPr/>
      <dgm:t>
        <a:bodyPr/>
        <a:lstStyle/>
        <a:p>
          <a:r>
            <a:rPr lang="en-US" sz="1800" dirty="0" smtClean="0"/>
            <a:t>Demonstration of completed working functionality</a:t>
          </a:r>
          <a:endParaRPr lang="en-US" sz="1800" dirty="0"/>
        </a:p>
      </dgm:t>
    </dgm:pt>
    <dgm:pt modelId="{CC6F2C2C-8514-4C8A-80B4-91A41A8FE495}" type="parTrans" cxnId="{AB039BE8-D5AC-41C8-9DEA-78436F9FC408}">
      <dgm:prSet/>
      <dgm:spPr/>
      <dgm:t>
        <a:bodyPr/>
        <a:lstStyle/>
        <a:p>
          <a:endParaRPr lang="en-US"/>
        </a:p>
      </dgm:t>
    </dgm:pt>
    <dgm:pt modelId="{E96F5A75-1814-4682-B7BC-278953D63266}" type="sibTrans" cxnId="{AB039BE8-D5AC-41C8-9DEA-78436F9FC408}">
      <dgm:prSet/>
      <dgm:spPr/>
      <dgm:t>
        <a:bodyPr/>
        <a:lstStyle/>
        <a:p>
          <a:endParaRPr lang="en-US"/>
        </a:p>
      </dgm:t>
    </dgm:pt>
    <dgm:pt modelId="{CED26D69-D245-459A-B736-380A583CC83B}">
      <dgm:prSet phldrT="[Text]" custT="1"/>
      <dgm:spPr/>
      <dgm:t>
        <a:bodyPr/>
        <a:lstStyle/>
        <a:p>
          <a:r>
            <a:rPr lang="en-US" sz="1800" dirty="0" smtClean="0"/>
            <a:t>Definition of Done has been met</a:t>
          </a:r>
          <a:endParaRPr lang="en-US" sz="1800" dirty="0"/>
        </a:p>
      </dgm:t>
    </dgm:pt>
    <dgm:pt modelId="{B1BF057F-8E4E-42DF-B46C-2408353654FE}" type="parTrans" cxnId="{0CC20DA4-D2C6-4F91-8543-AC77EFB6E7F4}">
      <dgm:prSet/>
      <dgm:spPr/>
      <dgm:t>
        <a:bodyPr/>
        <a:lstStyle/>
        <a:p>
          <a:endParaRPr lang="en-US"/>
        </a:p>
      </dgm:t>
    </dgm:pt>
    <dgm:pt modelId="{A2D9DE86-5E1A-4441-B271-69769302AAFC}" type="sibTrans" cxnId="{0CC20DA4-D2C6-4F91-8543-AC77EFB6E7F4}">
      <dgm:prSet/>
      <dgm:spPr/>
      <dgm:t>
        <a:bodyPr/>
        <a:lstStyle/>
        <a:p>
          <a:endParaRPr lang="en-US"/>
        </a:p>
      </dgm:t>
    </dgm:pt>
    <dgm:pt modelId="{2AED3B80-2A1B-4C79-892D-7808ED54375B}" type="pres">
      <dgm:prSet presAssocID="{39FD117D-C3C0-4205-857D-41DE2055633D}" presName="linear" presStyleCnt="0">
        <dgm:presLayoutVars>
          <dgm:animLvl val="lvl"/>
          <dgm:resizeHandles val="exact"/>
        </dgm:presLayoutVars>
      </dgm:prSet>
      <dgm:spPr/>
      <dgm:t>
        <a:bodyPr/>
        <a:lstStyle/>
        <a:p>
          <a:endParaRPr lang="en-US"/>
        </a:p>
      </dgm:t>
    </dgm:pt>
    <dgm:pt modelId="{FD769692-6098-4260-BB89-B2674336B7C9}" type="pres">
      <dgm:prSet presAssocID="{ED56C60C-F48E-481A-AC3B-DDEE86F025D9}" presName="parentText" presStyleLbl="node1" presStyleIdx="0" presStyleCnt="1" custScaleY="36793" custLinFactY="-82230" custLinFactNeighborY="-100000">
        <dgm:presLayoutVars>
          <dgm:chMax val="0"/>
          <dgm:bulletEnabled val="1"/>
        </dgm:presLayoutVars>
      </dgm:prSet>
      <dgm:spPr/>
      <dgm:t>
        <a:bodyPr/>
        <a:lstStyle/>
        <a:p>
          <a:endParaRPr lang="en-US"/>
        </a:p>
      </dgm:t>
    </dgm:pt>
    <dgm:pt modelId="{AA622ACF-4DBF-4F98-A55C-DA5C30FA9591}" type="pres">
      <dgm:prSet presAssocID="{ED56C60C-F48E-481A-AC3B-DDEE86F025D9}" presName="childText" presStyleLbl="revTx" presStyleIdx="0" presStyleCnt="1" custScaleY="14349" custLinFactY="-71127" custLinFactNeighborY="-100000">
        <dgm:presLayoutVars>
          <dgm:bulletEnabled val="1"/>
        </dgm:presLayoutVars>
      </dgm:prSet>
      <dgm:spPr/>
      <dgm:t>
        <a:bodyPr/>
        <a:lstStyle/>
        <a:p>
          <a:endParaRPr lang="en-US"/>
        </a:p>
      </dgm:t>
    </dgm:pt>
  </dgm:ptLst>
  <dgm:cxnLst>
    <dgm:cxn modelId="{AB039BE8-D5AC-41C8-9DEA-78436F9FC408}" srcId="{ED56C60C-F48E-481A-AC3B-DDEE86F025D9}" destId="{FB4BAFFC-9AA9-444D-93A6-0F9BF48F07FB}" srcOrd="2" destOrd="0" parTransId="{CC6F2C2C-8514-4C8A-80B4-91A41A8FE495}" sibTransId="{E96F5A75-1814-4682-B7BC-278953D63266}"/>
    <dgm:cxn modelId="{0CC20DA4-D2C6-4F91-8543-AC77EFB6E7F4}" srcId="{ED56C60C-F48E-481A-AC3B-DDEE86F025D9}" destId="{CED26D69-D245-459A-B736-380A583CC83B}" srcOrd="1" destOrd="0" parTransId="{B1BF057F-8E4E-42DF-B46C-2408353654FE}" sibTransId="{A2D9DE86-5E1A-4441-B271-69769302AAFC}"/>
    <dgm:cxn modelId="{7FF177EF-8370-400B-AC7D-2A14C590FF55}" type="presOf" srcId="{26BF390A-DA13-4CB7-B083-D18A681F551F}" destId="{AA622ACF-4DBF-4F98-A55C-DA5C30FA9591}" srcOrd="0" destOrd="0" presId="urn:microsoft.com/office/officeart/2005/8/layout/vList2"/>
    <dgm:cxn modelId="{EBEDB23B-8608-4B66-BD03-59346281F07F}" type="presOf" srcId="{ED56C60C-F48E-481A-AC3B-DDEE86F025D9}" destId="{FD769692-6098-4260-BB89-B2674336B7C9}" srcOrd="0" destOrd="0" presId="urn:microsoft.com/office/officeart/2005/8/layout/vList2"/>
    <dgm:cxn modelId="{77ECC090-4A7B-44BD-8B54-881C6ECDCF0E}" srcId="{ED56C60C-F48E-481A-AC3B-DDEE86F025D9}" destId="{26BF390A-DA13-4CB7-B083-D18A681F551F}" srcOrd="0" destOrd="0" parTransId="{2FDF8FAA-C3A9-4FAE-9466-C833143B35A4}" sibTransId="{429614E0-4DCC-488A-8F34-ACD1179C2881}"/>
    <dgm:cxn modelId="{65F55097-E920-4DD4-A954-12BD771A27A0}" srcId="{39FD117D-C3C0-4205-857D-41DE2055633D}" destId="{ED56C60C-F48E-481A-AC3B-DDEE86F025D9}" srcOrd="0" destOrd="0" parTransId="{94FD2001-D12E-47C0-ACBB-345C25789184}" sibTransId="{40E250AD-C90A-4031-88D0-96F8BB361874}"/>
    <dgm:cxn modelId="{64D97964-6CAD-4155-AEBF-E66285BB32D7}" type="presOf" srcId="{FB4BAFFC-9AA9-444D-93A6-0F9BF48F07FB}" destId="{AA622ACF-4DBF-4F98-A55C-DA5C30FA9591}" srcOrd="0" destOrd="2" presId="urn:microsoft.com/office/officeart/2005/8/layout/vList2"/>
    <dgm:cxn modelId="{7574A925-C68F-48E1-B026-EC855ED17507}" type="presOf" srcId="{CED26D69-D245-459A-B736-380A583CC83B}" destId="{AA622ACF-4DBF-4F98-A55C-DA5C30FA9591}" srcOrd="0" destOrd="1" presId="urn:microsoft.com/office/officeart/2005/8/layout/vList2"/>
    <dgm:cxn modelId="{0CB12CAB-D9CA-469E-90FC-FB7F92B7C4AF}" type="presOf" srcId="{39FD117D-C3C0-4205-857D-41DE2055633D}" destId="{2AED3B80-2A1B-4C79-892D-7808ED54375B}" srcOrd="0" destOrd="0" presId="urn:microsoft.com/office/officeart/2005/8/layout/vList2"/>
    <dgm:cxn modelId="{9F2EDFD2-7FF1-418B-9430-FA0955247819}" type="presParOf" srcId="{2AED3B80-2A1B-4C79-892D-7808ED54375B}" destId="{FD769692-6098-4260-BB89-B2674336B7C9}" srcOrd="0" destOrd="0" presId="urn:microsoft.com/office/officeart/2005/8/layout/vList2"/>
    <dgm:cxn modelId="{A050A6E6-6B16-4E23-BD54-A712EEA17AD4}" type="presParOf" srcId="{2AED3B80-2A1B-4C79-892D-7808ED54375B}" destId="{AA622ACF-4DBF-4F98-A55C-DA5C30FA959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19F55BF-E620-4548-B214-B804DAE7B34A}"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C87BB5A9-56B0-4DDE-B41B-980C539960C2}">
      <dgm:prSet phldrT="[Text]" custT="1"/>
      <dgm:spPr/>
      <dgm:t>
        <a:bodyPr/>
        <a:lstStyle/>
        <a:p>
          <a:r>
            <a:rPr lang="en-US" sz="3200" dirty="0" smtClean="0"/>
            <a:t>Inputs</a:t>
          </a:r>
          <a:endParaRPr lang="en-US" sz="3200" dirty="0"/>
        </a:p>
      </dgm:t>
    </dgm:pt>
    <dgm:pt modelId="{CEB9DDB0-BE66-4858-BA3E-963665659CE1}" type="parTrans" cxnId="{3A8620DE-AE40-4CFF-ABBA-E8028921141B}">
      <dgm:prSet/>
      <dgm:spPr/>
      <dgm:t>
        <a:bodyPr/>
        <a:lstStyle/>
        <a:p>
          <a:endParaRPr lang="en-US"/>
        </a:p>
      </dgm:t>
    </dgm:pt>
    <dgm:pt modelId="{B1B49B1B-3821-41B9-BB11-6005B59368D2}" type="sibTrans" cxnId="{3A8620DE-AE40-4CFF-ABBA-E8028921141B}">
      <dgm:prSet/>
      <dgm:spPr/>
      <dgm:t>
        <a:bodyPr/>
        <a:lstStyle/>
        <a:p>
          <a:endParaRPr lang="en-US"/>
        </a:p>
      </dgm:t>
    </dgm:pt>
    <dgm:pt modelId="{BD77FF86-CA35-40E4-87EA-FC4B0382C866}">
      <dgm:prSet phldrT="[Text]" custT="1"/>
      <dgm:spPr/>
      <dgm:t>
        <a:bodyPr/>
        <a:lstStyle/>
        <a:p>
          <a:r>
            <a:rPr lang="en-US" sz="1800" dirty="0" smtClean="0"/>
            <a:t>Working product set</a:t>
          </a:r>
          <a:endParaRPr lang="en-US" sz="1800" dirty="0"/>
        </a:p>
      </dgm:t>
    </dgm:pt>
    <dgm:pt modelId="{43C8C8AE-FA28-4B11-A0EA-32F91B25AB4B}" type="parTrans" cxnId="{6CC548F4-3576-47CD-969D-3FD15E46F0CF}">
      <dgm:prSet/>
      <dgm:spPr/>
      <dgm:t>
        <a:bodyPr/>
        <a:lstStyle/>
        <a:p>
          <a:endParaRPr lang="en-US"/>
        </a:p>
      </dgm:t>
    </dgm:pt>
    <dgm:pt modelId="{DA66F21E-FF45-428F-8E0D-C7209E453376}" type="sibTrans" cxnId="{6CC548F4-3576-47CD-969D-3FD15E46F0CF}">
      <dgm:prSet/>
      <dgm:spPr/>
      <dgm:t>
        <a:bodyPr/>
        <a:lstStyle/>
        <a:p>
          <a:endParaRPr lang="en-US"/>
        </a:p>
      </dgm:t>
    </dgm:pt>
    <dgm:pt modelId="{76FEFF07-ECAB-43DF-9F46-8C06D153401F}">
      <dgm:prSet phldrT="[Text]" custT="1"/>
      <dgm:spPr/>
      <dgm:t>
        <a:bodyPr/>
        <a:lstStyle/>
        <a:p>
          <a:r>
            <a:rPr lang="en-US" sz="3200" dirty="0" smtClean="0"/>
            <a:t>Outputs</a:t>
          </a:r>
          <a:endParaRPr lang="en-US" sz="3200" dirty="0"/>
        </a:p>
      </dgm:t>
    </dgm:pt>
    <dgm:pt modelId="{8DA12785-CB06-4079-8996-C84EA8E954A8}" type="parTrans" cxnId="{CDA8DACE-A68F-42F6-BAEF-3C084BA5B172}">
      <dgm:prSet/>
      <dgm:spPr/>
      <dgm:t>
        <a:bodyPr/>
        <a:lstStyle/>
        <a:p>
          <a:endParaRPr lang="en-US"/>
        </a:p>
      </dgm:t>
    </dgm:pt>
    <dgm:pt modelId="{324729B1-E6A0-4BB0-8DDF-36FC909DD6D8}" type="sibTrans" cxnId="{CDA8DACE-A68F-42F6-BAEF-3C084BA5B172}">
      <dgm:prSet/>
      <dgm:spPr/>
      <dgm:t>
        <a:bodyPr/>
        <a:lstStyle/>
        <a:p>
          <a:endParaRPr lang="en-US"/>
        </a:p>
      </dgm:t>
    </dgm:pt>
    <dgm:pt modelId="{F09D1699-608D-464A-97B6-0267148B8832}">
      <dgm:prSet phldrT="[Text]" custT="1"/>
      <dgm:spPr/>
      <dgm:t>
        <a:bodyPr/>
        <a:lstStyle/>
        <a:p>
          <a:r>
            <a:rPr lang="en-US" sz="1800" dirty="0" smtClean="0"/>
            <a:t>Acceptance of product set</a:t>
          </a:r>
          <a:endParaRPr lang="en-US" sz="1800" dirty="0"/>
        </a:p>
      </dgm:t>
    </dgm:pt>
    <dgm:pt modelId="{9E9529BE-AFA3-4F39-BA29-9F01DA514B32}" type="parTrans" cxnId="{A481D780-5189-4CA3-AFF3-97A18B17E747}">
      <dgm:prSet/>
      <dgm:spPr/>
      <dgm:t>
        <a:bodyPr/>
        <a:lstStyle/>
        <a:p>
          <a:endParaRPr lang="en-US"/>
        </a:p>
      </dgm:t>
    </dgm:pt>
    <dgm:pt modelId="{9E09CDCD-0AAC-4F2F-843B-26506AA06935}" type="sibTrans" cxnId="{A481D780-5189-4CA3-AFF3-97A18B17E747}">
      <dgm:prSet/>
      <dgm:spPr/>
      <dgm:t>
        <a:bodyPr/>
        <a:lstStyle/>
        <a:p>
          <a:endParaRPr lang="en-US"/>
        </a:p>
      </dgm:t>
    </dgm:pt>
    <dgm:pt modelId="{494F0CD6-8516-44E0-9269-7AB2D78A6930}">
      <dgm:prSet phldrT="[Text]" custT="1"/>
      <dgm:spPr/>
      <dgm:t>
        <a:bodyPr/>
        <a:lstStyle/>
        <a:p>
          <a:r>
            <a:rPr lang="en-US" sz="1800" dirty="0" smtClean="0"/>
            <a:t>Incomplete items addressed</a:t>
          </a:r>
          <a:endParaRPr lang="en-US" sz="1800" dirty="0"/>
        </a:p>
      </dgm:t>
    </dgm:pt>
    <dgm:pt modelId="{D2C45BDE-E4D3-4483-ABE1-E7FD5A12958B}" type="parTrans" cxnId="{713F0B6C-737D-4B6C-9F8C-7333F8D28414}">
      <dgm:prSet/>
      <dgm:spPr/>
      <dgm:t>
        <a:bodyPr/>
        <a:lstStyle/>
        <a:p>
          <a:endParaRPr lang="en-US"/>
        </a:p>
      </dgm:t>
    </dgm:pt>
    <dgm:pt modelId="{F326E8F7-10DB-4BEB-B85A-021260D820D3}" type="sibTrans" cxnId="{713F0B6C-737D-4B6C-9F8C-7333F8D28414}">
      <dgm:prSet/>
      <dgm:spPr/>
      <dgm:t>
        <a:bodyPr/>
        <a:lstStyle/>
        <a:p>
          <a:endParaRPr lang="en-US"/>
        </a:p>
      </dgm:t>
    </dgm:pt>
    <dgm:pt modelId="{15D80F71-9527-484F-97E2-4434C1CF52FB}">
      <dgm:prSet phldrT="[Text]" custT="1"/>
      <dgm:spPr/>
      <dgm:t>
        <a:bodyPr/>
        <a:lstStyle/>
        <a:p>
          <a:r>
            <a:rPr lang="en-US" sz="3200" dirty="0" smtClean="0"/>
            <a:t>Obstacles</a:t>
          </a:r>
          <a:endParaRPr lang="en-US" sz="3200" dirty="0"/>
        </a:p>
      </dgm:t>
    </dgm:pt>
    <dgm:pt modelId="{3B2CC46B-CF5B-40DB-ABD4-427B1AFFB785}" type="parTrans" cxnId="{5596C524-BD04-4CAF-A67F-9D3DC37CB95D}">
      <dgm:prSet/>
      <dgm:spPr/>
      <dgm:t>
        <a:bodyPr/>
        <a:lstStyle/>
        <a:p>
          <a:endParaRPr lang="en-US"/>
        </a:p>
      </dgm:t>
    </dgm:pt>
    <dgm:pt modelId="{70B3D5E5-DBF0-4DFC-A697-CB8089D8DD55}" type="sibTrans" cxnId="{5596C524-BD04-4CAF-A67F-9D3DC37CB95D}">
      <dgm:prSet/>
      <dgm:spPr/>
      <dgm:t>
        <a:bodyPr/>
        <a:lstStyle/>
        <a:p>
          <a:endParaRPr lang="en-US"/>
        </a:p>
      </dgm:t>
    </dgm:pt>
    <dgm:pt modelId="{09B20D78-F1E1-4A4F-9739-7F2A063F948B}">
      <dgm:prSet phldrT="[Text]" custT="1"/>
      <dgm:spPr/>
      <dgm:t>
        <a:bodyPr/>
        <a:lstStyle/>
        <a:p>
          <a:r>
            <a:rPr lang="en-US" sz="1800" dirty="0" smtClean="0"/>
            <a:t>PowerPoint demo of software</a:t>
          </a:r>
          <a:endParaRPr lang="en-US" sz="1800" dirty="0"/>
        </a:p>
      </dgm:t>
    </dgm:pt>
    <dgm:pt modelId="{B2D9D55A-FCEA-47FD-8104-7920F9090353}" type="parTrans" cxnId="{7A39C72E-AC62-449C-8466-D2FCA6A3C766}">
      <dgm:prSet/>
      <dgm:spPr/>
      <dgm:t>
        <a:bodyPr/>
        <a:lstStyle/>
        <a:p>
          <a:endParaRPr lang="en-US"/>
        </a:p>
      </dgm:t>
    </dgm:pt>
    <dgm:pt modelId="{CCA989D9-C35D-420B-B001-6EC0AAD3225E}" type="sibTrans" cxnId="{7A39C72E-AC62-449C-8466-D2FCA6A3C766}">
      <dgm:prSet/>
      <dgm:spPr/>
      <dgm:t>
        <a:bodyPr/>
        <a:lstStyle/>
        <a:p>
          <a:endParaRPr lang="en-US"/>
        </a:p>
      </dgm:t>
    </dgm:pt>
    <dgm:pt modelId="{952C66FA-BE57-4718-AFBD-0CEA140D07AE}">
      <dgm:prSet phldrT="[Text]" custT="1"/>
      <dgm:spPr/>
      <dgm:t>
        <a:bodyPr/>
        <a:lstStyle/>
        <a:p>
          <a:r>
            <a:rPr lang="en-US" sz="1800" dirty="0" smtClean="0"/>
            <a:t>Non-acceptance of product set</a:t>
          </a:r>
          <a:endParaRPr lang="en-US" sz="1800" dirty="0"/>
        </a:p>
      </dgm:t>
    </dgm:pt>
    <dgm:pt modelId="{B34B5E32-C1D6-4136-9396-8355C2976528}" type="parTrans" cxnId="{23C77633-B248-4E6A-A5A2-6D30C23F3A0F}">
      <dgm:prSet/>
      <dgm:spPr/>
      <dgm:t>
        <a:bodyPr/>
        <a:lstStyle/>
        <a:p>
          <a:endParaRPr lang="en-US"/>
        </a:p>
      </dgm:t>
    </dgm:pt>
    <dgm:pt modelId="{65556C95-BC58-466B-8B56-A65473B56610}" type="sibTrans" cxnId="{23C77633-B248-4E6A-A5A2-6D30C23F3A0F}">
      <dgm:prSet/>
      <dgm:spPr/>
      <dgm:t>
        <a:bodyPr/>
        <a:lstStyle/>
        <a:p>
          <a:endParaRPr lang="en-US"/>
        </a:p>
      </dgm:t>
    </dgm:pt>
    <dgm:pt modelId="{1832437C-5FE8-48BB-967D-37F1A46D3960}">
      <dgm:prSet phldrT="[Text]" custT="1"/>
      <dgm:spPr/>
      <dgm:t>
        <a:bodyPr/>
        <a:lstStyle/>
        <a:p>
          <a:r>
            <a:rPr lang="en-US" sz="1800" dirty="0" smtClean="0"/>
            <a:t>Tested product set</a:t>
          </a:r>
          <a:endParaRPr lang="en-US" sz="1800" dirty="0"/>
        </a:p>
      </dgm:t>
    </dgm:pt>
    <dgm:pt modelId="{728F166D-97B4-48A6-AEB1-CB65A74C8C4B}" type="parTrans" cxnId="{305E0F68-E099-40FB-9EFC-35DFA180C794}">
      <dgm:prSet/>
      <dgm:spPr/>
      <dgm:t>
        <a:bodyPr/>
        <a:lstStyle/>
        <a:p>
          <a:endParaRPr lang="en-US"/>
        </a:p>
      </dgm:t>
    </dgm:pt>
    <dgm:pt modelId="{BA997B23-EA1C-44A0-AC03-23D3B665E373}" type="sibTrans" cxnId="{305E0F68-E099-40FB-9EFC-35DFA180C794}">
      <dgm:prSet/>
      <dgm:spPr/>
      <dgm:t>
        <a:bodyPr/>
        <a:lstStyle/>
        <a:p>
          <a:endParaRPr lang="en-US"/>
        </a:p>
      </dgm:t>
    </dgm:pt>
    <dgm:pt modelId="{7FB45011-57E9-4B39-A5B5-B98695641156}">
      <dgm:prSet phldrT="[Text]" custT="1"/>
      <dgm:spPr/>
      <dgm:t>
        <a:bodyPr/>
        <a:lstStyle/>
        <a:p>
          <a:r>
            <a:rPr lang="en-US" sz="1800" dirty="0" smtClean="0"/>
            <a:t>Product backlog massaged and prepped</a:t>
          </a:r>
          <a:endParaRPr lang="en-US" sz="1800" dirty="0"/>
        </a:p>
      </dgm:t>
    </dgm:pt>
    <dgm:pt modelId="{A7FE87FC-346A-4969-ACF4-9CCEAC2B0B75}" type="parTrans" cxnId="{F1C536E1-33E3-4443-9EC6-B63D5F2FCEB5}">
      <dgm:prSet/>
      <dgm:spPr/>
      <dgm:t>
        <a:bodyPr/>
        <a:lstStyle/>
        <a:p>
          <a:endParaRPr lang="en-US"/>
        </a:p>
      </dgm:t>
    </dgm:pt>
    <dgm:pt modelId="{F4E1FEEE-1586-41A2-B3A0-7F9EA165B2F7}" type="sibTrans" cxnId="{F1C536E1-33E3-4443-9EC6-B63D5F2FCEB5}">
      <dgm:prSet/>
      <dgm:spPr/>
      <dgm:t>
        <a:bodyPr/>
        <a:lstStyle/>
        <a:p>
          <a:endParaRPr lang="en-US"/>
        </a:p>
      </dgm:t>
    </dgm:pt>
    <dgm:pt modelId="{A27676F3-61D6-48A7-BBE2-4C72FF856A11}">
      <dgm:prSet phldrT="[Text]" custT="1"/>
      <dgm:spPr/>
      <dgm:t>
        <a:bodyPr/>
        <a:lstStyle/>
        <a:p>
          <a:r>
            <a:rPr lang="en-US" sz="1800" dirty="0" err="1" smtClean="0"/>
            <a:t>DoD</a:t>
          </a:r>
          <a:r>
            <a:rPr lang="en-US" sz="1800" dirty="0" smtClean="0"/>
            <a:t> not clear</a:t>
          </a:r>
          <a:endParaRPr lang="en-US" sz="1800" dirty="0"/>
        </a:p>
      </dgm:t>
    </dgm:pt>
    <dgm:pt modelId="{2723B319-3165-409D-A000-E1399359F1E3}" type="parTrans" cxnId="{5396ACEC-42E7-4C99-9C4B-981753C1356E}">
      <dgm:prSet/>
      <dgm:spPr/>
      <dgm:t>
        <a:bodyPr/>
        <a:lstStyle/>
        <a:p>
          <a:endParaRPr lang="en-US"/>
        </a:p>
      </dgm:t>
    </dgm:pt>
    <dgm:pt modelId="{C1B6A82F-8E06-4035-B41D-BAF3090CE213}" type="sibTrans" cxnId="{5396ACEC-42E7-4C99-9C4B-981753C1356E}">
      <dgm:prSet/>
      <dgm:spPr/>
      <dgm:t>
        <a:bodyPr/>
        <a:lstStyle/>
        <a:p>
          <a:endParaRPr lang="en-US"/>
        </a:p>
      </dgm:t>
    </dgm:pt>
    <dgm:pt modelId="{8A57953F-3912-44E8-A410-5185A05F3210}" type="pres">
      <dgm:prSet presAssocID="{519F55BF-E620-4548-B214-B804DAE7B34A}" presName="Name0" presStyleCnt="0">
        <dgm:presLayoutVars>
          <dgm:dir/>
          <dgm:animLvl val="lvl"/>
          <dgm:resizeHandles val="exact"/>
        </dgm:presLayoutVars>
      </dgm:prSet>
      <dgm:spPr/>
      <dgm:t>
        <a:bodyPr/>
        <a:lstStyle/>
        <a:p>
          <a:endParaRPr lang="en-US"/>
        </a:p>
      </dgm:t>
    </dgm:pt>
    <dgm:pt modelId="{ED2F52A8-8056-432D-A382-7C0F4FA68E82}" type="pres">
      <dgm:prSet presAssocID="{C87BB5A9-56B0-4DDE-B41B-980C539960C2}" presName="composite" presStyleCnt="0"/>
      <dgm:spPr/>
      <dgm:t>
        <a:bodyPr/>
        <a:lstStyle/>
        <a:p>
          <a:endParaRPr lang="en-US"/>
        </a:p>
      </dgm:t>
    </dgm:pt>
    <dgm:pt modelId="{99678340-2B3C-490F-A169-20F1FF5C7A5B}" type="pres">
      <dgm:prSet presAssocID="{C87BB5A9-56B0-4DDE-B41B-980C539960C2}" presName="parTx" presStyleLbl="alignNode1" presStyleIdx="0" presStyleCnt="3">
        <dgm:presLayoutVars>
          <dgm:chMax val="0"/>
          <dgm:chPref val="0"/>
          <dgm:bulletEnabled val="1"/>
        </dgm:presLayoutVars>
      </dgm:prSet>
      <dgm:spPr/>
      <dgm:t>
        <a:bodyPr/>
        <a:lstStyle/>
        <a:p>
          <a:endParaRPr lang="en-US"/>
        </a:p>
      </dgm:t>
    </dgm:pt>
    <dgm:pt modelId="{C121C3B4-BDFA-48F6-8945-7FB6884191BD}" type="pres">
      <dgm:prSet presAssocID="{C87BB5A9-56B0-4DDE-B41B-980C539960C2}" presName="desTx" presStyleLbl="alignAccFollowNode1" presStyleIdx="0" presStyleCnt="3">
        <dgm:presLayoutVars>
          <dgm:bulletEnabled val="1"/>
        </dgm:presLayoutVars>
      </dgm:prSet>
      <dgm:spPr/>
      <dgm:t>
        <a:bodyPr/>
        <a:lstStyle/>
        <a:p>
          <a:endParaRPr lang="en-US"/>
        </a:p>
      </dgm:t>
    </dgm:pt>
    <dgm:pt modelId="{3EB48194-293C-4DDE-A5DE-743D94C8E614}" type="pres">
      <dgm:prSet presAssocID="{B1B49B1B-3821-41B9-BB11-6005B59368D2}" presName="space" presStyleCnt="0"/>
      <dgm:spPr/>
      <dgm:t>
        <a:bodyPr/>
        <a:lstStyle/>
        <a:p>
          <a:endParaRPr lang="en-US"/>
        </a:p>
      </dgm:t>
    </dgm:pt>
    <dgm:pt modelId="{3F172E70-041C-4743-AA4B-180E330EAC24}" type="pres">
      <dgm:prSet presAssocID="{76FEFF07-ECAB-43DF-9F46-8C06D153401F}" presName="composite" presStyleCnt="0"/>
      <dgm:spPr/>
      <dgm:t>
        <a:bodyPr/>
        <a:lstStyle/>
        <a:p>
          <a:endParaRPr lang="en-US"/>
        </a:p>
      </dgm:t>
    </dgm:pt>
    <dgm:pt modelId="{35BEF302-0DFE-4AB2-AEB8-BBFA4C22A2ED}" type="pres">
      <dgm:prSet presAssocID="{76FEFF07-ECAB-43DF-9F46-8C06D153401F}" presName="parTx" presStyleLbl="alignNode1" presStyleIdx="1" presStyleCnt="3">
        <dgm:presLayoutVars>
          <dgm:chMax val="0"/>
          <dgm:chPref val="0"/>
          <dgm:bulletEnabled val="1"/>
        </dgm:presLayoutVars>
      </dgm:prSet>
      <dgm:spPr/>
      <dgm:t>
        <a:bodyPr/>
        <a:lstStyle/>
        <a:p>
          <a:endParaRPr lang="en-US"/>
        </a:p>
      </dgm:t>
    </dgm:pt>
    <dgm:pt modelId="{9E158BFD-1AB3-45D4-91F4-8BE8610242B1}" type="pres">
      <dgm:prSet presAssocID="{76FEFF07-ECAB-43DF-9F46-8C06D153401F}" presName="desTx" presStyleLbl="alignAccFollowNode1" presStyleIdx="1" presStyleCnt="3">
        <dgm:presLayoutVars>
          <dgm:bulletEnabled val="1"/>
        </dgm:presLayoutVars>
      </dgm:prSet>
      <dgm:spPr/>
      <dgm:t>
        <a:bodyPr/>
        <a:lstStyle/>
        <a:p>
          <a:endParaRPr lang="en-US"/>
        </a:p>
      </dgm:t>
    </dgm:pt>
    <dgm:pt modelId="{B5155242-11E2-4353-9329-361BE1A77BBD}" type="pres">
      <dgm:prSet presAssocID="{324729B1-E6A0-4BB0-8DDF-36FC909DD6D8}" presName="space" presStyleCnt="0"/>
      <dgm:spPr/>
      <dgm:t>
        <a:bodyPr/>
        <a:lstStyle/>
        <a:p>
          <a:endParaRPr lang="en-US"/>
        </a:p>
      </dgm:t>
    </dgm:pt>
    <dgm:pt modelId="{082E090D-1EA4-4C07-9A03-C9091487134F}" type="pres">
      <dgm:prSet presAssocID="{15D80F71-9527-484F-97E2-4434C1CF52FB}" presName="composite" presStyleCnt="0"/>
      <dgm:spPr/>
      <dgm:t>
        <a:bodyPr/>
        <a:lstStyle/>
        <a:p>
          <a:endParaRPr lang="en-US"/>
        </a:p>
      </dgm:t>
    </dgm:pt>
    <dgm:pt modelId="{7E6903C7-5E02-4802-8ABA-AAA9F86F42AB}" type="pres">
      <dgm:prSet presAssocID="{15D80F71-9527-484F-97E2-4434C1CF52FB}" presName="parTx" presStyleLbl="alignNode1" presStyleIdx="2" presStyleCnt="3">
        <dgm:presLayoutVars>
          <dgm:chMax val="0"/>
          <dgm:chPref val="0"/>
          <dgm:bulletEnabled val="1"/>
        </dgm:presLayoutVars>
      </dgm:prSet>
      <dgm:spPr/>
      <dgm:t>
        <a:bodyPr/>
        <a:lstStyle/>
        <a:p>
          <a:endParaRPr lang="en-US"/>
        </a:p>
      </dgm:t>
    </dgm:pt>
    <dgm:pt modelId="{C8C2512D-74F5-4850-9208-87C5E39A6E88}" type="pres">
      <dgm:prSet presAssocID="{15D80F71-9527-484F-97E2-4434C1CF52FB}" presName="desTx" presStyleLbl="alignAccFollowNode1" presStyleIdx="2" presStyleCnt="3">
        <dgm:presLayoutVars>
          <dgm:bulletEnabled val="1"/>
        </dgm:presLayoutVars>
      </dgm:prSet>
      <dgm:spPr/>
      <dgm:t>
        <a:bodyPr/>
        <a:lstStyle/>
        <a:p>
          <a:endParaRPr lang="en-US"/>
        </a:p>
      </dgm:t>
    </dgm:pt>
  </dgm:ptLst>
  <dgm:cxnLst>
    <dgm:cxn modelId="{5396ACEC-42E7-4C99-9C4B-981753C1356E}" srcId="{15D80F71-9527-484F-97E2-4434C1CF52FB}" destId="{A27676F3-61D6-48A7-BBE2-4C72FF856A11}" srcOrd="2" destOrd="0" parTransId="{2723B319-3165-409D-A000-E1399359F1E3}" sibTransId="{C1B6A82F-8E06-4035-B41D-BAF3090CE213}"/>
    <dgm:cxn modelId="{5C7DF1F5-0137-4140-973C-E73E1A89E43B}" type="presOf" srcId="{7FB45011-57E9-4B39-A5B5-B98695641156}" destId="{9E158BFD-1AB3-45D4-91F4-8BE8610242B1}" srcOrd="0" destOrd="2" presId="urn:microsoft.com/office/officeart/2005/8/layout/hList1"/>
    <dgm:cxn modelId="{EEEAFEBB-DEB9-4530-AC57-760246A5915B}" type="presOf" srcId="{76FEFF07-ECAB-43DF-9F46-8C06D153401F}" destId="{35BEF302-0DFE-4AB2-AEB8-BBFA4C22A2ED}" srcOrd="0" destOrd="0" presId="urn:microsoft.com/office/officeart/2005/8/layout/hList1"/>
    <dgm:cxn modelId="{FCCECD3A-3BF2-41E1-A5E1-59FCBE971294}" type="presOf" srcId="{952C66FA-BE57-4718-AFBD-0CEA140D07AE}" destId="{C8C2512D-74F5-4850-9208-87C5E39A6E88}" srcOrd="0" destOrd="1" presId="urn:microsoft.com/office/officeart/2005/8/layout/hList1"/>
    <dgm:cxn modelId="{235F0D3B-0D19-4D79-91A7-E0D1E02FC740}" type="presOf" srcId="{1832437C-5FE8-48BB-967D-37F1A46D3960}" destId="{C121C3B4-BDFA-48F6-8945-7FB6884191BD}" srcOrd="0" destOrd="1" presId="urn:microsoft.com/office/officeart/2005/8/layout/hList1"/>
    <dgm:cxn modelId="{CDA8DACE-A68F-42F6-BAEF-3C084BA5B172}" srcId="{519F55BF-E620-4548-B214-B804DAE7B34A}" destId="{76FEFF07-ECAB-43DF-9F46-8C06D153401F}" srcOrd="1" destOrd="0" parTransId="{8DA12785-CB06-4079-8996-C84EA8E954A8}" sibTransId="{324729B1-E6A0-4BB0-8DDF-36FC909DD6D8}"/>
    <dgm:cxn modelId="{46E9704C-35F0-4682-B3AB-974C7C1E9F98}" type="presOf" srcId="{15D80F71-9527-484F-97E2-4434C1CF52FB}" destId="{7E6903C7-5E02-4802-8ABA-AAA9F86F42AB}" srcOrd="0" destOrd="0" presId="urn:microsoft.com/office/officeart/2005/8/layout/hList1"/>
    <dgm:cxn modelId="{F1C536E1-33E3-4443-9EC6-B63D5F2FCEB5}" srcId="{76FEFF07-ECAB-43DF-9F46-8C06D153401F}" destId="{7FB45011-57E9-4B39-A5B5-B98695641156}" srcOrd="2" destOrd="0" parTransId="{A7FE87FC-346A-4969-ACF4-9CCEAC2B0B75}" sibTransId="{F4E1FEEE-1586-41A2-B3A0-7F9EA165B2F7}"/>
    <dgm:cxn modelId="{4A805D69-303E-479E-8EEB-C5CEA03AE59D}" type="presOf" srcId="{A27676F3-61D6-48A7-BBE2-4C72FF856A11}" destId="{C8C2512D-74F5-4850-9208-87C5E39A6E88}" srcOrd="0" destOrd="2" presId="urn:microsoft.com/office/officeart/2005/8/layout/hList1"/>
    <dgm:cxn modelId="{3A8620DE-AE40-4CFF-ABBA-E8028921141B}" srcId="{519F55BF-E620-4548-B214-B804DAE7B34A}" destId="{C87BB5A9-56B0-4DDE-B41B-980C539960C2}" srcOrd="0" destOrd="0" parTransId="{CEB9DDB0-BE66-4858-BA3E-963665659CE1}" sibTransId="{B1B49B1B-3821-41B9-BB11-6005B59368D2}"/>
    <dgm:cxn modelId="{7A39C72E-AC62-449C-8466-D2FCA6A3C766}" srcId="{15D80F71-9527-484F-97E2-4434C1CF52FB}" destId="{09B20D78-F1E1-4A4F-9739-7F2A063F948B}" srcOrd="0" destOrd="0" parTransId="{B2D9D55A-FCEA-47FD-8104-7920F9090353}" sibTransId="{CCA989D9-C35D-420B-B001-6EC0AAD3225E}"/>
    <dgm:cxn modelId="{E4090185-FFAD-40FB-9509-40B154FCCFFA}" type="presOf" srcId="{519F55BF-E620-4548-B214-B804DAE7B34A}" destId="{8A57953F-3912-44E8-A410-5185A05F3210}" srcOrd="0" destOrd="0" presId="urn:microsoft.com/office/officeart/2005/8/layout/hList1"/>
    <dgm:cxn modelId="{A481D780-5189-4CA3-AFF3-97A18B17E747}" srcId="{76FEFF07-ECAB-43DF-9F46-8C06D153401F}" destId="{F09D1699-608D-464A-97B6-0267148B8832}" srcOrd="0" destOrd="0" parTransId="{9E9529BE-AFA3-4F39-BA29-9F01DA514B32}" sibTransId="{9E09CDCD-0AAC-4F2F-843B-26506AA06935}"/>
    <dgm:cxn modelId="{2843C220-B137-4508-B0CC-898594C81776}" type="presOf" srcId="{09B20D78-F1E1-4A4F-9739-7F2A063F948B}" destId="{C8C2512D-74F5-4850-9208-87C5E39A6E88}" srcOrd="0" destOrd="0" presId="urn:microsoft.com/office/officeart/2005/8/layout/hList1"/>
    <dgm:cxn modelId="{305E0F68-E099-40FB-9EFC-35DFA180C794}" srcId="{C87BB5A9-56B0-4DDE-B41B-980C539960C2}" destId="{1832437C-5FE8-48BB-967D-37F1A46D3960}" srcOrd="1" destOrd="0" parTransId="{728F166D-97B4-48A6-AEB1-CB65A74C8C4B}" sibTransId="{BA997B23-EA1C-44A0-AC03-23D3B665E373}"/>
    <dgm:cxn modelId="{6CC548F4-3576-47CD-969D-3FD15E46F0CF}" srcId="{C87BB5A9-56B0-4DDE-B41B-980C539960C2}" destId="{BD77FF86-CA35-40E4-87EA-FC4B0382C866}" srcOrd="0" destOrd="0" parTransId="{43C8C8AE-FA28-4B11-A0EA-32F91B25AB4B}" sibTransId="{DA66F21E-FF45-428F-8E0D-C7209E453376}"/>
    <dgm:cxn modelId="{6199FCDF-9615-4250-AF16-5EB5C05EE6D1}" type="presOf" srcId="{F09D1699-608D-464A-97B6-0267148B8832}" destId="{9E158BFD-1AB3-45D4-91F4-8BE8610242B1}" srcOrd="0" destOrd="0" presId="urn:microsoft.com/office/officeart/2005/8/layout/hList1"/>
    <dgm:cxn modelId="{DB2D0971-FAF6-4A23-85CA-D12451A89B00}" type="presOf" srcId="{C87BB5A9-56B0-4DDE-B41B-980C539960C2}" destId="{99678340-2B3C-490F-A169-20F1FF5C7A5B}" srcOrd="0" destOrd="0" presId="urn:microsoft.com/office/officeart/2005/8/layout/hList1"/>
    <dgm:cxn modelId="{484F44A7-A0C1-45D5-8EA8-04F6905C3709}" type="presOf" srcId="{BD77FF86-CA35-40E4-87EA-FC4B0382C866}" destId="{C121C3B4-BDFA-48F6-8945-7FB6884191BD}" srcOrd="0" destOrd="0" presId="urn:microsoft.com/office/officeart/2005/8/layout/hList1"/>
    <dgm:cxn modelId="{23C77633-B248-4E6A-A5A2-6D30C23F3A0F}" srcId="{15D80F71-9527-484F-97E2-4434C1CF52FB}" destId="{952C66FA-BE57-4718-AFBD-0CEA140D07AE}" srcOrd="1" destOrd="0" parTransId="{B34B5E32-C1D6-4136-9396-8355C2976528}" sibTransId="{65556C95-BC58-466B-8B56-A65473B56610}"/>
    <dgm:cxn modelId="{5596C524-BD04-4CAF-A67F-9D3DC37CB95D}" srcId="{519F55BF-E620-4548-B214-B804DAE7B34A}" destId="{15D80F71-9527-484F-97E2-4434C1CF52FB}" srcOrd="2" destOrd="0" parTransId="{3B2CC46B-CF5B-40DB-ABD4-427B1AFFB785}" sibTransId="{70B3D5E5-DBF0-4DFC-A697-CB8089D8DD55}"/>
    <dgm:cxn modelId="{713F0B6C-737D-4B6C-9F8C-7333F8D28414}" srcId="{76FEFF07-ECAB-43DF-9F46-8C06D153401F}" destId="{494F0CD6-8516-44E0-9269-7AB2D78A6930}" srcOrd="1" destOrd="0" parTransId="{D2C45BDE-E4D3-4483-ABE1-E7FD5A12958B}" sibTransId="{F326E8F7-10DB-4BEB-B85A-021260D820D3}"/>
    <dgm:cxn modelId="{3D351209-6C7E-4C1A-80D4-47C6F677973A}" type="presOf" srcId="{494F0CD6-8516-44E0-9269-7AB2D78A6930}" destId="{9E158BFD-1AB3-45D4-91F4-8BE8610242B1}" srcOrd="0" destOrd="1" presId="urn:microsoft.com/office/officeart/2005/8/layout/hList1"/>
    <dgm:cxn modelId="{5A5B9D94-B25A-493B-B89E-27CA048AA390}" type="presParOf" srcId="{8A57953F-3912-44E8-A410-5185A05F3210}" destId="{ED2F52A8-8056-432D-A382-7C0F4FA68E82}" srcOrd="0" destOrd="0" presId="urn:microsoft.com/office/officeart/2005/8/layout/hList1"/>
    <dgm:cxn modelId="{2E718199-9F89-42A6-BA03-999B25195DDB}" type="presParOf" srcId="{ED2F52A8-8056-432D-A382-7C0F4FA68E82}" destId="{99678340-2B3C-490F-A169-20F1FF5C7A5B}" srcOrd="0" destOrd="0" presId="urn:microsoft.com/office/officeart/2005/8/layout/hList1"/>
    <dgm:cxn modelId="{53156474-3994-453F-828F-2DA6E0462C48}" type="presParOf" srcId="{ED2F52A8-8056-432D-A382-7C0F4FA68E82}" destId="{C121C3B4-BDFA-48F6-8945-7FB6884191BD}" srcOrd="1" destOrd="0" presId="urn:microsoft.com/office/officeart/2005/8/layout/hList1"/>
    <dgm:cxn modelId="{11A884F4-4CE5-4CCF-B59C-9D32B6B5E08F}" type="presParOf" srcId="{8A57953F-3912-44E8-A410-5185A05F3210}" destId="{3EB48194-293C-4DDE-A5DE-743D94C8E614}" srcOrd="1" destOrd="0" presId="urn:microsoft.com/office/officeart/2005/8/layout/hList1"/>
    <dgm:cxn modelId="{DF666049-6101-4BF6-9892-222694690EE7}" type="presParOf" srcId="{8A57953F-3912-44E8-A410-5185A05F3210}" destId="{3F172E70-041C-4743-AA4B-180E330EAC24}" srcOrd="2" destOrd="0" presId="urn:microsoft.com/office/officeart/2005/8/layout/hList1"/>
    <dgm:cxn modelId="{0E2CE34E-A265-4A6D-BAE7-6842A58E4ED4}" type="presParOf" srcId="{3F172E70-041C-4743-AA4B-180E330EAC24}" destId="{35BEF302-0DFE-4AB2-AEB8-BBFA4C22A2ED}" srcOrd="0" destOrd="0" presId="urn:microsoft.com/office/officeart/2005/8/layout/hList1"/>
    <dgm:cxn modelId="{35186A3D-EAA8-4F42-9E90-60BD20584B54}" type="presParOf" srcId="{3F172E70-041C-4743-AA4B-180E330EAC24}" destId="{9E158BFD-1AB3-45D4-91F4-8BE8610242B1}" srcOrd="1" destOrd="0" presId="urn:microsoft.com/office/officeart/2005/8/layout/hList1"/>
    <dgm:cxn modelId="{94191033-3423-49DB-912B-8DFF7B090E2C}" type="presParOf" srcId="{8A57953F-3912-44E8-A410-5185A05F3210}" destId="{B5155242-11E2-4353-9329-361BE1A77BBD}" srcOrd="3" destOrd="0" presId="urn:microsoft.com/office/officeart/2005/8/layout/hList1"/>
    <dgm:cxn modelId="{B9503453-4C95-4BC2-8078-AA218919976D}" type="presParOf" srcId="{8A57953F-3912-44E8-A410-5185A05F3210}" destId="{082E090D-1EA4-4C07-9A03-C9091487134F}" srcOrd="4" destOrd="0" presId="urn:microsoft.com/office/officeart/2005/8/layout/hList1"/>
    <dgm:cxn modelId="{D7D051F4-E1E8-4207-8030-57DBD751CC6E}" type="presParOf" srcId="{082E090D-1EA4-4C07-9A03-C9091487134F}" destId="{7E6903C7-5E02-4802-8ABA-AAA9F86F42AB}" srcOrd="0" destOrd="0" presId="urn:microsoft.com/office/officeart/2005/8/layout/hList1"/>
    <dgm:cxn modelId="{731BB654-0D8A-4DE9-B8DB-70AE72C310ED}" type="presParOf" srcId="{082E090D-1EA4-4C07-9A03-C9091487134F}" destId="{C8C2512D-74F5-4850-9208-87C5E39A6E8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FD117D-C3C0-4205-857D-41DE2055633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56C60C-F48E-481A-AC3B-DDEE86F025D9}">
      <dgm:prSet phldrT="[Text]" custT="1"/>
      <dgm:spPr/>
      <dgm:t>
        <a:bodyPr/>
        <a:lstStyle/>
        <a:p>
          <a:r>
            <a:rPr lang="en-US" sz="2000" dirty="0" smtClean="0"/>
            <a:t>Purpose ::</a:t>
          </a:r>
          <a:endParaRPr lang="en-US" sz="2000" dirty="0"/>
        </a:p>
      </dgm:t>
    </dgm:pt>
    <dgm:pt modelId="{94FD2001-D12E-47C0-ACBB-345C25789184}" type="parTrans" cxnId="{65F55097-E920-4DD4-A954-12BD771A27A0}">
      <dgm:prSet/>
      <dgm:spPr/>
      <dgm:t>
        <a:bodyPr/>
        <a:lstStyle/>
        <a:p>
          <a:endParaRPr lang="en-US"/>
        </a:p>
      </dgm:t>
    </dgm:pt>
    <dgm:pt modelId="{40E250AD-C90A-4031-88D0-96F8BB361874}" type="sibTrans" cxnId="{65F55097-E920-4DD4-A954-12BD771A27A0}">
      <dgm:prSet/>
      <dgm:spPr/>
      <dgm:t>
        <a:bodyPr/>
        <a:lstStyle/>
        <a:p>
          <a:endParaRPr lang="en-US"/>
        </a:p>
      </dgm:t>
    </dgm:pt>
    <dgm:pt modelId="{26BF390A-DA13-4CB7-B083-D18A681F551F}">
      <dgm:prSet phldrT="[Text]" custT="1"/>
      <dgm:spPr/>
      <dgm:t>
        <a:bodyPr/>
        <a:lstStyle/>
        <a:p>
          <a:r>
            <a:rPr lang="en-US" sz="1800" dirty="0" smtClean="0"/>
            <a:t>Evaluation of progress and processes</a:t>
          </a:r>
          <a:endParaRPr lang="en-US" sz="1800" dirty="0"/>
        </a:p>
      </dgm:t>
    </dgm:pt>
    <dgm:pt modelId="{2FDF8FAA-C3A9-4FAE-9466-C833143B35A4}" type="parTrans" cxnId="{77ECC090-4A7B-44BD-8B54-881C6ECDCF0E}">
      <dgm:prSet/>
      <dgm:spPr/>
      <dgm:t>
        <a:bodyPr/>
        <a:lstStyle/>
        <a:p>
          <a:endParaRPr lang="en-US"/>
        </a:p>
      </dgm:t>
    </dgm:pt>
    <dgm:pt modelId="{429614E0-4DCC-488A-8F34-ACD1179C2881}" type="sibTrans" cxnId="{77ECC090-4A7B-44BD-8B54-881C6ECDCF0E}">
      <dgm:prSet/>
      <dgm:spPr/>
      <dgm:t>
        <a:bodyPr/>
        <a:lstStyle/>
        <a:p>
          <a:endParaRPr lang="en-US"/>
        </a:p>
      </dgm:t>
    </dgm:pt>
    <dgm:pt modelId="{2AED3B80-2A1B-4C79-892D-7808ED54375B}" type="pres">
      <dgm:prSet presAssocID="{39FD117D-C3C0-4205-857D-41DE2055633D}" presName="linear" presStyleCnt="0">
        <dgm:presLayoutVars>
          <dgm:animLvl val="lvl"/>
          <dgm:resizeHandles val="exact"/>
        </dgm:presLayoutVars>
      </dgm:prSet>
      <dgm:spPr/>
      <dgm:t>
        <a:bodyPr/>
        <a:lstStyle/>
        <a:p>
          <a:endParaRPr lang="en-US"/>
        </a:p>
      </dgm:t>
    </dgm:pt>
    <dgm:pt modelId="{FD769692-6098-4260-BB89-B2674336B7C9}" type="pres">
      <dgm:prSet presAssocID="{ED56C60C-F48E-481A-AC3B-DDEE86F025D9}" presName="parentText" presStyleLbl="node1" presStyleIdx="0" presStyleCnt="1" custScaleY="36793" custLinFactY="-82230" custLinFactNeighborY="-100000">
        <dgm:presLayoutVars>
          <dgm:chMax val="0"/>
          <dgm:bulletEnabled val="1"/>
        </dgm:presLayoutVars>
      </dgm:prSet>
      <dgm:spPr/>
      <dgm:t>
        <a:bodyPr/>
        <a:lstStyle/>
        <a:p>
          <a:endParaRPr lang="en-US"/>
        </a:p>
      </dgm:t>
    </dgm:pt>
    <dgm:pt modelId="{AA622ACF-4DBF-4F98-A55C-DA5C30FA9591}" type="pres">
      <dgm:prSet presAssocID="{ED56C60C-F48E-481A-AC3B-DDEE86F025D9}" presName="childText" presStyleLbl="revTx" presStyleIdx="0" presStyleCnt="1" custScaleY="14349" custLinFactY="-71127" custLinFactNeighborY="-100000">
        <dgm:presLayoutVars>
          <dgm:bulletEnabled val="1"/>
        </dgm:presLayoutVars>
      </dgm:prSet>
      <dgm:spPr/>
      <dgm:t>
        <a:bodyPr/>
        <a:lstStyle/>
        <a:p>
          <a:endParaRPr lang="en-US"/>
        </a:p>
      </dgm:t>
    </dgm:pt>
  </dgm:ptLst>
  <dgm:cxnLst>
    <dgm:cxn modelId="{151598C5-26C4-4947-AE64-F11FE3BDA61F}" type="presOf" srcId="{ED56C60C-F48E-481A-AC3B-DDEE86F025D9}" destId="{FD769692-6098-4260-BB89-B2674336B7C9}" srcOrd="0" destOrd="0" presId="urn:microsoft.com/office/officeart/2005/8/layout/vList2"/>
    <dgm:cxn modelId="{26D1A24F-55DD-4A9B-8EC2-C2C683F4B139}" type="presOf" srcId="{26BF390A-DA13-4CB7-B083-D18A681F551F}" destId="{AA622ACF-4DBF-4F98-A55C-DA5C30FA9591}" srcOrd="0" destOrd="0" presId="urn:microsoft.com/office/officeart/2005/8/layout/vList2"/>
    <dgm:cxn modelId="{882FAD52-EBE9-4971-B9A7-EB965B6FF55C}" type="presOf" srcId="{39FD117D-C3C0-4205-857D-41DE2055633D}" destId="{2AED3B80-2A1B-4C79-892D-7808ED54375B}" srcOrd="0" destOrd="0" presId="urn:microsoft.com/office/officeart/2005/8/layout/vList2"/>
    <dgm:cxn modelId="{77ECC090-4A7B-44BD-8B54-881C6ECDCF0E}" srcId="{ED56C60C-F48E-481A-AC3B-DDEE86F025D9}" destId="{26BF390A-DA13-4CB7-B083-D18A681F551F}" srcOrd="0" destOrd="0" parTransId="{2FDF8FAA-C3A9-4FAE-9466-C833143B35A4}" sibTransId="{429614E0-4DCC-488A-8F34-ACD1179C2881}"/>
    <dgm:cxn modelId="{65F55097-E920-4DD4-A954-12BD771A27A0}" srcId="{39FD117D-C3C0-4205-857D-41DE2055633D}" destId="{ED56C60C-F48E-481A-AC3B-DDEE86F025D9}" srcOrd="0" destOrd="0" parTransId="{94FD2001-D12E-47C0-ACBB-345C25789184}" sibTransId="{40E250AD-C90A-4031-88D0-96F8BB361874}"/>
    <dgm:cxn modelId="{98D97409-40C6-4A7F-B4AB-68738D8780FE}" type="presParOf" srcId="{2AED3B80-2A1B-4C79-892D-7808ED54375B}" destId="{FD769692-6098-4260-BB89-B2674336B7C9}" srcOrd="0" destOrd="0" presId="urn:microsoft.com/office/officeart/2005/8/layout/vList2"/>
    <dgm:cxn modelId="{F1AFDA3C-2E7E-4ADA-B41F-A23F96587521}" type="presParOf" srcId="{2AED3B80-2A1B-4C79-892D-7808ED54375B}" destId="{AA622ACF-4DBF-4F98-A55C-DA5C30FA959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19F55BF-E620-4548-B214-B804DAE7B34A}"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C87BB5A9-56B0-4DDE-B41B-980C539960C2}">
      <dgm:prSet phldrT="[Text]" custT="1"/>
      <dgm:spPr/>
      <dgm:t>
        <a:bodyPr/>
        <a:lstStyle/>
        <a:p>
          <a:r>
            <a:rPr lang="en-US" sz="3200" dirty="0" smtClean="0"/>
            <a:t>Inputs</a:t>
          </a:r>
          <a:endParaRPr lang="en-US" sz="3200" dirty="0"/>
        </a:p>
      </dgm:t>
    </dgm:pt>
    <dgm:pt modelId="{CEB9DDB0-BE66-4858-BA3E-963665659CE1}" type="parTrans" cxnId="{3A8620DE-AE40-4CFF-ABBA-E8028921141B}">
      <dgm:prSet/>
      <dgm:spPr/>
      <dgm:t>
        <a:bodyPr/>
        <a:lstStyle/>
        <a:p>
          <a:endParaRPr lang="en-US"/>
        </a:p>
      </dgm:t>
    </dgm:pt>
    <dgm:pt modelId="{B1B49B1B-3821-41B9-BB11-6005B59368D2}" type="sibTrans" cxnId="{3A8620DE-AE40-4CFF-ABBA-E8028921141B}">
      <dgm:prSet/>
      <dgm:spPr/>
      <dgm:t>
        <a:bodyPr/>
        <a:lstStyle/>
        <a:p>
          <a:endParaRPr lang="en-US"/>
        </a:p>
      </dgm:t>
    </dgm:pt>
    <dgm:pt modelId="{BD77FF86-CA35-40E4-87EA-FC4B0382C866}">
      <dgm:prSet phldrT="[Text]" custT="1"/>
      <dgm:spPr/>
      <dgm:t>
        <a:bodyPr/>
        <a:lstStyle/>
        <a:p>
          <a:r>
            <a:rPr lang="en-US" sz="1800" dirty="0" smtClean="0"/>
            <a:t>Accomplishments of current and prior sprints</a:t>
          </a:r>
          <a:endParaRPr lang="en-US" sz="1800" dirty="0"/>
        </a:p>
      </dgm:t>
    </dgm:pt>
    <dgm:pt modelId="{43C8C8AE-FA28-4B11-A0EA-32F91B25AB4B}" type="parTrans" cxnId="{6CC548F4-3576-47CD-969D-3FD15E46F0CF}">
      <dgm:prSet/>
      <dgm:spPr/>
      <dgm:t>
        <a:bodyPr/>
        <a:lstStyle/>
        <a:p>
          <a:endParaRPr lang="en-US"/>
        </a:p>
      </dgm:t>
    </dgm:pt>
    <dgm:pt modelId="{DA66F21E-FF45-428F-8E0D-C7209E453376}" type="sibTrans" cxnId="{6CC548F4-3576-47CD-969D-3FD15E46F0CF}">
      <dgm:prSet/>
      <dgm:spPr/>
      <dgm:t>
        <a:bodyPr/>
        <a:lstStyle/>
        <a:p>
          <a:endParaRPr lang="en-US"/>
        </a:p>
      </dgm:t>
    </dgm:pt>
    <dgm:pt modelId="{76FEFF07-ECAB-43DF-9F46-8C06D153401F}">
      <dgm:prSet phldrT="[Text]" custT="1"/>
      <dgm:spPr/>
      <dgm:t>
        <a:bodyPr/>
        <a:lstStyle/>
        <a:p>
          <a:r>
            <a:rPr lang="en-US" sz="3200" dirty="0" smtClean="0"/>
            <a:t>Outputs</a:t>
          </a:r>
          <a:endParaRPr lang="en-US" sz="3200" dirty="0"/>
        </a:p>
      </dgm:t>
    </dgm:pt>
    <dgm:pt modelId="{8DA12785-CB06-4079-8996-C84EA8E954A8}" type="parTrans" cxnId="{CDA8DACE-A68F-42F6-BAEF-3C084BA5B172}">
      <dgm:prSet/>
      <dgm:spPr/>
      <dgm:t>
        <a:bodyPr/>
        <a:lstStyle/>
        <a:p>
          <a:endParaRPr lang="en-US"/>
        </a:p>
      </dgm:t>
    </dgm:pt>
    <dgm:pt modelId="{324729B1-E6A0-4BB0-8DDF-36FC909DD6D8}" type="sibTrans" cxnId="{CDA8DACE-A68F-42F6-BAEF-3C084BA5B172}">
      <dgm:prSet/>
      <dgm:spPr/>
      <dgm:t>
        <a:bodyPr/>
        <a:lstStyle/>
        <a:p>
          <a:endParaRPr lang="en-US"/>
        </a:p>
      </dgm:t>
    </dgm:pt>
    <dgm:pt modelId="{F09D1699-608D-464A-97B6-0267148B8832}">
      <dgm:prSet phldrT="[Text]" custT="1"/>
      <dgm:spPr/>
      <dgm:t>
        <a:bodyPr/>
        <a:lstStyle/>
        <a:p>
          <a:r>
            <a:rPr lang="en-US" sz="1800" dirty="0" smtClean="0"/>
            <a:t>Prioritized issues and obstacles</a:t>
          </a:r>
          <a:endParaRPr lang="en-US" sz="1800" dirty="0"/>
        </a:p>
      </dgm:t>
    </dgm:pt>
    <dgm:pt modelId="{9E9529BE-AFA3-4F39-BA29-9F01DA514B32}" type="parTrans" cxnId="{A481D780-5189-4CA3-AFF3-97A18B17E747}">
      <dgm:prSet/>
      <dgm:spPr/>
      <dgm:t>
        <a:bodyPr/>
        <a:lstStyle/>
        <a:p>
          <a:endParaRPr lang="en-US"/>
        </a:p>
      </dgm:t>
    </dgm:pt>
    <dgm:pt modelId="{9E09CDCD-0AAC-4F2F-843B-26506AA06935}" type="sibTrans" cxnId="{A481D780-5189-4CA3-AFF3-97A18B17E747}">
      <dgm:prSet/>
      <dgm:spPr/>
      <dgm:t>
        <a:bodyPr/>
        <a:lstStyle/>
        <a:p>
          <a:endParaRPr lang="en-US"/>
        </a:p>
      </dgm:t>
    </dgm:pt>
    <dgm:pt modelId="{494F0CD6-8516-44E0-9269-7AB2D78A6930}">
      <dgm:prSet phldrT="[Text]" custT="1"/>
      <dgm:spPr/>
      <dgm:t>
        <a:bodyPr/>
        <a:lstStyle/>
        <a:p>
          <a:r>
            <a:rPr lang="en-US" sz="1800" dirty="0" smtClean="0"/>
            <a:t>New process improvement</a:t>
          </a:r>
          <a:endParaRPr lang="en-US" sz="1800" dirty="0"/>
        </a:p>
      </dgm:t>
    </dgm:pt>
    <dgm:pt modelId="{D2C45BDE-E4D3-4483-ABE1-E7FD5A12958B}" type="parTrans" cxnId="{713F0B6C-737D-4B6C-9F8C-7333F8D28414}">
      <dgm:prSet/>
      <dgm:spPr/>
      <dgm:t>
        <a:bodyPr/>
        <a:lstStyle/>
        <a:p>
          <a:endParaRPr lang="en-US"/>
        </a:p>
      </dgm:t>
    </dgm:pt>
    <dgm:pt modelId="{F326E8F7-10DB-4BEB-B85A-021260D820D3}" type="sibTrans" cxnId="{713F0B6C-737D-4B6C-9F8C-7333F8D28414}">
      <dgm:prSet/>
      <dgm:spPr/>
      <dgm:t>
        <a:bodyPr/>
        <a:lstStyle/>
        <a:p>
          <a:endParaRPr lang="en-US"/>
        </a:p>
      </dgm:t>
    </dgm:pt>
    <dgm:pt modelId="{15D80F71-9527-484F-97E2-4434C1CF52FB}">
      <dgm:prSet phldrT="[Text]" custT="1"/>
      <dgm:spPr/>
      <dgm:t>
        <a:bodyPr/>
        <a:lstStyle/>
        <a:p>
          <a:r>
            <a:rPr lang="en-US" sz="3200" dirty="0" smtClean="0"/>
            <a:t>Obstacles</a:t>
          </a:r>
          <a:endParaRPr lang="en-US" sz="3200" dirty="0"/>
        </a:p>
      </dgm:t>
    </dgm:pt>
    <dgm:pt modelId="{3B2CC46B-CF5B-40DB-ABD4-427B1AFFB785}" type="parTrans" cxnId="{5596C524-BD04-4CAF-A67F-9D3DC37CB95D}">
      <dgm:prSet/>
      <dgm:spPr/>
      <dgm:t>
        <a:bodyPr/>
        <a:lstStyle/>
        <a:p>
          <a:endParaRPr lang="en-US"/>
        </a:p>
      </dgm:t>
    </dgm:pt>
    <dgm:pt modelId="{70B3D5E5-DBF0-4DFC-A697-CB8089D8DD55}" type="sibTrans" cxnId="{5596C524-BD04-4CAF-A67F-9D3DC37CB95D}">
      <dgm:prSet/>
      <dgm:spPr/>
      <dgm:t>
        <a:bodyPr/>
        <a:lstStyle/>
        <a:p>
          <a:endParaRPr lang="en-US"/>
        </a:p>
      </dgm:t>
    </dgm:pt>
    <dgm:pt modelId="{09B20D78-F1E1-4A4F-9739-7F2A063F948B}">
      <dgm:prSet phldrT="[Text]" custT="1"/>
      <dgm:spPr/>
      <dgm:t>
        <a:bodyPr/>
        <a:lstStyle/>
        <a:p>
          <a:r>
            <a:rPr lang="en-US" sz="1800" dirty="0" smtClean="0"/>
            <a:t>Not all team members participate</a:t>
          </a:r>
          <a:endParaRPr lang="en-US" sz="1800" dirty="0"/>
        </a:p>
      </dgm:t>
    </dgm:pt>
    <dgm:pt modelId="{B2D9D55A-FCEA-47FD-8104-7920F9090353}" type="parTrans" cxnId="{7A39C72E-AC62-449C-8466-D2FCA6A3C766}">
      <dgm:prSet/>
      <dgm:spPr/>
      <dgm:t>
        <a:bodyPr/>
        <a:lstStyle/>
        <a:p>
          <a:endParaRPr lang="en-US"/>
        </a:p>
      </dgm:t>
    </dgm:pt>
    <dgm:pt modelId="{CCA989D9-C35D-420B-B001-6EC0AAD3225E}" type="sibTrans" cxnId="{7A39C72E-AC62-449C-8466-D2FCA6A3C766}">
      <dgm:prSet/>
      <dgm:spPr/>
      <dgm:t>
        <a:bodyPr/>
        <a:lstStyle/>
        <a:p>
          <a:endParaRPr lang="en-US"/>
        </a:p>
      </dgm:t>
    </dgm:pt>
    <dgm:pt modelId="{1832437C-5FE8-48BB-967D-37F1A46D3960}">
      <dgm:prSet phldrT="[Text]" custT="1"/>
      <dgm:spPr/>
      <dgm:t>
        <a:bodyPr/>
        <a:lstStyle/>
        <a:p>
          <a:r>
            <a:rPr lang="en-US" sz="1800" dirty="0" smtClean="0"/>
            <a:t>List of issues and obstacles from current and prior sprints</a:t>
          </a:r>
          <a:endParaRPr lang="en-US" sz="1800" dirty="0"/>
        </a:p>
      </dgm:t>
    </dgm:pt>
    <dgm:pt modelId="{728F166D-97B4-48A6-AEB1-CB65A74C8C4B}" type="parTrans" cxnId="{305E0F68-E099-40FB-9EFC-35DFA180C794}">
      <dgm:prSet/>
      <dgm:spPr/>
      <dgm:t>
        <a:bodyPr/>
        <a:lstStyle/>
        <a:p>
          <a:endParaRPr lang="en-US"/>
        </a:p>
      </dgm:t>
    </dgm:pt>
    <dgm:pt modelId="{BA997B23-EA1C-44A0-AC03-23D3B665E373}" type="sibTrans" cxnId="{305E0F68-E099-40FB-9EFC-35DFA180C794}">
      <dgm:prSet/>
      <dgm:spPr/>
      <dgm:t>
        <a:bodyPr/>
        <a:lstStyle/>
        <a:p>
          <a:endParaRPr lang="en-US"/>
        </a:p>
      </dgm:t>
    </dgm:pt>
    <dgm:pt modelId="{1D590870-0099-4985-8534-782358559403}">
      <dgm:prSet phldrT="[Text]" custT="1"/>
      <dgm:spPr/>
      <dgm:t>
        <a:bodyPr/>
        <a:lstStyle/>
        <a:p>
          <a:r>
            <a:rPr lang="en-US" sz="1800" dirty="0" smtClean="0"/>
            <a:t>First thing teams typically start scaling back on</a:t>
          </a:r>
          <a:endParaRPr lang="en-US" sz="1800" dirty="0"/>
        </a:p>
      </dgm:t>
    </dgm:pt>
    <dgm:pt modelId="{C96523B8-B000-48B7-AA5E-74C117F32CF7}" type="parTrans" cxnId="{5A34505B-CAFB-44F9-AFF5-E467C89EBCB2}">
      <dgm:prSet/>
      <dgm:spPr/>
      <dgm:t>
        <a:bodyPr/>
        <a:lstStyle/>
        <a:p>
          <a:endParaRPr lang="en-US"/>
        </a:p>
      </dgm:t>
    </dgm:pt>
    <dgm:pt modelId="{8C7A3EC5-F53A-4EA7-919E-6EDDC03C5A7D}" type="sibTrans" cxnId="{5A34505B-CAFB-44F9-AFF5-E467C89EBCB2}">
      <dgm:prSet/>
      <dgm:spPr/>
      <dgm:t>
        <a:bodyPr/>
        <a:lstStyle/>
        <a:p>
          <a:endParaRPr lang="en-US"/>
        </a:p>
      </dgm:t>
    </dgm:pt>
    <dgm:pt modelId="{8A57953F-3912-44E8-A410-5185A05F3210}" type="pres">
      <dgm:prSet presAssocID="{519F55BF-E620-4548-B214-B804DAE7B34A}" presName="Name0" presStyleCnt="0">
        <dgm:presLayoutVars>
          <dgm:dir/>
          <dgm:animLvl val="lvl"/>
          <dgm:resizeHandles val="exact"/>
        </dgm:presLayoutVars>
      </dgm:prSet>
      <dgm:spPr/>
      <dgm:t>
        <a:bodyPr/>
        <a:lstStyle/>
        <a:p>
          <a:endParaRPr lang="en-US"/>
        </a:p>
      </dgm:t>
    </dgm:pt>
    <dgm:pt modelId="{ED2F52A8-8056-432D-A382-7C0F4FA68E82}" type="pres">
      <dgm:prSet presAssocID="{C87BB5A9-56B0-4DDE-B41B-980C539960C2}" presName="composite" presStyleCnt="0"/>
      <dgm:spPr/>
      <dgm:t>
        <a:bodyPr/>
        <a:lstStyle/>
        <a:p>
          <a:endParaRPr lang="en-US"/>
        </a:p>
      </dgm:t>
    </dgm:pt>
    <dgm:pt modelId="{99678340-2B3C-490F-A169-20F1FF5C7A5B}" type="pres">
      <dgm:prSet presAssocID="{C87BB5A9-56B0-4DDE-B41B-980C539960C2}" presName="parTx" presStyleLbl="alignNode1" presStyleIdx="0" presStyleCnt="3">
        <dgm:presLayoutVars>
          <dgm:chMax val="0"/>
          <dgm:chPref val="0"/>
          <dgm:bulletEnabled val="1"/>
        </dgm:presLayoutVars>
      </dgm:prSet>
      <dgm:spPr/>
      <dgm:t>
        <a:bodyPr/>
        <a:lstStyle/>
        <a:p>
          <a:endParaRPr lang="en-US"/>
        </a:p>
      </dgm:t>
    </dgm:pt>
    <dgm:pt modelId="{C121C3B4-BDFA-48F6-8945-7FB6884191BD}" type="pres">
      <dgm:prSet presAssocID="{C87BB5A9-56B0-4DDE-B41B-980C539960C2}" presName="desTx" presStyleLbl="alignAccFollowNode1" presStyleIdx="0" presStyleCnt="3">
        <dgm:presLayoutVars>
          <dgm:bulletEnabled val="1"/>
        </dgm:presLayoutVars>
      </dgm:prSet>
      <dgm:spPr/>
      <dgm:t>
        <a:bodyPr/>
        <a:lstStyle/>
        <a:p>
          <a:endParaRPr lang="en-US"/>
        </a:p>
      </dgm:t>
    </dgm:pt>
    <dgm:pt modelId="{3EB48194-293C-4DDE-A5DE-743D94C8E614}" type="pres">
      <dgm:prSet presAssocID="{B1B49B1B-3821-41B9-BB11-6005B59368D2}" presName="space" presStyleCnt="0"/>
      <dgm:spPr/>
      <dgm:t>
        <a:bodyPr/>
        <a:lstStyle/>
        <a:p>
          <a:endParaRPr lang="en-US"/>
        </a:p>
      </dgm:t>
    </dgm:pt>
    <dgm:pt modelId="{3F172E70-041C-4743-AA4B-180E330EAC24}" type="pres">
      <dgm:prSet presAssocID="{76FEFF07-ECAB-43DF-9F46-8C06D153401F}" presName="composite" presStyleCnt="0"/>
      <dgm:spPr/>
      <dgm:t>
        <a:bodyPr/>
        <a:lstStyle/>
        <a:p>
          <a:endParaRPr lang="en-US"/>
        </a:p>
      </dgm:t>
    </dgm:pt>
    <dgm:pt modelId="{35BEF302-0DFE-4AB2-AEB8-BBFA4C22A2ED}" type="pres">
      <dgm:prSet presAssocID="{76FEFF07-ECAB-43DF-9F46-8C06D153401F}" presName="parTx" presStyleLbl="alignNode1" presStyleIdx="1" presStyleCnt="3">
        <dgm:presLayoutVars>
          <dgm:chMax val="0"/>
          <dgm:chPref val="0"/>
          <dgm:bulletEnabled val="1"/>
        </dgm:presLayoutVars>
      </dgm:prSet>
      <dgm:spPr/>
      <dgm:t>
        <a:bodyPr/>
        <a:lstStyle/>
        <a:p>
          <a:endParaRPr lang="en-US"/>
        </a:p>
      </dgm:t>
    </dgm:pt>
    <dgm:pt modelId="{9E158BFD-1AB3-45D4-91F4-8BE8610242B1}" type="pres">
      <dgm:prSet presAssocID="{76FEFF07-ECAB-43DF-9F46-8C06D153401F}" presName="desTx" presStyleLbl="alignAccFollowNode1" presStyleIdx="1" presStyleCnt="3">
        <dgm:presLayoutVars>
          <dgm:bulletEnabled val="1"/>
        </dgm:presLayoutVars>
      </dgm:prSet>
      <dgm:spPr/>
      <dgm:t>
        <a:bodyPr/>
        <a:lstStyle/>
        <a:p>
          <a:endParaRPr lang="en-US"/>
        </a:p>
      </dgm:t>
    </dgm:pt>
    <dgm:pt modelId="{B5155242-11E2-4353-9329-361BE1A77BBD}" type="pres">
      <dgm:prSet presAssocID="{324729B1-E6A0-4BB0-8DDF-36FC909DD6D8}" presName="space" presStyleCnt="0"/>
      <dgm:spPr/>
      <dgm:t>
        <a:bodyPr/>
        <a:lstStyle/>
        <a:p>
          <a:endParaRPr lang="en-US"/>
        </a:p>
      </dgm:t>
    </dgm:pt>
    <dgm:pt modelId="{082E090D-1EA4-4C07-9A03-C9091487134F}" type="pres">
      <dgm:prSet presAssocID="{15D80F71-9527-484F-97E2-4434C1CF52FB}" presName="composite" presStyleCnt="0"/>
      <dgm:spPr/>
      <dgm:t>
        <a:bodyPr/>
        <a:lstStyle/>
        <a:p>
          <a:endParaRPr lang="en-US"/>
        </a:p>
      </dgm:t>
    </dgm:pt>
    <dgm:pt modelId="{7E6903C7-5E02-4802-8ABA-AAA9F86F42AB}" type="pres">
      <dgm:prSet presAssocID="{15D80F71-9527-484F-97E2-4434C1CF52FB}" presName="parTx" presStyleLbl="alignNode1" presStyleIdx="2" presStyleCnt="3">
        <dgm:presLayoutVars>
          <dgm:chMax val="0"/>
          <dgm:chPref val="0"/>
          <dgm:bulletEnabled val="1"/>
        </dgm:presLayoutVars>
      </dgm:prSet>
      <dgm:spPr/>
      <dgm:t>
        <a:bodyPr/>
        <a:lstStyle/>
        <a:p>
          <a:endParaRPr lang="en-US"/>
        </a:p>
      </dgm:t>
    </dgm:pt>
    <dgm:pt modelId="{C8C2512D-74F5-4850-9208-87C5E39A6E88}" type="pres">
      <dgm:prSet presAssocID="{15D80F71-9527-484F-97E2-4434C1CF52FB}" presName="desTx" presStyleLbl="alignAccFollowNode1" presStyleIdx="2" presStyleCnt="3">
        <dgm:presLayoutVars>
          <dgm:bulletEnabled val="1"/>
        </dgm:presLayoutVars>
      </dgm:prSet>
      <dgm:spPr/>
      <dgm:t>
        <a:bodyPr/>
        <a:lstStyle/>
        <a:p>
          <a:endParaRPr lang="en-US"/>
        </a:p>
      </dgm:t>
    </dgm:pt>
  </dgm:ptLst>
  <dgm:cxnLst>
    <dgm:cxn modelId="{CDA8DACE-A68F-42F6-BAEF-3C084BA5B172}" srcId="{519F55BF-E620-4548-B214-B804DAE7B34A}" destId="{76FEFF07-ECAB-43DF-9F46-8C06D153401F}" srcOrd="1" destOrd="0" parTransId="{8DA12785-CB06-4079-8996-C84EA8E954A8}" sibTransId="{324729B1-E6A0-4BB0-8DDF-36FC909DD6D8}"/>
    <dgm:cxn modelId="{75D80532-ED4D-4D37-BA0C-84FA7CF530D6}" type="presOf" srcId="{BD77FF86-CA35-40E4-87EA-FC4B0382C866}" destId="{C121C3B4-BDFA-48F6-8945-7FB6884191BD}" srcOrd="0" destOrd="0" presId="urn:microsoft.com/office/officeart/2005/8/layout/hList1"/>
    <dgm:cxn modelId="{41A4EDDD-4DEE-4106-8F8B-46079D5B2BB6}" type="presOf" srcId="{F09D1699-608D-464A-97B6-0267148B8832}" destId="{9E158BFD-1AB3-45D4-91F4-8BE8610242B1}" srcOrd="0" destOrd="0" presId="urn:microsoft.com/office/officeart/2005/8/layout/hList1"/>
    <dgm:cxn modelId="{4A737F8F-A3C4-4956-8BE8-FC302BA328B4}" type="presOf" srcId="{1832437C-5FE8-48BB-967D-37F1A46D3960}" destId="{C121C3B4-BDFA-48F6-8945-7FB6884191BD}" srcOrd="0" destOrd="1" presId="urn:microsoft.com/office/officeart/2005/8/layout/hList1"/>
    <dgm:cxn modelId="{3A8620DE-AE40-4CFF-ABBA-E8028921141B}" srcId="{519F55BF-E620-4548-B214-B804DAE7B34A}" destId="{C87BB5A9-56B0-4DDE-B41B-980C539960C2}" srcOrd="0" destOrd="0" parTransId="{CEB9DDB0-BE66-4858-BA3E-963665659CE1}" sibTransId="{B1B49B1B-3821-41B9-BB11-6005B59368D2}"/>
    <dgm:cxn modelId="{9721471F-1FBD-449D-BFDB-CDA2E5D6616D}" type="presOf" srcId="{15D80F71-9527-484F-97E2-4434C1CF52FB}" destId="{7E6903C7-5E02-4802-8ABA-AAA9F86F42AB}" srcOrd="0" destOrd="0" presId="urn:microsoft.com/office/officeart/2005/8/layout/hList1"/>
    <dgm:cxn modelId="{7A39C72E-AC62-449C-8466-D2FCA6A3C766}" srcId="{15D80F71-9527-484F-97E2-4434C1CF52FB}" destId="{09B20D78-F1E1-4A4F-9739-7F2A063F948B}" srcOrd="0" destOrd="0" parTransId="{B2D9D55A-FCEA-47FD-8104-7920F9090353}" sibTransId="{CCA989D9-C35D-420B-B001-6EC0AAD3225E}"/>
    <dgm:cxn modelId="{A481D780-5189-4CA3-AFF3-97A18B17E747}" srcId="{76FEFF07-ECAB-43DF-9F46-8C06D153401F}" destId="{F09D1699-608D-464A-97B6-0267148B8832}" srcOrd="0" destOrd="0" parTransId="{9E9529BE-AFA3-4F39-BA29-9F01DA514B32}" sibTransId="{9E09CDCD-0AAC-4F2F-843B-26506AA06935}"/>
    <dgm:cxn modelId="{5A34505B-CAFB-44F9-AFF5-E467C89EBCB2}" srcId="{15D80F71-9527-484F-97E2-4434C1CF52FB}" destId="{1D590870-0099-4985-8534-782358559403}" srcOrd="1" destOrd="0" parTransId="{C96523B8-B000-48B7-AA5E-74C117F32CF7}" sibTransId="{8C7A3EC5-F53A-4EA7-919E-6EDDC03C5A7D}"/>
    <dgm:cxn modelId="{1D457F92-1252-4B7C-8790-04933E44DE29}" type="presOf" srcId="{09B20D78-F1E1-4A4F-9739-7F2A063F948B}" destId="{C8C2512D-74F5-4850-9208-87C5E39A6E88}" srcOrd="0" destOrd="0" presId="urn:microsoft.com/office/officeart/2005/8/layout/hList1"/>
    <dgm:cxn modelId="{305E0F68-E099-40FB-9EFC-35DFA180C794}" srcId="{C87BB5A9-56B0-4DDE-B41B-980C539960C2}" destId="{1832437C-5FE8-48BB-967D-37F1A46D3960}" srcOrd="1" destOrd="0" parTransId="{728F166D-97B4-48A6-AEB1-CB65A74C8C4B}" sibTransId="{BA997B23-EA1C-44A0-AC03-23D3B665E373}"/>
    <dgm:cxn modelId="{6CC548F4-3576-47CD-969D-3FD15E46F0CF}" srcId="{C87BB5A9-56B0-4DDE-B41B-980C539960C2}" destId="{BD77FF86-CA35-40E4-87EA-FC4B0382C866}" srcOrd="0" destOrd="0" parTransId="{43C8C8AE-FA28-4B11-A0EA-32F91B25AB4B}" sibTransId="{DA66F21E-FF45-428F-8E0D-C7209E453376}"/>
    <dgm:cxn modelId="{6F24888A-D351-4F0A-BCCB-C36F4C32AB72}" type="presOf" srcId="{1D590870-0099-4985-8534-782358559403}" destId="{C8C2512D-74F5-4850-9208-87C5E39A6E88}" srcOrd="0" destOrd="1" presId="urn:microsoft.com/office/officeart/2005/8/layout/hList1"/>
    <dgm:cxn modelId="{A1A0689A-C705-499E-8810-F6E3997EA84B}" type="presOf" srcId="{C87BB5A9-56B0-4DDE-B41B-980C539960C2}" destId="{99678340-2B3C-490F-A169-20F1FF5C7A5B}" srcOrd="0" destOrd="0" presId="urn:microsoft.com/office/officeart/2005/8/layout/hList1"/>
    <dgm:cxn modelId="{AB806288-DDD5-4EEA-AC6B-BB19C85206AE}" type="presOf" srcId="{76FEFF07-ECAB-43DF-9F46-8C06D153401F}" destId="{35BEF302-0DFE-4AB2-AEB8-BBFA4C22A2ED}" srcOrd="0" destOrd="0" presId="urn:microsoft.com/office/officeart/2005/8/layout/hList1"/>
    <dgm:cxn modelId="{5596C524-BD04-4CAF-A67F-9D3DC37CB95D}" srcId="{519F55BF-E620-4548-B214-B804DAE7B34A}" destId="{15D80F71-9527-484F-97E2-4434C1CF52FB}" srcOrd="2" destOrd="0" parTransId="{3B2CC46B-CF5B-40DB-ABD4-427B1AFFB785}" sibTransId="{70B3D5E5-DBF0-4DFC-A697-CB8089D8DD55}"/>
    <dgm:cxn modelId="{713F0B6C-737D-4B6C-9F8C-7333F8D28414}" srcId="{76FEFF07-ECAB-43DF-9F46-8C06D153401F}" destId="{494F0CD6-8516-44E0-9269-7AB2D78A6930}" srcOrd="1" destOrd="0" parTransId="{D2C45BDE-E4D3-4483-ABE1-E7FD5A12958B}" sibTransId="{F326E8F7-10DB-4BEB-B85A-021260D820D3}"/>
    <dgm:cxn modelId="{7495DF55-2F74-4AA3-BDD6-2B8110BE7FAC}" type="presOf" srcId="{494F0CD6-8516-44E0-9269-7AB2D78A6930}" destId="{9E158BFD-1AB3-45D4-91F4-8BE8610242B1}" srcOrd="0" destOrd="1" presId="urn:microsoft.com/office/officeart/2005/8/layout/hList1"/>
    <dgm:cxn modelId="{942B0EB0-14FA-4AF8-AA51-4182379FA7E0}" type="presOf" srcId="{519F55BF-E620-4548-B214-B804DAE7B34A}" destId="{8A57953F-3912-44E8-A410-5185A05F3210}" srcOrd="0" destOrd="0" presId="urn:microsoft.com/office/officeart/2005/8/layout/hList1"/>
    <dgm:cxn modelId="{711F34C2-6387-4B09-9D99-029E36EA317A}" type="presParOf" srcId="{8A57953F-3912-44E8-A410-5185A05F3210}" destId="{ED2F52A8-8056-432D-A382-7C0F4FA68E82}" srcOrd="0" destOrd="0" presId="urn:microsoft.com/office/officeart/2005/8/layout/hList1"/>
    <dgm:cxn modelId="{78DB2336-7C31-47EE-828B-8BD69B7559CE}" type="presParOf" srcId="{ED2F52A8-8056-432D-A382-7C0F4FA68E82}" destId="{99678340-2B3C-490F-A169-20F1FF5C7A5B}" srcOrd="0" destOrd="0" presId="urn:microsoft.com/office/officeart/2005/8/layout/hList1"/>
    <dgm:cxn modelId="{EFC047F3-2410-4CEA-987A-1B78A3BA5EEC}" type="presParOf" srcId="{ED2F52A8-8056-432D-A382-7C0F4FA68E82}" destId="{C121C3B4-BDFA-48F6-8945-7FB6884191BD}" srcOrd="1" destOrd="0" presId="urn:microsoft.com/office/officeart/2005/8/layout/hList1"/>
    <dgm:cxn modelId="{20D7AB8E-4529-4BBE-B91A-B4F24C230D8F}" type="presParOf" srcId="{8A57953F-3912-44E8-A410-5185A05F3210}" destId="{3EB48194-293C-4DDE-A5DE-743D94C8E614}" srcOrd="1" destOrd="0" presId="urn:microsoft.com/office/officeart/2005/8/layout/hList1"/>
    <dgm:cxn modelId="{47AA876A-4F09-4BB0-8307-DE280F53ED5E}" type="presParOf" srcId="{8A57953F-3912-44E8-A410-5185A05F3210}" destId="{3F172E70-041C-4743-AA4B-180E330EAC24}" srcOrd="2" destOrd="0" presId="urn:microsoft.com/office/officeart/2005/8/layout/hList1"/>
    <dgm:cxn modelId="{DB7952E4-0DFD-44D6-AD59-44C339F8B296}" type="presParOf" srcId="{3F172E70-041C-4743-AA4B-180E330EAC24}" destId="{35BEF302-0DFE-4AB2-AEB8-BBFA4C22A2ED}" srcOrd="0" destOrd="0" presId="urn:microsoft.com/office/officeart/2005/8/layout/hList1"/>
    <dgm:cxn modelId="{5090E743-BC97-4F04-9918-62384D9A7EC9}" type="presParOf" srcId="{3F172E70-041C-4743-AA4B-180E330EAC24}" destId="{9E158BFD-1AB3-45D4-91F4-8BE8610242B1}" srcOrd="1" destOrd="0" presId="urn:microsoft.com/office/officeart/2005/8/layout/hList1"/>
    <dgm:cxn modelId="{780056A3-230A-4436-84C1-774A929A52D3}" type="presParOf" srcId="{8A57953F-3912-44E8-A410-5185A05F3210}" destId="{B5155242-11E2-4353-9329-361BE1A77BBD}" srcOrd="3" destOrd="0" presId="urn:microsoft.com/office/officeart/2005/8/layout/hList1"/>
    <dgm:cxn modelId="{B96DCB1E-0081-49B0-9FEF-EBFC0B7958E9}" type="presParOf" srcId="{8A57953F-3912-44E8-A410-5185A05F3210}" destId="{082E090D-1EA4-4C07-9A03-C9091487134F}" srcOrd="4" destOrd="0" presId="urn:microsoft.com/office/officeart/2005/8/layout/hList1"/>
    <dgm:cxn modelId="{8EF39B08-A162-43AA-A244-A059A76DF614}" type="presParOf" srcId="{082E090D-1EA4-4C07-9A03-C9091487134F}" destId="{7E6903C7-5E02-4802-8ABA-AAA9F86F42AB}" srcOrd="0" destOrd="0" presId="urn:microsoft.com/office/officeart/2005/8/layout/hList1"/>
    <dgm:cxn modelId="{93307F4E-B8CC-408E-8F7B-D0F67B477D5D}" type="presParOf" srcId="{082E090D-1EA4-4C07-9A03-C9091487134F}" destId="{C8C2512D-74F5-4850-9208-87C5E39A6E8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200514-931E-4D42-8529-A1A560957652}"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en-US"/>
        </a:p>
      </dgm:t>
    </dgm:pt>
    <dgm:pt modelId="{9F6AE87F-ED45-47F1-940E-E6C9617CA4A9}">
      <dgm:prSet phldrT="[Text]"/>
      <dgm:spPr/>
      <dgm:t>
        <a:bodyPr/>
        <a:lstStyle/>
        <a:p>
          <a:r>
            <a:rPr lang="en-US" dirty="0" smtClean="0"/>
            <a:t>Product Owner</a:t>
          </a:r>
          <a:endParaRPr lang="en-US" dirty="0"/>
        </a:p>
      </dgm:t>
    </dgm:pt>
    <dgm:pt modelId="{92E26A5C-9F3A-4A5C-967B-531EE14D146F}" type="parTrans" cxnId="{E817B6A8-D6FC-4BC3-A897-F9B575C2D305}">
      <dgm:prSet/>
      <dgm:spPr/>
      <dgm:t>
        <a:bodyPr/>
        <a:lstStyle/>
        <a:p>
          <a:endParaRPr lang="en-US"/>
        </a:p>
      </dgm:t>
    </dgm:pt>
    <dgm:pt modelId="{CFC9C4D5-01FE-4BAC-80DD-A05ABBBE2515}" type="sibTrans" cxnId="{E817B6A8-D6FC-4BC3-A897-F9B575C2D305}">
      <dgm:prSet/>
      <dgm:spPr/>
      <dgm:t>
        <a:bodyPr/>
        <a:lstStyle/>
        <a:p>
          <a:endParaRPr lang="en-US" dirty="0"/>
        </a:p>
      </dgm:t>
    </dgm:pt>
    <dgm:pt modelId="{31C8453F-EC37-43E5-91A4-B94A5C014C82}">
      <dgm:prSet phldrT="[Text]"/>
      <dgm:spPr/>
      <dgm:t>
        <a:bodyPr/>
        <a:lstStyle/>
        <a:p>
          <a:r>
            <a:rPr lang="en-US" dirty="0" smtClean="0"/>
            <a:t>Scrum Master</a:t>
          </a:r>
          <a:endParaRPr lang="en-US" dirty="0"/>
        </a:p>
      </dgm:t>
    </dgm:pt>
    <dgm:pt modelId="{5837E185-41E2-4562-B71C-13568E1D4E92}" type="parTrans" cxnId="{DE1A0EA4-17F2-4DBE-B21A-3EBF60DDE035}">
      <dgm:prSet/>
      <dgm:spPr/>
      <dgm:t>
        <a:bodyPr/>
        <a:lstStyle/>
        <a:p>
          <a:endParaRPr lang="en-US"/>
        </a:p>
      </dgm:t>
    </dgm:pt>
    <dgm:pt modelId="{B9CECAE0-B7B6-4FAB-B7A3-CB6F4FD66D0C}" type="sibTrans" cxnId="{DE1A0EA4-17F2-4DBE-B21A-3EBF60DDE035}">
      <dgm:prSet/>
      <dgm:spPr/>
      <dgm:t>
        <a:bodyPr/>
        <a:lstStyle/>
        <a:p>
          <a:endParaRPr lang="en-US" dirty="0"/>
        </a:p>
      </dgm:t>
    </dgm:pt>
    <dgm:pt modelId="{19CD9F07-CBE6-4348-BDE5-75BBAD359DFF}">
      <dgm:prSet phldrT="[Text]"/>
      <dgm:spPr/>
      <dgm:t>
        <a:bodyPr/>
        <a:lstStyle/>
        <a:p>
          <a:r>
            <a:rPr lang="en-US" dirty="0" smtClean="0"/>
            <a:t>Scrum Team</a:t>
          </a:r>
          <a:endParaRPr lang="en-US" dirty="0"/>
        </a:p>
      </dgm:t>
    </dgm:pt>
    <dgm:pt modelId="{C1E5054C-CD6A-4E70-BF41-1C27BFAAB84A}" type="parTrans" cxnId="{53D0A0B1-8D05-40AC-B8C7-96B440ADF05F}">
      <dgm:prSet/>
      <dgm:spPr/>
      <dgm:t>
        <a:bodyPr/>
        <a:lstStyle/>
        <a:p>
          <a:endParaRPr lang="en-US"/>
        </a:p>
      </dgm:t>
    </dgm:pt>
    <dgm:pt modelId="{F8880B40-46E3-4881-9731-590FA23A9D07}" type="sibTrans" cxnId="{53D0A0B1-8D05-40AC-B8C7-96B440ADF05F}">
      <dgm:prSet/>
      <dgm:spPr/>
      <dgm:t>
        <a:bodyPr/>
        <a:lstStyle/>
        <a:p>
          <a:endParaRPr lang="en-US" dirty="0"/>
        </a:p>
      </dgm:t>
    </dgm:pt>
    <dgm:pt modelId="{6AB682AC-3430-4955-8300-27657A57411F}" type="pres">
      <dgm:prSet presAssocID="{FF200514-931E-4D42-8529-A1A560957652}" presName="cycle" presStyleCnt="0">
        <dgm:presLayoutVars>
          <dgm:dir/>
          <dgm:resizeHandles val="exact"/>
        </dgm:presLayoutVars>
      </dgm:prSet>
      <dgm:spPr/>
      <dgm:t>
        <a:bodyPr/>
        <a:lstStyle/>
        <a:p>
          <a:endParaRPr lang="en-US"/>
        </a:p>
      </dgm:t>
    </dgm:pt>
    <dgm:pt modelId="{233C66DF-3A6E-434D-92EC-0C35FF447890}" type="pres">
      <dgm:prSet presAssocID="{9F6AE87F-ED45-47F1-940E-E6C9617CA4A9}" presName="node" presStyleLbl="node1" presStyleIdx="0" presStyleCnt="3" custRadScaleRad="100005" custRadScaleInc="-1530">
        <dgm:presLayoutVars>
          <dgm:bulletEnabled val="1"/>
        </dgm:presLayoutVars>
      </dgm:prSet>
      <dgm:spPr/>
      <dgm:t>
        <a:bodyPr/>
        <a:lstStyle/>
        <a:p>
          <a:endParaRPr lang="en-US"/>
        </a:p>
      </dgm:t>
    </dgm:pt>
    <dgm:pt modelId="{9DC032F2-9C38-4E5E-AB18-BF0F74E298DC}" type="pres">
      <dgm:prSet presAssocID="{9F6AE87F-ED45-47F1-940E-E6C9617CA4A9}" presName="spNode" presStyleCnt="0"/>
      <dgm:spPr/>
      <dgm:t>
        <a:bodyPr/>
        <a:lstStyle/>
        <a:p>
          <a:endParaRPr lang="en-US"/>
        </a:p>
      </dgm:t>
    </dgm:pt>
    <dgm:pt modelId="{8A8231F0-461E-409D-9431-53D04EE9EEE9}" type="pres">
      <dgm:prSet presAssocID="{CFC9C4D5-01FE-4BAC-80DD-A05ABBBE2515}" presName="sibTrans" presStyleLbl="sibTrans1D1" presStyleIdx="0" presStyleCnt="3"/>
      <dgm:spPr/>
      <dgm:t>
        <a:bodyPr/>
        <a:lstStyle/>
        <a:p>
          <a:endParaRPr lang="en-US"/>
        </a:p>
      </dgm:t>
    </dgm:pt>
    <dgm:pt modelId="{7914F7B5-319B-44E8-A217-6901939C6513}" type="pres">
      <dgm:prSet presAssocID="{31C8453F-EC37-43E5-91A4-B94A5C014C82}" presName="node" presStyleLbl="node1" presStyleIdx="1" presStyleCnt="3">
        <dgm:presLayoutVars>
          <dgm:bulletEnabled val="1"/>
        </dgm:presLayoutVars>
      </dgm:prSet>
      <dgm:spPr/>
      <dgm:t>
        <a:bodyPr/>
        <a:lstStyle/>
        <a:p>
          <a:endParaRPr lang="en-US"/>
        </a:p>
      </dgm:t>
    </dgm:pt>
    <dgm:pt modelId="{49F49981-9E32-4982-B463-B172E00316D7}" type="pres">
      <dgm:prSet presAssocID="{31C8453F-EC37-43E5-91A4-B94A5C014C82}" presName="spNode" presStyleCnt="0"/>
      <dgm:spPr/>
      <dgm:t>
        <a:bodyPr/>
        <a:lstStyle/>
        <a:p>
          <a:endParaRPr lang="en-US"/>
        </a:p>
      </dgm:t>
    </dgm:pt>
    <dgm:pt modelId="{1B29242A-624F-49AD-8E2F-C6F1583F373F}" type="pres">
      <dgm:prSet presAssocID="{B9CECAE0-B7B6-4FAB-B7A3-CB6F4FD66D0C}" presName="sibTrans" presStyleLbl="sibTrans1D1" presStyleIdx="1" presStyleCnt="3"/>
      <dgm:spPr/>
      <dgm:t>
        <a:bodyPr/>
        <a:lstStyle/>
        <a:p>
          <a:endParaRPr lang="en-US"/>
        </a:p>
      </dgm:t>
    </dgm:pt>
    <dgm:pt modelId="{52BFBD3C-4198-40E8-AA85-06911DBDDD9A}" type="pres">
      <dgm:prSet presAssocID="{19CD9F07-CBE6-4348-BDE5-75BBAD359DFF}" presName="node" presStyleLbl="node1" presStyleIdx="2" presStyleCnt="3">
        <dgm:presLayoutVars>
          <dgm:bulletEnabled val="1"/>
        </dgm:presLayoutVars>
      </dgm:prSet>
      <dgm:spPr/>
      <dgm:t>
        <a:bodyPr/>
        <a:lstStyle/>
        <a:p>
          <a:endParaRPr lang="en-US"/>
        </a:p>
      </dgm:t>
    </dgm:pt>
    <dgm:pt modelId="{C8E018A5-4786-47B2-9D69-85AFD6939D07}" type="pres">
      <dgm:prSet presAssocID="{19CD9F07-CBE6-4348-BDE5-75BBAD359DFF}" presName="spNode" presStyleCnt="0"/>
      <dgm:spPr/>
      <dgm:t>
        <a:bodyPr/>
        <a:lstStyle/>
        <a:p>
          <a:endParaRPr lang="en-US"/>
        </a:p>
      </dgm:t>
    </dgm:pt>
    <dgm:pt modelId="{D5CC27A8-546C-4078-9A53-A7BC05DE3D20}" type="pres">
      <dgm:prSet presAssocID="{F8880B40-46E3-4881-9731-590FA23A9D07}" presName="sibTrans" presStyleLbl="sibTrans1D1" presStyleIdx="2" presStyleCnt="3"/>
      <dgm:spPr/>
      <dgm:t>
        <a:bodyPr/>
        <a:lstStyle/>
        <a:p>
          <a:endParaRPr lang="en-US"/>
        </a:p>
      </dgm:t>
    </dgm:pt>
  </dgm:ptLst>
  <dgm:cxnLst>
    <dgm:cxn modelId="{0F0C95F2-978D-48F3-9E1C-2DF2F768C407}" type="presOf" srcId="{B9CECAE0-B7B6-4FAB-B7A3-CB6F4FD66D0C}" destId="{1B29242A-624F-49AD-8E2F-C6F1583F373F}" srcOrd="0" destOrd="0" presId="urn:microsoft.com/office/officeart/2005/8/layout/cycle6"/>
    <dgm:cxn modelId="{5B52C642-6C01-404C-BD9E-4C6D3EE418D2}" type="presOf" srcId="{CFC9C4D5-01FE-4BAC-80DD-A05ABBBE2515}" destId="{8A8231F0-461E-409D-9431-53D04EE9EEE9}" srcOrd="0" destOrd="0" presId="urn:microsoft.com/office/officeart/2005/8/layout/cycle6"/>
    <dgm:cxn modelId="{1D394AC8-CFD7-462C-B506-ECA4CB197A29}" type="presOf" srcId="{31C8453F-EC37-43E5-91A4-B94A5C014C82}" destId="{7914F7B5-319B-44E8-A217-6901939C6513}" srcOrd="0" destOrd="0" presId="urn:microsoft.com/office/officeart/2005/8/layout/cycle6"/>
    <dgm:cxn modelId="{ECC9FAAE-7A51-428F-8A19-842C5C864C35}" type="presOf" srcId="{9F6AE87F-ED45-47F1-940E-E6C9617CA4A9}" destId="{233C66DF-3A6E-434D-92EC-0C35FF447890}" srcOrd="0" destOrd="0" presId="urn:microsoft.com/office/officeart/2005/8/layout/cycle6"/>
    <dgm:cxn modelId="{DE1A0EA4-17F2-4DBE-B21A-3EBF60DDE035}" srcId="{FF200514-931E-4D42-8529-A1A560957652}" destId="{31C8453F-EC37-43E5-91A4-B94A5C014C82}" srcOrd="1" destOrd="0" parTransId="{5837E185-41E2-4562-B71C-13568E1D4E92}" sibTransId="{B9CECAE0-B7B6-4FAB-B7A3-CB6F4FD66D0C}"/>
    <dgm:cxn modelId="{E817B6A8-D6FC-4BC3-A897-F9B575C2D305}" srcId="{FF200514-931E-4D42-8529-A1A560957652}" destId="{9F6AE87F-ED45-47F1-940E-E6C9617CA4A9}" srcOrd="0" destOrd="0" parTransId="{92E26A5C-9F3A-4A5C-967B-531EE14D146F}" sibTransId="{CFC9C4D5-01FE-4BAC-80DD-A05ABBBE2515}"/>
    <dgm:cxn modelId="{8267D123-B062-4853-AE2E-C60E4305FFF7}" type="presOf" srcId="{FF200514-931E-4D42-8529-A1A560957652}" destId="{6AB682AC-3430-4955-8300-27657A57411F}" srcOrd="0" destOrd="0" presId="urn:microsoft.com/office/officeart/2005/8/layout/cycle6"/>
    <dgm:cxn modelId="{53D0A0B1-8D05-40AC-B8C7-96B440ADF05F}" srcId="{FF200514-931E-4D42-8529-A1A560957652}" destId="{19CD9F07-CBE6-4348-BDE5-75BBAD359DFF}" srcOrd="2" destOrd="0" parTransId="{C1E5054C-CD6A-4E70-BF41-1C27BFAAB84A}" sibTransId="{F8880B40-46E3-4881-9731-590FA23A9D07}"/>
    <dgm:cxn modelId="{A651FB46-5C2D-4E65-94F6-C911740908E7}" type="presOf" srcId="{19CD9F07-CBE6-4348-BDE5-75BBAD359DFF}" destId="{52BFBD3C-4198-40E8-AA85-06911DBDDD9A}" srcOrd="0" destOrd="0" presId="urn:microsoft.com/office/officeart/2005/8/layout/cycle6"/>
    <dgm:cxn modelId="{CAADAB85-7D27-48B0-8AF4-D59D50683346}" type="presOf" srcId="{F8880B40-46E3-4881-9731-590FA23A9D07}" destId="{D5CC27A8-546C-4078-9A53-A7BC05DE3D20}" srcOrd="0" destOrd="0" presId="urn:microsoft.com/office/officeart/2005/8/layout/cycle6"/>
    <dgm:cxn modelId="{1A2B96E7-DEBE-4D43-93DF-13521F39294A}" type="presParOf" srcId="{6AB682AC-3430-4955-8300-27657A57411F}" destId="{233C66DF-3A6E-434D-92EC-0C35FF447890}" srcOrd="0" destOrd="0" presId="urn:microsoft.com/office/officeart/2005/8/layout/cycle6"/>
    <dgm:cxn modelId="{392A6456-F6C7-40CB-8D3A-6F52DA6806CA}" type="presParOf" srcId="{6AB682AC-3430-4955-8300-27657A57411F}" destId="{9DC032F2-9C38-4E5E-AB18-BF0F74E298DC}" srcOrd="1" destOrd="0" presId="urn:microsoft.com/office/officeart/2005/8/layout/cycle6"/>
    <dgm:cxn modelId="{7B45301E-1411-47C0-9F41-AB06FCB0448B}" type="presParOf" srcId="{6AB682AC-3430-4955-8300-27657A57411F}" destId="{8A8231F0-461E-409D-9431-53D04EE9EEE9}" srcOrd="2" destOrd="0" presId="urn:microsoft.com/office/officeart/2005/8/layout/cycle6"/>
    <dgm:cxn modelId="{AA010496-0D5D-4745-BECA-74B6D54B3500}" type="presParOf" srcId="{6AB682AC-3430-4955-8300-27657A57411F}" destId="{7914F7B5-319B-44E8-A217-6901939C6513}" srcOrd="3" destOrd="0" presId="urn:microsoft.com/office/officeart/2005/8/layout/cycle6"/>
    <dgm:cxn modelId="{8ED489C5-BE8C-42B3-8B11-EC74437B7C26}" type="presParOf" srcId="{6AB682AC-3430-4955-8300-27657A57411F}" destId="{49F49981-9E32-4982-B463-B172E00316D7}" srcOrd="4" destOrd="0" presId="urn:microsoft.com/office/officeart/2005/8/layout/cycle6"/>
    <dgm:cxn modelId="{CD774CF6-E237-4695-872A-3FDAEEE64831}" type="presParOf" srcId="{6AB682AC-3430-4955-8300-27657A57411F}" destId="{1B29242A-624F-49AD-8E2F-C6F1583F373F}" srcOrd="5" destOrd="0" presId="urn:microsoft.com/office/officeart/2005/8/layout/cycle6"/>
    <dgm:cxn modelId="{7F048C80-28F8-4287-AB1A-051FE6D8B5D6}" type="presParOf" srcId="{6AB682AC-3430-4955-8300-27657A57411F}" destId="{52BFBD3C-4198-40E8-AA85-06911DBDDD9A}" srcOrd="6" destOrd="0" presId="urn:microsoft.com/office/officeart/2005/8/layout/cycle6"/>
    <dgm:cxn modelId="{50F9B22C-B7C1-4935-8C66-6DF30C32A69E}" type="presParOf" srcId="{6AB682AC-3430-4955-8300-27657A57411F}" destId="{C8E018A5-4786-47B2-9D69-85AFD6939D07}" srcOrd="7" destOrd="0" presId="urn:microsoft.com/office/officeart/2005/8/layout/cycle6"/>
    <dgm:cxn modelId="{FF793CD5-1122-4A0D-924D-F2222A9ABC99}" type="presParOf" srcId="{6AB682AC-3430-4955-8300-27657A57411F}" destId="{D5CC27A8-546C-4078-9A53-A7BC05DE3D20}"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FD117D-C3C0-4205-857D-41DE2055633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56C60C-F48E-481A-AC3B-DDEE86F025D9}">
      <dgm:prSet phldrT="[Text]" custT="1"/>
      <dgm:spPr/>
      <dgm:t>
        <a:bodyPr/>
        <a:lstStyle/>
        <a:p>
          <a:r>
            <a:rPr lang="en-US" sz="2000" dirty="0" smtClean="0"/>
            <a:t>Purpose ::</a:t>
          </a:r>
          <a:endParaRPr lang="en-US" sz="2000" dirty="0"/>
        </a:p>
      </dgm:t>
    </dgm:pt>
    <dgm:pt modelId="{94FD2001-D12E-47C0-ACBB-345C25789184}" type="parTrans" cxnId="{65F55097-E920-4DD4-A954-12BD771A27A0}">
      <dgm:prSet/>
      <dgm:spPr/>
      <dgm:t>
        <a:bodyPr/>
        <a:lstStyle/>
        <a:p>
          <a:endParaRPr lang="en-US"/>
        </a:p>
      </dgm:t>
    </dgm:pt>
    <dgm:pt modelId="{40E250AD-C90A-4031-88D0-96F8BB361874}" type="sibTrans" cxnId="{65F55097-E920-4DD4-A954-12BD771A27A0}">
      <dgm:prSet/>
      <dgm:spPr/>
      <dgm:t>
        <a:bodyPr/>
        <a:lstStyle/>
        <a:p>
          <a:endParaRPr lang="en-US"/>
        </a:p>
      </dgm:t>
    </dgm:pt>
    <dgm:pt modelId="{26BF390A-DA13-4CB7-B083-D18A681F551F}">
      <dgm:prSet phldrT="[Text]" custT="1"/>
      <dgm:spPr/>
      <dgm:t>
        <a:bodyPr/>
        <a:lstStyle/>
        <a:p>
          <a:r>
            <a:rPr lang="en-US" sz="1800" dirty="0" smtClean="0"/>
            <a:t>Articulate project vision and strategy</a:t>
          </a:r>
          <a:endParaRPr lang="en-US" sz="1800" dirty="0"/>
        </a:p>
      </dgm:t>
    </dgm:pt>
    <dgm:pt modelId="{2FDF8FAA-C3A9-4FAE-9466-C833143B35A4}" type="parTrans" cxnId="{77ECC090-4A7B-44BD-8B54-881C6ECDCF0E}">
      <dgm:prSet/>
      <dgm:spPr/>
      <dgm:t>
        <a:bodyPr/>
        <a:lstStyle/>
        <a:p>
          <a:endParaRPr lang="en-US"/>
        </a:p>
      </dgm:t>
    </dgm:pt>
    <dgm:pt modelId="{429614E0-4DCC-488A-8F34-ACD1179C2881}" type="sibTrans" cxnId="{77ECC090-4A7B-44BD-8B54-881C6ECDCF0E}">
      <dgm:prSet/>
      <dgm:spPr/>
      <dgm:t>
        <a:bodyPr/>
        <a:lstStyle/>
        <a:p>
          <a:endParaRPr lang="en-US"/>
        </a:p>
      </dgm:t>
    </dgm:pt>
    <dgm:pt modelId="{371BB04F-55F0-46AB-AE65-CE54EDD95A5A}">
      <dgm:prSet phldrT="[Text]" custT="1"/>
      <dgm:spPr/>
      <dgm:t>
        <a:bodyPr/>
        <a:lstStyle/>
        <a:p>
          <a:r>
            <a:rPr lang="en-US" sz="1800" dirty="0" smtClean="0"/>
            <a:t>Define goals, objectives and details for roadmap</a:t>
          </a:r>
          <a:endParaRPr lang="en-US" sz="1800" dirty="0"/>
        </a:p>
      </dgm:t>
    </dgm:pt>
    <dgm:pt modelId="{56D0280C-C640-483A-B4FB-8F29227E48B7}" type="parTrans" cxnId="{35329896-11B9-42A3-9FD4-469AC2142335}">
      <dgm:prSet/>
      <dgm:spPr/>
      <dgm:t>
        <a:bodyPr/>
        <a:lstStyle/>
        <a:p>
          <a:endParaRPr lang="en-US"/>
        </a:p>
      </dgm:t>
    </dgm:pt>
    <dgm:pt modelId="{42D63DAF-DCF7-4489-A225-DA64DA698B51}" type="sibTrans" cxnId="{35329896-11B9-42A3-9FD4-469AC2142335}">
      <dgm:prSet/>
      <dgm:spPr/>
      <dgm:t>
        <a:bodyPr/>
        <a:lstStyle/>
        <a:p>
          <a:endParaRPr lang="en-US"/>
        </a:p>
      </dgm:t>
    </dgm:pt>
    <dgm:pt modelId="{2AED3B80-2A1B-4C79-892D-7808ED54375B}" type="pres">
      <dgm:prSet presAssocID="{39FD117D-C3C0-4205-857D-41DE2055633D}" presName="linear" presStyleCnt="0">
        <dgm:presLayoutVars>
          <dgm:animLvl val="lvl"/>
          <dgm:resizeHandles val="exact"/>
        </dgm:presLayoutVars>
      </dgm:prSet>
      <dgm:spPr/>
      <dgm:t>
        <a:bodyPr/>
        <a:lstStyle/>
        <a:p>
          <a:endParaRPr lang="en-US"/>
        </a:p>
      </dgm:t>
    </dgm:pt>
    <dgm:pt modelId="{FD769692-6098-4260-BB89-B2674336B7C9}" type="pres">
      <dgm:prSet presAssocID="{ED56C60C-F48E-481A-AC3B-DDEE86F025D9}" presName="parentText" presStyleLbl="node1" presStyleIdx="0" presStyleCnt="1" custScaleY="36793" custLinFactY="-82230" custLinFactNeighborY="-100000">
        <dgm:presLayoutVars>
          <dgm:chMax val="0"/>
          <dgm:bulletEnabled val="1"/>
        </dgm:presLayoutVars>
      </dgm:prSet>
      <dgm:spPr/>
      <dgm:t>
        <a:bodyPr/>
        <a:lstStyle/>
        <a:p>
          <a:endParaRPr lang="en-US"/>
        </a:p>
      </dgm:t>
    </dgm:pt>
    <dgm:pt modelId="{AA622ACF-4DBF-4F98-A55C-DA5C30FA9591}" type="pres">
      <dgm:prSet presAssocID="{ED56C60C-F48E-481A-AC3B-DDEE86F025D9}" presName="childText" presStyleLbl="revTx" presStyleIdx="0" presStyleCnt="1" custScaleY="77711" custLinFactY="-36433" custLinFactNeighborY="-100000">
        <dgm:presLayoutVars>
          <dgm:bulletEnabled val="1"/>
        </dgm:presLayoutVars>
      </dgm:prSet>
      <dgm:spPr/>
      <dgm:t>
        <a:bodyPr/>
        <a:lstStyle/>
        <a:p>
          <a:endParaRPr lang="en-US"/>
        </a:p>
      </dgm:t>
    </dgm:pt>
  </dgm:ptLst>
  <dgm:cxnLst>
    <dgm:cxn modelId="{35329896-11B9-42A3-9FD4-469AC2142335}" srcId="{ED56C60C-F48E-481A-AC3B-DDEE86F025D9}" destId="{371BB04F-55F0-46AB-AE65-CE54EDD95A5A}" srcOrd="1" destOrd="0" parTransId="{56D0280C-C640-483A-B4FB-8F29227E48B7}" sibTransId="{42D63DAF-DCF7-4489-A225-DA64DA698B51}"/>
    <dgm:cxn modelId="{A83D71CC-0AB8-45D5-A55C-6B91ED7B480D}" type="presOf" srcId="{ED56C60C-F48E-481A-AC3B-DDEE86F025D9}" destId="{FD769692-6098-4260-BB89-B2674336B7C9}" srcOrd="0" destOrd="0" presId="urn:microsoft.com/office/officeart/2005/8/layout/vList2"/>
    <dgm:cxn modelId="{88B45D2C-322B-41CB-BF88-F4FEFEDAD08E}" type="presOf" srcId="{39FD117D-C3C0-4205-857D-41DE2055633D}" destId="{2AED3B80-2A1B-4C79-892D-7808ED54375B}" srcOrd="0" destOrd="0" presId="urn:microsoft.com/office/officeart/2005/8/layout/vList2"/>
    <dgm:cxn modelId="{93BA2649-3716-46CE-B3D1-BD942FC12202}" type="presOf" srcId="{26BF390A-DA13-4CB7-B083-D18A681F551F}" destId="{AA622ACF-4DBF-4F98-A55C-DA5C30FA9591}" srcOrd="0" destOrd="0" presId="urn:microsoft.com/office/officeart/2005/8/layout/vList2"/>
    <dgm:cxn modelId="{61064C19-4C55-44F1-BDE1-31507CE2BE7B}" type="presOf" srcId="{371BB04F-55F0-46AB-AE65-CE54EDD95A5A}" destId="{AA622ACF-4DBF-4F98-A55C-DA5C30FA9591}" srcOrd="0" destOrd="1" presId="urn:microsoft.com/office/officeart/2005/8/layout/vList2"/>
    <dgm:cxn modelId="{77ECC090-4A7B-44BD-8B54-881C6ECDCF0E}" srcId="{ED56C60C-F48E-481A-AC3B-DDEE86F025D9}" destId="{26BF390A-DA13-4CB7-B083-D18A681F551F}" srcOrd="0" destOrd="0" parTransId="{2FDF8FAA-C3A9-4FAE-9466-C833143B35A4}" sibTransId="{429614E0-4DCC-488A-8F34-ACD1179C2881}"/>
    <dgm:cxn modelId="{65F55097-E920-4DD4-A954-12BD771A27A0}" srcId="{39FD117D-C3C0-4205-857D-41DE2055633D}" destId="{ED56C60C-F48E-481A-AC3B-DDEE86F025D9}" srcOrd="0" destOrd="0" parTransId="{94FD2001-D12E-47C0-ACBB-345C25789184}" sibTransId="{40E250AD-C90A-4031-88D0-96F8BB361874}"/>
    <dgm:cxn modelId="{2631425E-2A67-4440-B04B-643D64522D1F}" type="presParOf" srcId="{2AED3B80-2A1B-4C79-892D-7808ED54375B}" destId="{FD769692-6098-4260-BB89-B2674336B7C9}" srcOrd="0" destOrd="0" presId="urn:microsoft.com/office/officeart/2005/8/layout/vList2"/>
    <dgm:cxn modelId="{48B3709A-7A4F-4720-A60F-1585C24A43F7}" type="presParOf" srcId="{2AED3B80-2A1B-4C79-892D-7808ED54375B}" destId="{AA622ACF-4DBF-4F98-A55C-DA5C30FA959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9F55BF-E620-4548-B214-B804DAE7B34A}"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C87BB5A9-56B0-4DDE-B41B-980C539960C2}">
      <dgm:prSet phldrT="[Text]" custT="1"/>
      <dgm:spPr/>
      <dgm:t>
        <a:bodyPr/>
        <a:lstStyle/>
        <a:p>
          <a:r>
            <a:rPr lang="en-US" sz="2800" dirty="0" smtClean="0"/>
            <a:t>Inputs</a:t>
          </a:r>
          <a:endParaRPr lang="en-US" sz="2800" dirty="0"/>
        </a:p>
      </dgm:t>
    </dgm:pt>
    <dgm:pt modelId="{CEB9DDB0-BE66-4858-BA3E-963665659CE1}" type="parTrans" cxnId="{3A8620DE-AE40-4CFF-ABBA-E8028921141B}">
      <dgm:prSet/>
      <dgm:spPr/>
      <dgm:t>
        <a:bodyPr/>
        <a:lstStyle/>
        <a:p>
          <a:endParaRPr lang="en-US"/>
        </a:p>
      </dgm:t>
    </dgm:pt>
    <dgm:pt modelId="{B1B49B1B-3821-41B9-BB11-6005B59368D2}" type="sibTrans" cxnId="{3A8620DE-AE40-4CFF-ABBA-E8028921141B}">
      <dgm:prSet/>
      <dgm:spPr/>
      <dgm:t>
        <a:bodyPr/>
        <a:lstStyle/>
        <a:p>
          <a:endParaRPr lang="en-US"/>
        </a:p>
      </dgm:t>
    </dgm:pt>
    <dgm:pt modelId="{BD77FF86-CA35-40E4-87EA-FC4B0382C866}">
      <dgm:prSet phldrT="[Text]" custT="1"/>
      <dgm:spPr/>
      <dgm:t>
        <a:bodyPr/>
        <a:lstStyle/>
        <a:p>
          <a:r>
            <a:rPr lang="en-US" sz="1600" dirty="0" smtClean="0"/>
            <a:t>Understanding of existing strategy, projects and technologies</a:t>
          </a:r>
          <a:endParaRPr lang="en-US" sz="1600" dirty="0"/>
        </a:p>
      </dgm:t>
    </dgm:pt>
    <dgm:pt modelId="{43C8C8AE-FA28-4B11-A0EA-32F91B25AB4B}" type="parTrans" cxnId="{6CC548F4-3576-47CD-969D-3FD15E46F0CF}">
      <dgm:prSet/>
      <dgm:spPr/>
      <dgm:t>
        <a:bodyPr/>
        <a:lstStyle/>
        <a:p>
          <a:endParaRPr lang="en-US"/>
        </a:p>
      </dgm:t>
    </dgm:pt>
    <dgm:pt modelId="{DA66F21E-FF45-428F-8E0D-C7209E453376}" type="sibTrans" cxnId="{6CC548F4-3576-47CD-969D-3FD15E46F0CF}">
      <dgm:prSet/>
      <dgm:spPr/>
      <dgm:t>
        <a:bodyPr/>
        <a:lstStyle/>
        <a:p>
          <a:endParaRPr lang="en-US"/>
        </a:p>
      </dgm:t>
    </dgm:pt>
    <dgm:pt modelId="{76FEFF07-ECAB-43DF-9F46-8C06D153401F}">
      <dgm:prSet phldrT="[Text]" custT="1"/>
      <dgm:spPr/>
      <dgm:t>
        <a:bodyPr/>
        <a:lstStyle/>
        <a:p>
          <a:r>
            <a:rPr lang="en-US" sz="2800" dirty="0" smtClean="0"/>
            <a:t>Outputs</a:t>
          </a:r>
          <a:endParaRPr lang="en-US" sz="2800" dirty="0"/>
        </a:p>
      </dgm:t>
    </dgm:pt>
    <dgm:pt modelId="{8DA12785-CB06-4079-8996-C84EA8E954A8}" type="parTrans" cxnId="{CDA8DACE-A68F-42F6-BAEF-3C084BA5B172}">
      <dgm:prSet/>
      <dgm:spPr/>
      <dgm:t>
        <a:bodyPr/>
        <a:lstStyle/>
        <a:p>
          <a:endParaRPr lang="en-US"/>
        </a:p>
      </dgm:t>
    </dgm:pt>
    <dgm:pt modelId="{324729B1-E6A0-4BB0-8DDF-36FC909DD6D8}" type="sibTrans" cxnId="{CDA8DACE-A68F-42F6-BAEF-3C084BA5B172}">
      <dgm:prSet/>
      <dgm:spPr/>
      <dgm:t>
        <a:bodyPr/>
        <a:lstStyle/>
        <a:p>
          <a:endParaRPr lang="en-US"/>
        </a:p>
      </dgm:t>
    </dgm:pt>
    <dgm:pt modelId="{F09D1699-608D-464A-97B6-0267148B8832}">
      <dgm:prSet phldrT="[Text]" custT="1"/>
      <dgm:spPr/>
      <dgm:t>
        <a:bodyPr/>
        <a:lstStyle/>
        <a:p>
          <a:r>
            <a:rPr lang="en-US" sz="1600" dirty="0" smtClean="0"/>
            <a:t>Agreed-upon vision for product or project</a:t>
          </a:r>
          <a:endParaRPr lang="en-US" sz="1600" dirty="0"/>
        </a:p>
      </dgm:t>
    </dgm:pt>
    <dgm:pt modelId="{9E9529BE-AFA3-4F39-BA29-9F01DA514B32}" type="parTrans" cxnId="{A481D780-5189-4CA3-AFF3-97A18B17E747}">
      <dgm:prSet/>
      <dgm:spPr/>
      <dgm:t>
        <a:bodyPr/>
        <a:lstStyle/>
        <a:p>
          <a:endParaRPr lang="en-US"/>
        </a:p>
      </dgm:t>
    </dgm:pt>
    <dgm:pt modelId="{9E09CDCD-0AAC-4F2F-843B-26506AA06935}" type="sibTrans" cxnId="{A481D780-5189-4CA3-AFF3-97A18B17E747}">
      <dgm:prSet/>
      <dgm:spPr/>
      <dgm:t>
        <a:bodyPr/>
        <a:lstStyle/>
        <a:p>
          <a:endParaRPr lang="en-US"/>
        </a:p>
      </dgm:t>
    </dgm:pt>
    <dgm:pt modelId="{494F0CD6-8516-44E0-9269-7AB2D78A6930}">
      <dgm:prSet phldrT="[Text]" custT="1"/>
      <dgm:spPr/>
      <dgm:t>
        <a:bodyPr/>
        <a:lstStyle/>
        <a:p>
          <a:r>
            <a:rPr lang="en-US" sz="1600" dirty="0" smtClean="0"/>
            <a:t>High level goals and objectives</a:t>
          </a:r>
          <a:endParaRPr lang="en-US" sz="1600" dirty="0"/>
        </a:p>
      </dgm:t>
    </dgm:pt>
    <dgm:pt modelId="{D2C45BDE-E4D3-4483-ABE1-E7FD5A12958B}" type="parTrans" cxnId="{713F0B6C-737D-4B6C-9F8C-7333F8D28414}">
      <dgm:prSet/>
      <dgm:spPr/>
      <dgm:t>
        <a:bodyPr/>
        <a:lstStyle/>
        <a:p>
          <a:endParaRPr lang="en-US"/>
        </a:p>
      </dgm:t>
    </dgm:pt>
    <dgm:pt modelId="{F326E8F7-10DB-4BEB-B85A-021260D820D3}" type="sibTrans" cxnId="{713F0B6C-737D-4B6C-9F8C-7333F8D28414}">
      <dgm:prSet/>
      <dgm:spPr/>
      <dgm:t>
        <a:bodyPr/>
        <a:lstStyle/>
        <a:p>
          <a:endParaRPr lang="en-US"/>
        </a:p>
      </dgm:t>
    </dgm:pt>
    <dgm:pt modelId="{15D80F71-9527-484F-97E2-4434C1CF52FB}">
      <dgm:prSet phldrT="[Text]" custT="1"/>
      <dgm:spPr/>
      <dgm:t>
        <a:bodyPr/>
        <a:lstStyle/>
        <a:p>
          <a:r>
            <a:rPr lang="en-US" sz="2800" dirty="0" smtClean="0"/>
            <a:t>Obstacles</a:t>
          </a:r>
          <a:endParaRPr lang="en-US" sz="2800" dirty="0"/>
        </a:p>
      </dgm:t>
    </dgm:pt>
    <dgm:pt modelId="{3B2CC46B-CF5B-40DB-ABD4-427B1AFFB785}" type="parTrans" cxnId="{5596C524-BD04-4CAF-A67F-9D3DC37CB95D}">
      <dgm:prSet/>
      <dgm:spPr/>
      <dgm:t>
        <a:bodyPr/>
        <a:lstStyle/>
        <a:p>
          <a:endParaRPr lang="en-US"/>
        </a:p>
      </dgm:t>
    </dgm:pt>
    <dgm:pt modelId="{70B3D5E5-DBF0-4DFC-A697-CB8089D8DD55}" type="sibTrans" cxnId="{5596C524-BD04-4CAF-A67F-9D3DC37CB95D}">
      <dgm:prSet/>
      <dgm:spPr/>
      <dgm:t>
        <a:bodyPr/>
        <a:lstStyle/>
        <a:p>
          <a:endParaRPr lang="en-US"/>
        </a:p>
      </dgm:t>
    </dgm:pt>
    <dgm:pt modelId="{09B20D78-F1E1-4A4F-9739-7F2A063F948B}">
      <dgm:prSet phldrT="[Text]" custT="1"/>
      <dgm:spPr/>
      <dgm:t>
        <a:bodyPr/>
        <a:lstStyle/>
        <a:p>
          <a:r>
            <a:rPr lang="en-US" sz="1600" dirty="0" smtClean="0"/>
            <a:t>No defined vision</a:t>
          </a:r>
          <a:endParaRPr lang="en-US" sz="1600" dirty="0"/>
        </a:p>
      </dgm:t>
    </dgm:pt>
    <dgm:pt modelId="{B2D9D55A-FCEA-47FD-8104-7920F9090353}" type="parTrans" cxnId="{7A39C72E-AC62-449C-8466-D2FCA6A3C766}">
      <dgm:prSet/>
      <dgm:spPr/>
      <dgm:t>
        <a:bodyPr/>
        <a:lstStyle/>
        <a:p>
          <a:endParaRPr lang="en-US"/>
        </a:p>
      </dgm:t>
    </dgm:pt>
    <dgm:pt modelId="{CCA989D9-C35D-420B-B001-6EC0AAD3225E}" type="sibTrans" cxnId="{7A39C72E-AC62-449C-8466-D2FCA6A3C766}">
      <dgm:prSet/>
      <dgm:spPr/>
      <dgm:t>
        <a:bodyPr/>
        <a:lstStyle/>
        <a:p>
          <a:endParaRPr lang="en-US"/>
        </a:p>
      </dgm:t>
    </dgm:pt>
    <dgm:pt modelId="{952C66FA-BE57-4718-AFBD-0CEA140D07AE}">
      <dgm:prSet phldrT="[Text]" custT="1"/>
      <dgm:spPr/>
      <dgm:t>
        <a:bodyPr/>
        <a:lstStyle/>
        <a:p>
          <a:r>
            <a:rPr lang="en-US" sz="1600" dirty="0" smtClean="0"/>
            <a:t>Strategic plan disagreement</a:t>
          </a:r>
          <a:endParaRPr lang="en-US" sz="1600" dirty="0"/>
        </a:p>
      </dgm:t>
    </dgm:pt>
    <dgm:pt modelId="{B34B5E32-C1D6-4136-9396-8355C2976528}" type="parTrans" cxnId="{23C77633-B248-4E6A-A5A2-6D30C23F3A0F}">
      <dgm:prSet/>
      <dgm:spPr/>
      <dgm:t>
        <a:bodyPr/>
        <a:lstStyle/>
        <a:p>
          <a:endParaRPr lang="en-US"/>
        </a:p>
      </dgm:t>
    </dgm:pt>
    <dgm:pt modelId="{65556C95-BC58-466B-8B56-A65473B56610}" type="sibTrans" cxnId="{23C77633-B248-4E6A-A5A2-6D30C23F3A0F}">
      <dgm:prSet/>
      <dgm:spPr/>
      <dgm:t>
        <a:bodyPr/>
        <a:lstStyle/>
        <a:p>
          <a:endParaRPr lang="en-US"/>
        </a:p>
      </dgm:t>
    </dgm:pt>
    <dgm:pt modelId="{3818A6D2-6C4E-410E-98B4-F78014558EA4}">
      <dgm:prSet phldrT="[Text]" custT="1"/>
      <dgm:spPr/>
      <dgm:t>
        <a:bodyPr/>
        <a:lstStyle/>
        <a:p>
          <a:r>
            <a:rPr lang="en-US" sz="1600" dirty="0" smtClean="0"/>
            <a:t>Critical dates</a:t>
          </a:r>
          <a:endParaRPr lang="en-US" sz="1600" dirty="0"/>
        </a:p>
      </dgm:t>
    </dgm:pt>
    <dgm:pt modelId="{3A0D776C-42BA-4FED-8900-9566A4BD1F2B}" type="parTrans" cxnId="{DD397BAD-0395-4D4D-A2BD-7C8818F3D536}">
      <dgm:prSet/>
      <dgm:spPr/>
      <dgm:t>
        <a:bodyPr/>
        <a:lstStyle/>
        <a:p>
          <a:endParaRPr lang="en-US"/>
        </a:p>
      </dgm:t>
    </dgm:pt>
    <dgm:pt modelId="{5CD5410E-0ED1-4218-8492-85BAE737FB41}" type="sibTrans" cxnId="{DD397BAD-0395-4D4D-A2BD-7C8818F3D536}">
      <dgm:prSet/>
      <dgm:spPr/>
      <dgm:t>
        <a:bodyPr/>
        <a:lstStyle/>
        <a:p>
          <a:endParaRPr lang="en-US"/>
        </a:p>
      </dgm:t>
    </dgm:pt>
    <dgm:pt modelId="{F61CD0DF-4A74-4329-99EF-1EDC2AE2A903}">
      <dgm:prSet phldrT="[Text]" custT="1"/>
      <dgm:spPr/>
      <dgm:t>
        <a:bodyPr/>
        <a:lstStyle/>
        <a:p>
          <a:r>
            <a:rPr lang="en-US" sz="1600" dirty="0" smtClean="0"/>
            <a:t>Decision makers not present</a:t>
          </a:r>
          <a:endParaRPr lang="en-US" sz="1600" dirty="0"/>
        </a:p>
      </dgm:t>
    </dgm:pt>
    <dgm:pt modelId="{8531C208-EF29-4228-B2E8-C88721C0544A}" type="parTrans" cxnId="{239DD4A5-74EB-4A4F-AF39-D8A0EA00A685}">
      <dgm:prSet/>
      <dgm:spPr/>
      <dgm:t>
        <a:bodyPr/>
        <a:lstStyle/>
        <a:p>
          <a:endParaRPr lang="en-US"/>
        </a:p>
      </dgm:t>
    </dgm:pt>
    <dgm:pt modelId="{4DF7A510-B9BF-409B-A3F7-C03ED2647F93}" type="sibTrans" cxnId="{239DD4A5-74EB-4A4F-AF39-D8A0EA00A685}">
      <dgm:prSet/>
      <dgm:spPr/>
      <dgm:t>
        <a:bodyPr/>
        <a:lstStyle/>
        <a:p>
          <a:endParaRPr lang="en-US"/>
        </a:p>
      </dgm:t>
    </dgm:pt>
    <dgm:pt modelId="{A35E1C26-56E6-4DF6-A0FB-8CECB3E10C5E}">
      <dgm:prSet phldrT="[Text]" custT="1"/>
      <dgm:spPr/>
      <dgm:t>
        <a:bodyPr/>
        <a:lstStyle/>
        <a:p>
          <a:r>
            <a:rPr lang="en-US" sz="1600" dirty="0" smtClean="0"/>
            <a:t>Rough cut product backlog</a:t>
          </a:r>
          <a:endParaRPr lang="en-US" sz="1600" dirty="0"/>
        </a:p>
      </dgm:t>
    </dgm:pt>
    <dgm:pt modelId="{189F2997-30DE-4293-A4E6-B4EE1EED2E8C}" type="parTrans" cxnId="{62109957-F8D7-4B65-9207-B6513DB8A968}">
      <dgm:prSet/>
      <dgm:spPr/>
      <dgm:t>
        <a:bodyPr/>
        <a:lstStyle/>
        <a:p>
          <a:endParaRPr lang="en-US"/>
        </a:p>
      </dgm:t>
    </dgm:pt>
    <dgm:pt modelId="{F1BC359A-FA1D-455A-9F91-AEE08257DAFA}" type="sibTrans" cxnId="{62109957-F8D7-4B65-9207-B6513DB8A968}">
      <dgm:prSet/>
      <dgm:spPr/>
      <dgm:t>
        <a:bodyPr/>
        <a:lstStyle/>
        <a:p>
          <a:endParaRPr lang="en-US"/>
        </a:p>
      </dgm:t>
    </dgm:pt>
    <dgm:pt modelId="{8A57953F-3912-44E8-A410-5185A05F3210}" type="pres">
      <dgm:prSet presAssocID="{519F55BF-E620-4548-B214-B804DAE7B34A}" presName="Name0" presStyleCnt="0">
        <dgm:presLayoutVars>
          <dgm:dir/>
          <dgm:animLvl val="lvl"/>
          <dgm:resizeHandles val="exact"/>
        </dgm:presLayoutVars>
      </dgm:prSet>
      <dgm:spPr/>
      <dgm:t>
        <a:bodyPr/>
        <a:lstStyle/>
        <a:p>
          <a:endParaRPr lang="en-US"/>
        </a:p>
      </dgm:t>
    </dgm:pt>
    <dgm:pt modelId="{ED2F52A8-8056-432D-A382-7C0F4FA68E82}" type="pres">
      <dgm:prSet presAssocID="{C87BB5A9-56B0-4DDE-B41B-980C539960C2}" presName="composite" presStyleCnt="0"/>
      <dgm:spPr/>
      <dgm:t>
        <a:bodyPr/>
        <a:lstStyle/>
        <a:p>
          <a:endParaRPr lang="en-US"/>
        </a:p>
      </dgm:t>
    </dgm:pt>
    <dgm:pt modelId="{99678340-2B3C-490F-A169-20F1FF5C7A5B}" type="pres">
      <dgm:prSet presAssocID="{C87BB5A9-56B0-4DDE-B41B-980C539960C2}" presName="parTx" presStyleLbl="alignNode1" presStyleIdx="0" presStyleCnt="3">
        <dgm:presLayoutVars>
          <dgm:chMax val="0"/>
          <dgm:chPref val="0"/>
          <dgm:bulletEnabled val="1"/>
        </dgm:presLayoutVars>
      </dgm:prSet>
      <dgm:spPr/>
      <dgm:t>
        <a:bodyPr/>
        <a:lstStyle/>
        <a:p>
          <a:endParaRPr lang="en-US"/>
        </a:p>
      </dgm:t>
    </dgm:pt>
    <dgm:pt modelId="{C121C3B4-BDFA-48F6-8945-7FB6884191BD}" type="pres">
      <dgm:prSet presAssocID="{C87BB5A9-56B0-4DDE-B41B-980C539960C2}" presName="desTx" presStyleLbl="alignAccFollowNode1" presStyleIdx="0" presStyleCnt="3">
        <dgm:presLayoutVars>
          <dgm:bulletEnabled val="1"/>
        </dgm:presLayoutVars>
      </dgm:prSet>
      <dgm:spPr/>
      <dgm:t>
        <a:bodyPr/>
        <a:lstStyle/>
        <a:p>
          <a:endParaRPr lang="en-US"/>
        </a:p>
      </dgm:t>
    </dgm:pt>
    <dgm:pt modelId="{3EB48194-293C-4DDE-A5DE-743D94C8E614}" type="pres">
      <dgm:prSet presAssocID="{B1B49B1B-3821-41B9-BB11-6005B59368D2}" presName="space" presStyleCnt="0"/>
      <dgm:spPr/>
      <dgm:t>
        <a:bodyPr/>
        <a:lstStyle/>
        <a:p>
          <a:endParaRPr lang="en-US"/>
        </a:p>
      </dgm:t>
    </dgm:pt>
    <dgm:pt modelId="{3F172E70-041C-4743-AA4B-180E330EAC24}" type="pres">
      <dgm:prSet presAssocID="{76FEFF07-ECAB-43DF-9F46-8C06D153401F}" presName="composite" presStyleCnt="0"/>
      <dgm:spPr/>
      <dgm:t>
        <a:bodyPr/>
        <a:lstStyle/>
        <a:p>
          <a:endParaRPr lang="en-US"/>
        </a:p>
      </dgm:t>
    </dgm:pt>
    <dgm:pt modelId="{35BEF302-0DFE-4AB2-AEB8-BBFA4C22A2ED}" type="pres">
      <dgm:prSet presAssocID="{76FEFF07-ECAB-43DF-9F46-8C06D153401F}" presName="parTx" presStyleLbl="alignNode1" presStyleIdx="1" presStyleCnt="3">
        <dgm:presLayoutVars>
          <dgm:chMax val="0"/>
          <dgm:chPref val="0"/>
          <dgm:bulletEnabled val="1"/>
        </dgm:presLayoutVars>
      </dgm:prSet>
      <dgm:spPr/>
      <dgm:t>
        <a:bodyPr/>
        <a:lstStyle/>
        <a:p>
          <a:endParaRPr lang="en-US"/>
        </a:p>
      </dgm:t>
    </dgm:pt>
    <dgm:pt modelId="{9E158BFD-1AB3-45D4-91F4-8BE8610242B1}" type="pres">
      <dgm:prSet presAssocID="{76FEFF07-ECAB-43DF-9F46-8C06D153401F}" presName="desTx" presStyleLbl="alignAccFollowNode1" presStyleIdx="1" presStyleCnt="3">
        <dgm:presLayoutVars>
          <dgm:bulletEnabled val="1"/>
        </dgm:presLayoutVars>
      </dgm:prSet>
      <dgm:spPr/>
      <dgm:t>
        <a:bodyPr/>
        <a:lstStyle/>
        <a:p>
          <a:endParaRPr lang="en-US"/>
        </a:p>
      </dgm:t>
    </dgm:pt>
    <dgm:pt modelId="{B5155242-11E2-4353-9329-361BE1A77BBD}" type="pres">
      <dgm:prSet presAssocID="{324729B1-E6A0-4BB0-8DDF-36FC909DD6D8}" presName="space" presStyleCnt="0"/>
      <dgm:spPr/>
      <dgm:t>
        <a:bodyPr/>
        <a:lstStyle/>
        <a:p>
          <a:endParaRPr lang="en-US"/>
        </a:p>
      </dgm:t>
    </dgm:pt>
    <dgm:pt modelId="{082E090D-1EA4-4C07-9A03-C9091487134F}" type="pres">
      <dgm:prSet presAssocID="{15D80F71-9527-484F-97E2-4434C1CF52FB}" presName="composite" presStyleCnt="0"/>
      <dgm:spPr/>
      <dgm:t>
        <a:bodyPr/>
        <a:lstStyle/>
        <a:p>
          <a:endParaRPr lang="en-US"/>
        </a:p>
      </dgm:t>
    </dgm:pt>
    <dgm:pt modelId="{7E6903C7-5E02-4802-8ABA-AAA9F86F42AB}" type="pres">
      <dgm:prSet presAssocID="{15D80F71-9527-484F-97E2-4434C1CF52FB}" presName="parTx" presStyleLbl="alignNode1" presStyleIdx="2" presStyleCnt="3">
        <dgm:presLayoutVars>
          <dgm:chMax val="0"/>
          <dgm:chPref val="0"/>
          <dgm:bulletEnabled val="1"/>
        </dgm:presLayoutVars>
      </dgm:prSet>
      <dgm:spPr/>
      <dgm:t>
        <a:bodyPr/>
        <a:lstStyle/>
        <a:p>
          <a:endParaRPr lang="en-US"/>
        </a:p>
      </dgm:t>
    </dgm:pt>
    <dgm:pt modelId="{C8C2512D-74F5-4850-9208-87C5E39A6E88}" type="pres">
      <dgm:prSet presAssocID="{15D80F71-9527-484F-97E2-4434C1CF52FB}" presName="desTx" presStyleLbl="alignAccFollowNode1" presStyleIdx="2" presStyleCnt="3">
        <dgm:presLayoutVars>
          <dgm:bulletEnabled val="1"/>
        </dgm:presLayoutVars>
      </dgm:prSet>
      <dgm:spPr/>
      <dgm:t>
        <a:bodyPr/>
        <a:lstStyle/>
        <a:p>
          <a:endParaRPr lang="en-US"/>
        </a:p>
      </dgm:t>
    </dgm:pt>
  </dgm:ptLst>
  <dgm:cxnLst>
    <dgm:cxn modelId="{838900C7-B393-46CE-AD27-F07DAA47EA24}" type="presOf" srcId="{3818A6D2-6C4E-410E-98B4-F78014558EA4}" destId="{9E158BFD-1AB3-45D4-91F4-8BE8610242B1}" srcOrd="0" destOrd="3" presId="urn:microsoft.com/office/officeart/2005/8/layout/hList1"/>
    <dgm:cxn modelId="{239DD4A5-74EB-4A4F-AF39-D8A0EA00A685}" srcId="{15D80F71-9527-484F-97E2-4434C1CF52FB}" destId="{F61CD0DF-4A74-4329-99EF-1EDC2AE2A903}" srcOrd="2" destOrd="0" parTransId="{8531C208-EF29-4228-B2E8-C88721C0544A}" sibTransId="{4DF7A510-B9BF-409B-A3F7-C03ED2647F93}"/>
    <dgm:cxn modelId="{0595440E-DA79-4579-950B-F5BF72311332}" type="presOf" srcId="{F61CD0DF-4A74-4329-99EF-1EDC2AE2A903}" destId="{C8C2512D-74F5-4850-9208-87C5E39A6E88}" srcOrd="0" destOrd="2" presId="urn:microsoft.com/office/officeart/2005/8/layout/hList1"/>
    <dgm:cxn modelId="{7FC73B80-CD36-4766-BD13-A2A0D6797515}" type="presOf" srcId="{C87BB5A9-56B0-4DDE-B41B-980C539960C2}" destId="{99678340-2B3C-490F-A169-20F1FF5C7A5B}" srcOrd="0" destOrd="0" presId="urn:microsoft.com/office/officeart/2005/8/layout/hList1"/>
    <dgm:cxn modelId="{CDA8DACE-A68F-42F6-BAEF-3C084BA5B172}" srcId="{519F55BF-E620-4548-B214-B804DAE7B34A}" destId="{76FEFF07-ECAB-43DF-9F46-8C06D153401F}" srcOrd="1" destOrd="0" parTransId="{8DA12785-CB06-4079-8996-C84EA8E954A8}" sibTransId="{324729B1-E6A0-4BB0-8DDF-36FC909DD6D8}"/>
    <dgm:cxn modelId="{62109957-F8D7-4B65-9207-B6513DB8A968}" srcId="{76FEFF07-ECAB-43DF-9F46-8C06D153401F}" destId="{A35E1C26-56E6-4DF6-A0FB-8CECB3E10C5E}" srcOrd="2" destOrd="0" parTransId="{189F2997-30DE-4293-A4E6-B4EE1EED2E8C}" sibTransId="{F1BC359A-FA1D-455A-9F91-AEE08257DAFA}"/>
    <dgm:cxn modelId="{41359EFA-0D7F-4420-AC3F-292061C098DC}" type="presOf" srcId="{519F55BF-E620-4548-B214-B804DAE7B34A}" destId="{8A57953F-3912-44E8-A410-5185A05F3210}" srcOrd="0" destOrd="0" presId="urn:microsoft.com/office/officeart/2005/8/layout/hList1"/>
    <dgm:cxn modelId="{3A8620DE-AE40-4CFF-ABBA-E8028921141B}" srcId="{519F55BF-E620-4548-B214-B804DAE7B34A}" destId="{C87BB5A9-56B0-4DDE-B41B-980C539960C2}" srcOrd="0" destOrd="0" parTransId="{CEB9DDB0-BE66-4858-BA3E-963665659CE1}" sibTransId="{B1B49B1B-3821-41B9-BB11-6005B59368D2}"/>
    <dgm:cxn modelId="{40FBC2D6-C869-4C5B-ACF1-D9853482E4F2}" type="presOf" srcId="{494F0CD6-8516-44E0-9269-7AB2D78A6930}" destId="{9E158BFD-1AB3-45D4-91F4-8BE8610242B1}" srcOrd="0" destOrd="1" presId="urn:microsoft.com/office/officeart/2005/8/layout/hList1"/>
    <dgm:cxn modelId="{7A39C72E-AC62-449C-8466-D2FCA6A3C766}" srcId="{15D80F71-9527-484F-97E2-4434C1CF52FB}" destId="{09B20D78-F1E1-4A4F-9739-7F2A063F948B}" srcOrd="0" destOrd="0" parTransId="{B2D9D55A-FCEA-47FD-8104-7920F9090353}" sibTransId="{CCA989D9-C35D-420B-B001-6EC0AAD3225E}"/>
    <dgm:cxn modelId="{08FB6C9A-3AF6-4AF5-855E-50F6566680D5}" type="presOf" srcId="{F09D1699-608D-464A-97B6-0267148B8832}" destId="{9E158BFD-1AB3-45D4-91F4-8BE8610242B1}" srcOrd="0" destOrd="0" presId="urn:microsoft.com/office/officeart/2005/8/layout/hList1"/>
    <dgm:cxn modelId="{A481D780-5189-4CA3-AFF3-97A18B17E747}" srcId="{76FEFF07-ECAB-43DF-9F46-8C06D153401F}" destId="{F09D1699-608D-464A-97B6-0267148B8832}" srcOrd="0" destOrd="0" parTransId="{9E9529BE-AFA3-4F39-BA29-9F01DA514B32}" sibTransId="{9E09CDCD-0AAC-4F2F-843B-26506AA06935}"/>
    <dgm:cxn modelId="{DD397BAD-0395-4D4D-A2BD-7C8818F3D536}" srcId="{76FEFF07-ECAB-43DF-9F46-8C06D153401F}" destId="{3818A6D2-6C4E-410E-98B4-F78014558EA4}" srcOrd="3" destOrd="0" parTransId="{3A0D776C-42BA-4FED-8900-9566A4BD1F2B}" sibTransId="{5CD5410E-0ED1-4218-8492-85BAE737FB41}"/>
    <dgm:cxn modelId="{82F2FD54-2847-437C-80AB-3A754D723947}" type="presOf" srcId="{76FEFF07-ECAB-43DF-9F46-8C06D153401F}" destId="{35BEF302-0DFE-4AB2-AEB8-BBFA4C22A2ED}" srcOrd="0" destOrd="0" presId="urn:microsoft.com/office/officeart/2005/8/layout/hList1"/>
    <dgm:cxn modelId="{6CC548F4-3576-47CD-969D-3FD15E46F0CF}" srcId="{C87BB5A9-56B0-4DDE-B41B-980C539960C2}" destId="{BD77FF86-CA35-40E4-87EA-FC4B0382C866}" srcOrd="0" destOrd="0" parTransId="{43C8C8AE-FA28-4B11-A0EA-32F91B25AB4B}" sibTransId="{DA66F21E-FF45-428F-8E0D-C7209E453376}"/>
    <dgm:cxn modelId="{23C77633-B248-4E6A-A5A2-6D30C23F3A0F}" srcId="{15D80F71-9527-484F-97E2-4434C1CF52FB}" destId="{952C66FA-BE57-4718-AFBD-0CEA140D07AE}" srcOrd="1" destOrd="0" parTransId="{B34B5E32-C1D6-4136-9396-8355C2976528}" sibTransId="{65556C95-BC58-466B-8B56-A65473B56610}"/>
    <dgm:cxn modelId="{A3D1936A-6216-4FC5-AEDC-66DA574AE78D}" type="presOf" srcId="{15D80F71-9527-484F-97E2-4434C1CF52FB}" destId="{7E6903C7-5E02-4802-8ABA-AAA9F86F42AB}" srcOrd="0" destOrd="0" presId="urn:microsoft.com/office/officeart/2005/8/layout/hList1"/>
    <dgm:cxn modelId="{4EBC6540-E583-4811-8930-E4EBF0D9EE83}" type="presOf" srcId="{A35E1C26-56E6-4DF6-A0FB-8CECB3E10C5E}" destId="{9E158BFD-1AB3-45D4-91F4-8BE8610242B1}" srcOrd="0" destOrd="2" presId="urn:microsoft.com/office/officeart/2005/8/layout/hList1"/>
    <dgm:cxn modelId="{5596C524-BD04-4CAF-A67F-9D3DC37CB95D}" srcId="{519F55BF-E620-4548-B214-B804DAE7B34A}" destId="{15D80F71-9527-484F-97E2-4434C1CF52FB}" srcOrd="2" destOrd="0" parTransId="{3B2CC46B-CF5B-40DB-ABD4-427B1AFFB785}" sibTransId="{70B3D5E5-DBF0-4DFC-A697-CB8089D8DD55}"/>
    <dgm:cxn modelId="{713F0B6C-737D-4B6C-9F8C-7333F8D28414}" srcId="{76FEFF07-ECAB-43DF-9F46-8C06D153401F}" destId="{494F0CD6-8516-44E0-9269-7AB2D78A6930}" srcOrd="1" destOrd="0" parTransId="{D2C45BDE-E4D3-4483-ABE1-E7FD5A12958B}" sibTransId="{F326E8F7-10DB-4BEB-B85A-021260D820D3}"/>
    <dgm:cxn modelId="{CF63005C-D97F-44C0-9456-DAE11169A300}" type="presOf" srcId="{952C66FA-BE57-4718-AFBD-0CEA140D07AE}" destId="{C8C2512D-74F5-4850-9208-87C5E39A6E88}" srcOrd="0" destOrd="1" presId="urn:microsoft.com/office/officeart/2005/8/layout/hList1"/>
    <dgm:cxn modelId="{7FBFFABE-7686-4183-86D4-EEA2C145C1E7}" type="presOf" srcId="{BD77FF86-CA35-40E4-87EA-FC4B0382C866}" destId="{C121C3B4-BDFA-48F6-8945-7FB6884191BD}" srcOrd="0" destOrd="0" presId="urn:microsoft.com/office/officeart/2005/8/layout/hList1"/>
    <dgm:cxn modelId="{90AE2C9C-8B6F-4631-A823-BB86CFB333F6}" type="presOf" srcId="{09B20D78-F1E1-4A4F-9739-7F2A063F948B}" destId="{C8C2512D-74F5-4850-9208-87C5E39A6E88}" srcOrd="0" destOrd="0" presId="urn:microsoft.com/office/officeart/2005/8/layout/hList1"/>
    <dgm:cxn modelId="{7314C546-E894-4782-8607-24408B35CB33}" type="presParOf" srcId="{8A57953F-3912-44E8-A410-5185A05F3210}" destId="{ED2F52A8-8056-432D-A382-7C0F4FA68E82}" srcOrd="0" destOrd="0" presId="urn:microsoft.com/office/officeart/2005/8/layout/hList1"/>
    <dgm:cxn modelId="{21193F07-2D01-4B20-8DB0-0E62B0610104}" type="presParOf" srcId="{ED2F52A8-8056-432D-A382-7C0F4FA68E82}" destId="{99678340-2B3C-490F-A169-20F1FF5C7A5B}" srcOrd="0" destOrd="0" presId="urn:microsoft.com/office/officeart/2005/8/layout/hList1"/>
    <dgm:cxn modelId="{BB3C469C-E2BE-4722-8D29-7B5CE6993BBD}" type="presParOf" srcId="{ED2F52A8-8056-432D-A382-7C0F4FA68E82}" destId="{C121C3B4-BDFA-48F6-8945-7FB6884191BD}" srcOrd="1" destOrd="0" presId="urn:microsoft.com/office/officeart/2005/8/layout/hList1"/>
    <dgm:cxn modelId="{30BF4015-A904-43C0-AB6C-52C6788BF5E7}" type="presParOf" srcId="{8A57953F-3912-44E8-A410-5185A05F3210}" destId="{3EB48194-293C-4DDE-A5DE-743D94C8E614}" srcOrd="1" destOrd="0" presId="urn:microsoft.com/office/officeart/2005/8/layout/hList1"/>
    <dgm:cxn modelId="{815D041D-F44A-429A-AEDD-F22725ABF207}" type="presParOf" srcId="{8A57953F-3912-44E8-A410-5185A05F3210}" destId="{3F172E70-041C-4743-AA4B-180E330EAC24}" srcOrd="2" destOrd="0" presId="urn:microsoft.com/office/officeart/2005/8/layout/hList1"/>
    <dgm:cxn modelId="{F62A3DDF-1B3F-4489-91A9-863CCB24E465}" type="presParOf" srcId="{3F172E70-041C-4743-AA4B-180E330EAC24}" destId="{35BEF302-0DFE-4AB2-AEB8-BBFA4C22A2ED}" srcOrd="0" destOrd="0" presId="urn:microsoft.com/office/officeart/2005/8/layout/hList1"/>
    <dgm:cxn modelId="{C3179611-5BEB-4750-A400-88477850BD5B}" type="presParOf" srcId="{3F172E70-041C-4743-AA4B-180E330EAC24}" destId="{9E158BFD-1AB3-45D4-91F4-8BE8610242B1}" srcOrd="1" destOrd="0" presId="urn:microsoft.com/office/officeart/2005/8/layout/hList1"/>
    <dgm:cxn modelId="{762336CD-433B-49EF-B2C1-F3EE813135CF}" type="presParOf" srcId="{8A57953F-3912-44E8-A410-5185A05F3210}" destId="{B5155242-11E2-4353-9329-361BE1A77BBD}" srcOrd="3" destOrd="0" presId="urn:microsoft.com/office/officeart/2005/8/layout/hList1"/>
    <dgm:cxn modelId="{1764DF44-5AB7-422D-8E25-4FC94C51D409}" type="presParOf" srcId="{8A57953F-3912-44E8-A410-5185A05F3210}" destId="{082E090D-1EA4-4C07-9A03-C9091487134F}" srcOrd="4" destOrd="0" presId="urn:microsoft.com/office/officeart/2005/8/layout/hList1"/>
    <dgm:cxn modelId="{6F5872B8-28DF-4B65-B1F7-B4F01F68D197}" type="presParOf" srcId="{082E090D-1EA4-4C07-9A03-C9091487134F}" destId="{7E6903C7-5E02-4802-8ABA-AAA9F86F42AB}" srcOrd="0" destOrd="0" presId="urn:microsoft.com/office/officeart/2005/8/layout/hList1"/>
    <dgm:cxn modelId="{A3F18E95-F718-43BA-B136-C1DBC0CDAEA0}" type="presParOf" srcId="{082E090D-1EA4-4C07-9A03-C9091487134F}" destId="{C8C2512D-74F5-4850-9208-87C5E39A6E8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FD117D-C3C0-4205-857D-41DE2055633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56C60C-F48E-481A-AC3B-DDEE86F025D9}">
      <dgm:prSet phldrT="[Text]" custT="1"/>
      <dgm:spPr/>
      <dgm:t>
        <a:bodyPr/>
        <a:lstStyle/>
        <a:p>
          <a:r>
            <a:rPr lang="en-US" sz="2000" dirty="0" smtClean="0"/>
            <a:t>Purpose ::</a:t>
          </a:r>
          <a:endParaRPr lang="en-US" sz="2000" dirty="0"/>
        </a:p>
      </dgm:t>
    </dgm:pt>
    <dgm:pt modelId="{94FD2001-D12E-47C0-ACBB-345C25789184}" type="parTrans" cxnId="{65F55097-E920-4DD4-A954-12BD771A27A0}">
      <dgm:prSet/>
      <dgm:spPr/>
      <dgm:t>
        <a:bodyPr/>
        <a:lstStyle/>
        <a:p>
          <a:endParaRPr lang="en-US"/>
        </a:p>
      </dgm:t>
    </dgm:pt>
    <dgm:pt modelId="{40E250AD-C90A-4031-88D0-96F8BB361874}" type="sibTrans" cxnId="{65F55097-E920-4DD4-A954-12BD771A27A0}">
      <dgm:prSet/>
      <dgm:spPr/>
      <dgm:t>
        <a:bodyPr/>
        <a:lstStyle/>
        <a:p>
          <a:endParaRPr lang="en-US"/>
        </a:p>
      </dgm:t>
    </dgm:pt>
    <dgm:pt modelId="{2AED3B80-2A1B-4C79-892D-7808ED54375B}" type="pres">
      <dgm:prSet presAssocID="{39FD117D-C3C0-4205-857D-41DE2055633D}" presName="linear" presStyleCnt="0">
        <dgm:presLayoutVars>
          <dgm:animLvl val="lvl"/>
          <dgm:resizeHandles val="exact"/>
        </dgm:presLayoutVars>
      </dgm:prSet>
      <dgm:spPr/>
      <dgm:t>
        <a:bodyPr/>
        <a:lstStyle/>
        <a:p>
          <a:endParaRPr lang="en-US"/>
        </a:p>
      </dgm:t>
    </dgm:pt>
    <dgm:pt modelId="{FD769692-6098-4260-BB89-B2674336B7C9}" type="pres">
      <dgm:prSet presAssocID="{ED56C60C-F48E-481A-AC3B-DDEE86F025D9}" presName="parentText" presStyleLbl="node1" presStyleIdx="0" presStyleCnt="1" custScaleY="36793" custLinFactY="-79710" custLinFactNeighborX="1024" custLinFactNeighborY="-100000">
        <dgm:presLayoutVars>
          <dgm:chMax val="0"/>
          <dgm:bulletEnabled val="1"/>
        </dgm:presLayoutVars>
      </dgm:prSet>
      <dgm:spPr/>
      <dgm:t>
        <a:bodyPr/>
        <a:lstStyle/>
        <a:p>
          <a:endParaRPr lang="en-US"/>
        </a:p>
      </dgm:t>
    </dgm:pt>
  </dgm:ptLst>
  <dgm:cxnLst>
    <dgm:cxn modelId="{9E924BE8-F7F7-4A13-8E25-096DE98AA13D}" type="presOf" srcId="{ED56C60C-F48E-481A-AC3B-DDEE86F025D9}" destId="{FD769692-6098-4260-BB89-B2674336B7C9}" srcOrd="0" destOrd="0" presId="urn:microsoft.com/office/officeart/2005/8/layout/vList2"/>
    <dgm:cxn modelId="{1DFF7374-AC0B-48EC-907D-6CB4E060B502}" type="presOf" srcId="{39FD117D-C3C0-4205-857D-41DE2055633D}" destId="{2AED3B80-2A1B-4C79-892D-7808ED54375B}" srcOrd="0" destOrd="0" presId="urn:microsoft.com/office/officeart/2005/8/layout/vList2"/>
    <dgm:cxn modelId="{65F55097-E920-4DD4-A954-12BD771A27A0}" srcId="{39FD117D-C3C0-4205-857D-41DE2055633D}" destId="{ED56C60C-F48E-481A-AC3B-DDEE86F025D9}" srcOrd="0" destOrd="0" parTransId="{94FD2001-D12E-47C0-ACBB-345C25789184}" sibTransId="{40E250AD-C90A-4031-88D0-96F8BB361874}"/>
    <dgm:cxn modelId="{784B0E4D-ADF4-4665-A3AC-69752B3EAA2F}" type="presParOf" srcId="{2AED3B80-2A1B-4C79-892D-7808ED54375B}" destId="{FD769692-6098-4260-BB89-B2674336B7C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9F55BF-E620-4548-B214-B804DAE7B34A}"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C87BB5A9-56B0-4DDE-B41B-980C539960C2}">
      <dgm:prSet phldrT="[Text]" custT="1"/>
      <dgm:spPr/>
      <dgm:t>
        <a:bodyPr/>
        <a:lstStyle/>
        <a:p>
          <a:r>
            <a:rPr lang="en-US" sz="2800" dirty="0" smtClean="0"/>
            <a:t>Inputs</a:t>
          </a:r>
          <a:endParaRPr lang="en-US" sz="2800" dirty="0"/>
        </a:p>
      </dgm:t>
    </dgm:pt>
    <dgm:pt modelId="{CEB9DDB0-BE66-4858-BA3E-963665659CE1}" type="parTrans" cxnId="{3A8620DE-AE40-4CFF-ABBA-E8028921141B}">
      <dgm:prSet/>
      <dgm:spPr/>
      <dgm:t>
        <a:bodyPr/>
        <a:lstStyle/>
        <a:p>
          <a:endParaRPr lang="en-US"/>
        </a:p>
      </dgm:t>
    </dgm:pt>
    <dgm:pt modelId="{B1B49B1B-3821-41B9-BB11-6005B59368D2}" type="sibTrans" cxnId="{3A8620DE-AE40-4CFF-ABBA-E8028921141B}">
      <dgm:prSet/>
      <dgm:spPr/>
      <dgm:t>
        <a:bodyPr/>
        <a:lstStyle/>
        <a:p>
          <a:endParaRPr lang="en-US"/>
        </a:p>
      </dgm:t>
    </dgm:pt>
    <dgm:pt modelId="{BD77FF86-CA35-40E4-87EA-FC4B0382C866}">
      <dgm:prSet phldrT="[Text]" custT="1"/>
      <dgm:spPr/>
      <dgm:t>
        <a:bodyPr/>
        <a:lstStyle/>
        <a:p>
          <a:r>
            <a:rPr lang="en-US" sz="1600" dirty="0" smtClean="0"/>
            <a:t>Vision and strategy</a:t>
          </a:r>
          <a:endParaRPr lang="en-US" sz="1600" dirty="0"/>
        </a:p>
      </dgm:t>
    </dgm:pt>
    <dgm:pt modelId="{43C8C8AE-FA28-4B11-A0EA-32F91B25AB4B}" type="parTrans" cxnId="{6CC548F4-3576-47CD-969D-3FD15E46F0CF}">
      <dgm:prSet/>
      <dgm:spPr/>
      <dgm:t>
        <a:bodyPr/>
        <a:lstStyle/>
        <a:p>
          <a:endParaRPr lang="en-US"/>
        </a:p>
      </dgm:t>
    </dgm:pt>
    <dgm:pt modelId="{DA66F21E-FF45-428F-8E0D-C7209E453376}" type="sibTrans" cxnId="{6CC548F4-3576-47CD-969D-3FD15E46F0CF}">
      <dgm:prSet/>
      <dgm:spPr/>
      <dgm:t>
        <a:bodyPr/>
        <a:lstStyle/>
        <a:p>
          <a:endParaRPr lang="en-US"/>
        </a:p>
      </dgm:t>
    </dgm:pt>
    <dgm:pt modelId="{76FEFF07-ECAB-43DF-9F46-8C06D153401F}">
      <dgm:prSet phldrT="[Text]" custT="1"/>
      <dgm:spPr/>
      <dgm:t>
        <a:bodyPr/>
        <a:lstStyle/>
        <a:p>
          <a:r>
            <a:rPr lang="en-US" sz="2800" dirty="0" smtClean="0"/>
            <a:t>Outputs</a:t>
          </a:r>
          <a:endParaRPr lang="en-US" sz="2800" dirty="0"/>
        </a:p>
      </dgm:t>
    </dgm:pt>
    <dgm:pt modelId="{8DA12785-CB06-4079-8996-C84EA8E954A8}" type="parTrans" cxnId="{CDA8DACE-A68F-42F6-BAEF-3C084BA5B172}">
      <dgm:prSet/>
      <dgm:spPr/>
      <dgm:t>
        <a:bodyPr/>
        <a:lstStyle/>
        <a:p>
          <a:endParaRPr lang="en-US"/>
        </a:p>
      </dgm:t>
    </dgm:pt>
    <dgm:pt modelId="{324729B1-E6A0-4BB0-8DDF-36FC909DD6D8}" type="sibTrans" cxnId="{CDA8DACE-A68F-42F6-BAEF-3C084BA5B172}">
      <dgm:prSet/>
      <dgm:spPr/>
      <dgm:t>
        <a:bodyPr/>
        <a:lstStyle/>
        <a:p>
          <a:endParaRPr lang="en-US"/>
        </a:p>
      </dgm:t>
    </dgm:pt>
    <dgm:pt modelId="{F09D1699-608D-464A-97B6-0267148B8832}">
      <dgm:prSet phldrT="[Text]" custT="1"/>
      <dgm:spPr/>
      <dgm:t>
        <a:bodyPr/>
        <a:lstStyle/>
        <a:p>
          <a:r>
            <a:rPr lang="en-US" sz="1600" dirty="0" smtClean="0"/>
            <a:t>Feature release plan</a:t>
          </a:r>
          <a:endParaRPr lang="en-US" sz="1600" dirty="0"/>
        </a:p>
      </dgm:t>
    </dgm:pt>
    <dgm:pt modelId="{9E9529BE-AFA3-4F39-BA29-9F01DA514B32}" type="parTrans" cxnId="{A481D780-5189-4CA3-AFF3-97A18B17E747}">
      <dgm:prSet/>
      <dgm:spPr/>
      <dgm:t>
        <a:bodyPr/>
        <a:lstStyle/>
        <a:p>
          <a:endParaRPr lang="en-US"/>
        </a:p>
      </dgm:t>
    </dgm:pt>
    <dgm:pt modelId="{9E09CDCD-0AAC-4F2F-843B-26506AA06935}" type="sibTrans" cxnId="{A481D780-5189-4CA3-AFF3-97A18B17E747}">
      <dgm:prSet/>
      <dgm:spPr/>
      <dgm:t>
        <a:bodyPr/>
        <a:lstStyle/>
        <a:p>
          <a:endParaRPr lang="en-US"/>
        </a:p>
      </dgm:t>
    </dgm:pt>
    <dgm:pt modelId="{494F0CD6-8516-44E0-9269-7AB2D78A6930}">
      <dgm:prSet phldrT="[Text]" custT="1"/>
      <dgm:spPr/>
      <dgm:t>
        <a:bodyPr/>
        <a:lstStyle/>
        <a:p>
          <a:r>
            <a:rPr lang="en-US" sz="1600" dirty="0" smtClean="0"/>
            <a:t>Prioritized backlog</a:t>
          </a:r>
          <a:endParaRPr lang="en-US" sz="1600" dirty="0"/>
        </a:p>
      </dgm:t>
    </dgm:pt>
    <dgm:pt modelId="{D2C45BDE-E4D3-4483-ABE1-E7FD5A12958B}" type="parTrans" cxnId="{713F0B6C-737D-4B6C-9F8C-7333F8D28414}">
      <dgm:prSet/>
      <dgm:spPr/>
      <dgm:t>
        <a:bodyPr/>
        <a:lstStyle/>
        <a:p>
          <a:endParaRPr lang="en-US"/>
        </a:p>
      </dgm:t>
    </dgm:pt>
    <dgm:pt modelId="{F326E8F7-10DB-4BEB-B85A-021260D820D3}" type="sibTrans" cxnId="{713F0B6C-737D-4B6C-9F8C-7333F8D28414}">
      <dgm:prSet/>
      <dgm:spPr/>
      <dgm:t>
        <a:bodyPr/>
        <a:lstStyle/>
        <a:p>
          <a:endParaRPr lang="en-US"/>
        </a:p>
      </dgm:t>
    </dgm:pt>
    <dgm:pt modelId="{15D80F71-9527-484F-97E2-4434C1CF52FB}">
      <dgm:prSet phldrT="[Text]" custT="1"/>
      <dgm:spPr/>
      <dgm:t>
        <a:bodyPr/>
        <a:lstStyle/>
        <a:p>
          <a:r>
            <a:rPr lang="en-US" sz="2800" dirty="0" smtClean="0"/>
            <a:t>Obstacles</a:t>
          </a:r>
          <a:endParaRPr lang="en-US" sz="2800" dirty="0"/>
        </a:p>
      </dgm:t>
    </dgm:pt>
    <dgm:pt modelId="{3B2CC46B-CF5B-40DB-ABD4-427B1AFFB785}" type="parTrans" cxnId="{5596C524-BD04-4CAF-A67F-9D3DC37CB95D}">
      <dgm:prSet/>
      <dgm:spPr/>
      <dgm:t>
        <a:bodyPr/>
        <a:lstStyle/>
        <a:p>
          <a:endParaRPr lang="en-US"/>
        </a:p>
      </dgm:t>
    </dgm:pt>
    <dgm:pt modelId="{70B3D5E5-DBF0-4DFC-A697-CB8089D8DD55}" type="sibTrans" cxnId="{5596C524-BD04-4CAF-A67F-9D3DC37CB95D}">
      <dgm:prSet/>
      <dgm:spPr/>
      <dgm:t>
        <a:bodyPr/>
        <a:lstStyle/>
        <a:p>
          <a:endParaRPr lang="en-US"/>
        </a:p>
      </dgm:t>
    </dgm:pt>
    <dgm:pt modelId="{09B20D78-F1E1-4A4F-9739-7F2A063F948B}">
      <dgm:prSet phldrT="[Text]" custT="1"/>
      <dgm:spPr/>
      <dgm:t>
        <a:bodyPr/>
        <a:lstStyle/>
        <a:p>
          <a:r>
            <a:rPr lang="en-US" sz="1600" dirty="0" smtClean="0"/>
            <a:t>Unable to balance time, scope and budget constraints</a:t>
          </a:r>
          <a:endParaRPr lang="en-US" sz="1600" dirty="0"/>
        </a:p>
      </dgm:t>
    </dgm:pt>
    <dgm:pt modelId="{B2D9D55A-FCEA-47FD-8104-7920F9090353}" type="parTrans" cxnId="{7A39C72E-AC62-449C-8466-D2FCA6A3C766}">
      <dgm:prSet/>
      <dgm:spPr/>
      <dgm:t>
        <a:bodyPr/>
        <a:lstStyle/>
        <a:p>
          <a:endParaRPr lang="en-US"/>
        </a:p>
      </dgm:t>
    </dgm:pt>
    <dgm:pt modelId="{CCA989D9-C35D-420B-B001-6EC0AAD3225E}" type="sibTrans" cxnId="{7A39C72E-AC62-449C-8466-D2FCA6A3C766}">
      <dgm:prSet/>
      <dgm:spPr/>
      <dgm:t>
        <a:bodyPr/>
        <a:lstStyle/>
        <a:p>
          <a:endParaRPr lang="en-US"/>
        </a:p>
      </dgm:t>
    </dgm:pt>
    <dgm:pt modelId="{952C66FA-BE57-4718-AFBD-0CEA140D07AE}">
      <dgm:prSet phldrT="[Text]" custT="1"/>
      <dgm:spPr/>
      <dgm:t>
        <a:bodyPr/>
        <a:lstStyle/>
        <a:p>
          <a:r>
            <a:rPr lang="en-US" sz="1600" dirty="0" smtClean="0"/>
            <a:t>Not trusting team estimates and release plans</a:t>
          </a:r>
          <a:endParaRPr lang="en-US" sz="1600" dirty="0"/>
        </a:p>
      </dgm:t>
    </dgm:pt>
    <dgm:pt modelId="{B34B5E32-C1D6-4136-9396-8355C2976528}" type="parTrans" cxnId="{23C77633-B248-4E6A-A5A2-6D30C23F3A0F}">
      <dgm:prSet/>
      <dgm:spPr/>
      <dgm:t>
        <a:bodyPr/>
        <a:lstStyle/>
        <a:p>
          <a:endParaRPr lang="en-US"/>
        </a:p>
      </dgm:t>
    </dgm:pt>
    <dgm:pt modelId="{65556C95-BC58-466B-8B56-A65473B56610}" type="sibTrans" cxnId="{23C77633-B248-4E6A-A5A2-6D30C23F3A0F}">
      <dgm:prSet/>
      <dgm:spPr/>
      <dgm:t>
        <a:bodyPr/>
        <a:lstStyle/>
        <a:p>
          <a:endParaRPr lang="en-US"/>
        </a:p>
      </dgm:t>
    </dgm:pt>
    <dgm:pt modelId="{3818A6D2-6C4E-410E-98B4-F78014558EA4}">
      <dgm:prSet phldrT="[Text]" custT="1"/>
      <dgm:spPr/>
      <dgm:t>
        <a:bodyPr/>
        <a:lstStyle/>
        <a:p>
          <a:r>
            <a:rPr lang="en-US" sz="1600" dirty="0" smtClean="0"/>
            <a:t>Assumptions and issues</a:t>
          </a:r>
          <a:endParaRPr lang="en-US" sz="1600" dirty="0"/>
        </a:p>
      </dgm:t>
    </dgm:pt>
    <dgm:pt modelId="{3A0D776C-42BA-4FED-8900-9566A4BD1F2B}" type="parTrans" cxnId="{DD397BAD-0395-4D4D-A2BD-7C8818F3D536}">
      <dgm:prSet/>
      <dgm:spPr/>
      <dgm:t>
        <a:bodyPr/>
        <a:lstStyle/>
        <a:p>
          <a:endParaRPr lang="en-US"/>
        </a:p>
      </dgm:t>
    </dgm:pt>
    <dgm:pt modelId="{5CD5410E-0ED1-4218-8492-85BAE737FB41}" type="sibTrans" cxnId="{DD397BAD-0395-4D4D-A2BD-7C8818F3D536}">
      <dgm:prSet/>
      <dgm:spPr/>
      <dgm:t>
        <a:bodyPr/>
        <a:lstStyle/>
        <a:p>
          <a:endParaRPr lang="en-US"/>
        </a:p>
      </dgm:t>
    </dgm:pt>
    <dgm:pt modelId="{F61CD0DF-4A74-4329-99EF-1EDC2AE2A903}">
      <dgm:prSet phldrT="[Text]" custT="1"/>
      <dgm:spPr/>
      <dgm:t>
        <a:bodyPr/>
        <a:lstStyle/>
        <a:p>
          <a:r>
            <a:rPr lang="en-US" sz="1600" dirty="0" smtClean="0"/>
            <a:t>Inability to accept plan is not frozen and change will occur</a:t>
          </a:r>
          <a:endParaRPr lang="en-US" sz="1600" dirty="0"/>
        </a:p>
      </dgm:t>
    </dgm:pt>
    <dgm:pt modelId="{8531C208-EF29-4228-B2E8-C88721C0544A}" type="parTrans" cxnId="{239DD4A5-74EB-4A4F-AF39-D8A0EA00A685}">
      <dgm:prSet/>
      <dgm:spPr/>
      <dgm:t>
        <a:bodyPr/>
        <a:lstStyle/>
        <a:p>
          <a:endParaRPr lang="en-US"/>
        </a:p>
      </dgm:t>
    </dgm:pt>
    <dgm:pt modelId="{4DF7A510-B9BF-409B-A3F7-C03ED2647F93}" type="sibTrans" cxnId="{239DD4A5-74EB-4A4F-AF39-D8A0EA00A685}">
      <dgm:prSet/>
      <dgm:spPr/>
      <dgm:t>
        <a:bodyPr/>
        <a:lstStyle/>
        <a:p>
          <a:endParaRPr lang="en-US"/>
        </a:p>
      </dgm:t>
    </dgm:pt>
    <dgm:pt modelId="{1832437C-5FE8-48BB-967D-37F1A46D3960}">
      <dgm:prSet phldrT="[Text]" custT="1"/>
      <dgm:spPr/>
      <dgm:t>
        <a:bodyPr/>
        <a:lstStyle/>
        <a:p>
          <a:r>
            <a:rPr lang="en-US" sz="1600" dirty="0" smtClean="0"/>
            <a:t>Project goals and plans</a:t>
          </a:r>
          <a:endParaRPr lang="en-US" sz="1600" dirty="0"/>
        </a:p>
      </dgm:t>
    </dgm:pt>
    <dgm:pt modelId="{728F166D-97B4-48A6-AEB1-CB65A74C8C4B}" type="parTrans" cxnId="{305E0F68-E099-40FB-9EFC-35DFA180C794}">
      <dgm:prSet/>
      <dgm:spPr/>
      <dgm:t>
        <a:bodyPr/>
        <a:lstStyle/>
        <a:p>
          <a:endParaRPr lang="en-US"/>
        </a:p>
      </dgm:t>
    </dgm:pt>
    <dgm:pt modelId="{BA997B23-EA1C-44A0-AC03-23D3B665E373}" type="sibTrans" cxnId="{305E0F68-E099-40FB-9EFC-35DFA180C794}">
      <dgm:prSet/>
      <dgm:spPr/>
      <dgm:t>
        <a:bodyPr/>
        <a:lstStyle/>
        <a:p>
          <a:endParaRPr lang="en-US"/>
        </a:p>
      </dgm:t>
    </dgm:pt>
    <dgm:pt modelId="{9906091F-D5F1-49C0-948E-797A7165F84E}">
      <dgm:prSet phldrT="[Text]" custT="1"/>
      <dgm:spPr/>
      <dgm:t>
        <a:bodyPr/>
        <a:lstStyle/>
        <a:p>
          <a:r>
            <a:rPr lang="en-US" sz="1600" dirty="0" smtClean="0"/>
            <a:t>Prioritized product backlog</a:t>
          </a:r>
          <a:endParaRPr lang="en-US" sz="1600" dirty="0"/>
        </a:p>
      </dgm:t>
    </dgm:pt>
    <dgm:pt modelId="{56BE3A21-8A0F-4D9F-A881-44980DFD9B06}" type="parTrans" cxnId="{5583F8B2-B88D-4060-8F36-885089A1C2CD}">
      <dgm:prSet/>
      <dgm:spPr/>
      <dgm:t>
        <a:bodyPr/>
        <a:lstStyle/>
        <a:p>
          <a:endParaRPr lang="en-US"/>
        </a:p>
      </dgm:t>
    </dgm:pt>
    <dgm:pt modelId="{3EE6162A-816B-4CEA-9001-E80A8375B25F}" type="sibTrans" cxnId="{5583F8B2-B88D-4060-8F36-885089A1C2CD}">
      <dgm:prSet/>
      <dgm:spPr/>
      <dgm:t>
        <a:bodyPr/>
        <a:lstStyle/>
        <a:p>
          <a:endParaRPr lang="en-US"/>
        </a:p>
      </dgm:t>
    </dgm:pt>
    <dgm:pt modelId="{0FD3A62D-F8D3-4CBA-80AB-1EB557A401FD}">
      <dgm:prSet phldrT="[Text]" custT="1"/>
      <dgm:spPr/>
      <dgm:t>
        <a:bodyPr/>
        <a:lstStyle/>
        <a:p>
          <a:r>
            <a:rPr lang="en-US" sz="1600" dirty="0" smtClean="0"/>
            <a:t>Target milestone dates</a:t>
          </a:r>
          <a:endParaRPr lang="en-US" sz="1600" dirty="0"/>
        </a:p>
      </dgm:t>
    </dgm:pt>
    <dgm:pt modelId="{4F536D35-ABD8-4972-B329-D57CD1B9EC7F}" type="parTrans" cxnId="{4F1965E5-CE53-49FC-A894-BD972474C068}">
      <dgm:prSet/>
      <dgm:spPr/>
      <dgm:t>
        <a:bodyPr/>
        <a:lstStyle/>
        <a:p>
          <a:endParaRPr lang="en-US"/>
        </a:p>
      </dgm:t>
    </dgm:pt>
    <dgm:pt modelId="{C0259D2D-670B-483B-8199-C24162FCC170}" type="sibTrans" cxnId="{4F1965E5-CE53-49FC-A894-BD972474C068}">
      <dgm:prSet/>
      <dgm:spPr/>
      <dgm:t>
        <a:bodyPr/>
        <a:lstStyle/>
        <a:p>
          <a:endParaRPr lang="en-US"/>
        </a:p>
      </dgm:t>
    </dgm:pt>
    <dgm:pt modelId="{F4F544B9-66AF-4D33-BEC4-BF320694923D}">
      <dgm:prSet phldrT="[Text]" custT="1"/>
      <dgm:spPr/>
      <dgm:t>
        <a:bodyPr/>
        <a:lstStyle/>
        <a:p>
          <a:r>
            <a:rPr lang="en-US" sz="1600" dirty="0" smtClean="0"/>
            <a:t>Estimated delivery dates</a:t>
          </a:r>
          <a:endParaRPr lang="en-US" sz="1600" dirty="0"/>
        </a:p>
      </dgm:t>
    </dgm:pt>
    <dgm:pt modelId="{5C65D6B1-FCCC-4E37-A0DC-7070E0F1EF4F}" type="parTrans" cxnId="{42FFCC14-F158-41A2-AC26-82688DCB415F}">
      <dgm:prSet/>
      <dgm:spPr/>
      <dgm:t>
        <a:bodyPr/>
        <a:lstStyle/>
        <a:p>
          <a:endParaRPr lang="en-US"/>
        </a:p>
      </dgm:t>
    </dgm:pt>
    <dgm:pt modelId="{C003449D-ED23-43DE-BAAC-0A1CCC720EF7}" type="sibTrans" cxnId="{42FFCC14-F158-41A2-AC26-82688DCB415F}">
      <dgm:prSet/>
      <dgm:spPr/>
      <dgm:t>
        <a:bodyPr/>
        <a:lstStyle/>
        <a:p>
          <a:endParaRPr lang="en-US"/>
        </a:p>
      </dgm:t>
    </dgm:pt>
    <dgm:pt modelId="{1E9D5E43-5032-4265-9DE9-EC043F2B1CFA}">
      <dgm:prSet phldrT="[Text]" custT="1"/>
      <dgm:spPr/>
      <dgm:t>
        <a:bodyPr/>
        <a:lstStyle/>
        <a:p>
          <a:r>
            <a:rPr lang="en-US" sz="1600" dirty="0" smtClean="0"/>
            <a:t>Estimated team capacity</a:t>
          </a:r>
          <a:endParaRPr lang="en-US" sz="1600" dirty="0"/>
        </a:p>
      </dgm:t>
    </dgm:pt>
    <dgm:pt modelId="{A31CB4D9-FDE9-410A-953E-E5899BFB140C}" type="parTrans" cxnId="{DD774461-6C24-44D5-A170-5AC4F0A2934B}">
      <dgm:prSet/>
      <dgm:spPr/>
      <dgm:t>
        <a:bodyPr/>
        <a:lstStyle/>
        <a:p>
          <a:endParaRPr lang="en-US"/>
        </a:p>
      </dgm:t>
    </dgm:pt>
    <dgm:pt modelId="{BCC913E9-0444-4AD3-9E6F-40428DC336A7}" type="sibTrans" cxnId="{DD774461-6C24-44D5-A170-5AC4F0A2934B}">
      <dgm:prSet/>
      <dgm:spPr/>
      <dgm:t>
        <a:bodyPr/>
        <a:lstStyle/>
        <a:p>
          <a:endParaRPr lang="en-US"/>
        </a:p>
      </dgm:t>
    </dgm:pt>
    <dgm:pt modelId="{8A57953F-3912-44E8-A410-5185A05F3210}" type="pres">
      <dgm:prSet presAssocID="{519F55BF-E620-4548-B214-B804DAE7B34A}" presName="Name0" presStyleCnt="0">
        <dgm:presLayoutVars>
          <dgm:dir/>
          <dgm:animLvl val="lvl"/>
          <dgm:resizeHandles val="exact"/>
        </dgm:presLayoutVars>
      </dgm:prSet>
      <dgm:spPr/>
      <dgm:t>
        <a:bodyPr/>
        <a:lstStyle/>
        <a:p>
          <a:endParaRPr lang="en-US"/>
        </a:p>
      </dgm:t>
    </dgm:pt>
    <dgm:pt modelId="{ED2F52A8-8056-432D-A382-7C0F4FA68E82}" type="pres">
      <dgm:prSet presAssocID="{C87BB5A9-56B0-4DDE-B41B-980C539960C2}" presName="composite" presStyleCnt="0"/>
      <dgm:spPr/>
      <dgm:t>
        <a:bodyPr/>
        <a:lstStyle/>
        <a:p>
          <a:endParaRPr lang="en-US"/>
        </a:p>
      </dgm:t>
    </dgm:pt>
    <dgm:pt modelId="{99678340-2B3C-490F-A169-20F1FF5C7A5B}" type="pres">
      <dgm:prSet presAssocID="{C87BB5A9-56B0-4DDE-B41B-980C539960C2}" presName="parTx" presStyleLbl="alignNode1" presStyleIdx="0" presStyleCnt="3">
        <dgm:presLayoutVars>
          <dgm:chMax val="0"/>
          <dgm:chPref val="0"/>
          <dgm:bulletEnabled val="1"/>
        </dgm:presLayoutVars>
      </dgm:prSet>
      <dgm:spPr/>
      <dgm:t>
        <a:bodyPr/>
        <a:lstStyle/>
        <a:p>
          <a:endParaRPr lang="en-US"/>
        </a:p>
      </dgm:t>
    </dgm:pt>
    <dgm:pt modelId="{C121C3B4-BDFA-48F6-8945-7FB6884191BD}" type="pres">
      <dgm:prSet presAssocID="{C87BB5A9-56B0-4DDE-B41B-980C539960C2}" presName="desTx" presStyleLbl="alignAccFollowNode1" presStyleIdx="0" presStyleCnt="3">
        <dgm:presLayoutVars>
          <dgm:bulletEnabled val="1"/>
        </dgm:presLayoutVars>
      </dgm:prSet>
      <dgm:spPr/>
      <dgm:t>
        <a:bodyPr/>
        <a:lstStyle/>
        <a:p>
          <a:endParaRPr lang="en-US"/>
        </a:p>
      </dgm:t>
    </dgm:pt>
    <dgm:pt modelId="{3EB48194-293C-4DDE-A5DE-743D94C8E614}" type="pres">
      <dgm:prSet presAssocID="{B1B49B1B-3821-41B9-BB11-6005B59368D2}" presName="space" presStyleCnt="0"/>
      <dgm:spPr/>
      <dgm:t>
        <a:bodyPr/>
        <a:lstStyle/>
        <a:p>
          <a:endParaRPr lang="en-US"/>
        </a:p>
      </dgm:t>
    </dgm:pt>
    <dgm:pt modelId="{3F172E70-041C-4743-AA4B-180E330EAC24}" type="pres">
      <dgm:prSet presAssocID="{76FEFF07-ECAB-43DF-9F46-8C06D153401F}" presName="composite" presStyleCnt="0"/>
      <dgm:spPr/>
      <dgm:t>
        <a:bodyPr/>
        <a:lstStyle/>
        <a:p>
          <a:endParaRPr lang="en-US"/>
        </a:p>
      </dgm:t>
    </dgm:pt>
    <dgm:pt modelId="{35BEF302-0DFE-4AB2-AEB8-BBFA4C22A2ED}" type="pres">
      <dgm:prSet presAssocID="{76FEFF07-ECAB-43DF-9F46-8C06D153401F}" presName="parTx" presStyleLbl="alignNode1" presStyleIdx="1" presStyleCnt="3">
        <dgm:presLayoutVars>
          <dgm:chMax val="0"/>
          <dgm:chPref val="0"/>
          <dgm:bulletEnabled val="1"/>
        </dgm:presLayoutVars>
      </dgm:prSet>
      <dgm:spPr/>
      <dgm:t>
        <a:bodyPr/>
        <a:lstStyle/>
        <a:p>
          <a:endParaRPr lang="en-US"/>
        </a:p>
      </dgm:t>
    </dgm:pt>
    <dgm:pt modelId="{9E158BFD-1AB3-45D4-91F4-8BE8610242B1}" type="pres">
      <dgm:prSet presAssocID="{76FEFF07-ECAB-43DF-9F46-8C06D153401F}" presName="desTx" presStyleLbl="alignAccFollowNode1" presStyleIdx="1" presStyleCnt="3">
        <dgm:presLayoutVars>
          <dgm:bulletEnabled val="1"/>
        </dgm:presLayoutVars>
      </dgm:prSet>
      <dgm:spPr/>
      <dgm:t>
        <a:bodyPr/>
        <a:lstStyle/>
        <a:p>
          <a:endParaRPr lang="en-US"/>
        </a:p>
      </dgm:t>
    </dgm:pt>
    <dgm:pt modelId="{B5155242-11E2-4353-9329-361BE1A77BBD}" type="pres">
      <dgm:prSet presAssocID="{324729B1-E6A0-4BB0-8DDF-36FC909DD6D8}" presName="space" presStyleCnt="0"/>
      <dgm:spPr/>
      <dgm:t>
        <a:bodyPr/>
        <a:lstStyle/>
        <a:p>
          <a:endParaRPr lang="en-US"/>
        </a:p>
      </dgm:t>
    </dgm:pt>
    <dgm:pt modelId="{082E090D-1EA4-4C07-9A03-C9091487134F}" type="pres">
      <dgm:prSet presAssocID="{15D80F71-9527-484F-97E2-4434C1CF52FB}" presName="composite" presStyleCnt="0"/>
      <dgm:spPr/>
      <dgm:t>
        <a:bodyPr/>
        <a:lstStyle/>
        <a:p>
          <a:endParaRPr lang="en-US"/>
        </a:p>
      </dgm:t>
    </dgm:pt>
    <dgm:pt modelId="{7E6903C7-5E02-4802-8ABA-AAA9F86F42AB}" type="pres">
      <dgm:prSet presAssocID="{15D80F71-9527-484F-97E2-4434C1CF52FB}" presName="parTx" presStyleLbl="alignNode1" presStyleIdx="2" presStyleCnt="3">
        <dgm:presLayoutVars>
          <dgm:chMax val="0"/>
          <dgm:chPref val="0"/>
          <dgm:bulletEnabled val="1"/>
        </dgm:presLayoutVars>
      </dgm:prSet>
      <dgm:spPr/>
      <dgm:t>
        <a:bodyPr/>
        <a:lstStyle/>
        <a:p>
          <a:endParaRPr lang="en-US"/>
        </a:p>
      </dgm:t>
    </dgm:pt>
    <dgm:pt modelId="{C8C2512D-74F5-4850-9208-87C5E39A6E88}" type="pres">
      <dgm:prSet presAssocID="{15D80F71-9527-484F-97E2-4434C1CF52FB}" presName="desTx" presStyleLbl="alignAccFollowNode1" presStyleIdx="2" presStyleCnt="3">
        <dgm:presLayoutVars>
          <dgm:bulletEnabled val="1"/>
        </dgm:presLayoutVars>
      </dgm:prSet>
      <dgm:spPr/>
      <dgm:t>
        <a:bodyPr/>
        <a:lstStyle/>
        <a:p>
          <a:endParaRPr lang="en-US"/>
        </a:p>
      </dgm:t>
    </dgm:pt>
  </dgm:ptLst>
  <dgm:cxnLst>
    <dgm:cxn modelId="{DD774461-6C24-44D5-A170-5AC4F0A2934B}" srcId="{76FEFF07-ECAB-43DF-9F46-8C06D153401F}" destId="{1E9D5E43-5032-4265-9DE9-EC043F2B1CFA}" srcOrd="4" destOrd="0" parTransId="{A31CB4D9-FDE9-410A-953E-E5899BFB140C}" sibTransId="{BCC913E9-0444-4AD3-9E6F-40428DC336A7}"/>
    <dgm:cxn modelId="{239DD4A5-74EB-4A4F-AF39-D8A0EA00A685}" srcId="{15D80F71-9527-484F-97E2-4434C1CF52FB}" destId="{F61CD0DF-4A74-4329-99EF-1EDC2AE2A903}" srcOrd="2" destOrd="0" parTransId="{8531C208-EF29-4228-B2E8-C88721C0544A}" sibTransId="{4DF7A510-B9BF-409B-A3F7-C03ED2647F93}"/>
    <dgm:cxn modelId="{CDA8DACE-A68F-42F6-BAEF-3C084BA5B172}" srcId="{519F55BF-E620-4548-B214-B804DAE7B34A}" destId="{76FEFF07-ECAB-43DF-9F46-8C06D153401F}" srcOrd="1" destOrd="0" parTransId="{8DA12785-CB06-4079-8996-C84EA8E954A8}" sibTransId="{324729B1-E6A0-4BB0-8DDF-36FC909DD6D8}"/>
    <dgm:cxn modelId="{6B86BA61-077D-4993-90D0-DF18079369D9}" type="presOf" srcId="{952C66FA-BE57-4718-AFBD-0CEA140D07AE}" destId="{C8C2512D-74F5-4850-9208-87C5E39A6E88}" srcOrd="0" destOrd="1" presId="urn:microsoft.com/office/officeart/2005/8/layout/hList1"/>
    <dgm:cxn modelId="{28DD5401-86D3-4880-B11B-EBB3A3095371}" type="presOf" srcId="{C87BB5A9-56B0-4DDE-B41B-980C539960C2}" destId="{99678340-2B3C-490F-A169-20F1FF5C7A5B}" srcOrd="0" destOrd="0" presId="urn:microsoft.com/office/officeart/2005/8/layout/hList1"/>
    <dgm:cxn modelId="{4F1965E5-CE53-49FC-A894-BD972474C068}" srcId="{C87BB5A9-56B0-4DDE-B41B-980C539960C2}" destId="{0FD3A62D-F8D3-4CBA-80AB-1EB557A401FD}" srcOrd="3" destOrd="0" parTransId="{4F536D35-ABD8-4972-B329-D57CD1B9EC7F}" sibTransId="{C0259D2D-670B-483B-8199-C24162FCC170}"/>
    <dgm:cxn modelId="{3A8620DE-AE40-4CFF-ABBA-E8028921141B}" srcId="{519F55BF-E620-4548-B214-B804DAE7B34A}" destId="{C87BB5A9-56B0-4DDE-B41B-980C539960C2}" srcOrd="0" destOrd="0" parTransId="{CEB9DDB0-BE66-4858-BA3E-963665659CE1}" sibTransId="{B1B49B1B-3821-41B9-BB11-6005B59368D2}"/>
    <dgm:cxn modelId="{7A39C72E-AC62-449C-8466-D2FCA6A3C766}" srcId="{15D80F71-9527-484F-97E2-4434C1CF52FB}" destId="{09B20D78-F1E1-4A4F-9739-7F2A063F948B}" srcOrd="0" destOrd="0" parTransId="{B2D9D55A-FCEA-47FD-8104-7920F9090353}" sibTransId="{CCA989D9-C35D-420B-B001-6EC0AAD3225E}"/>
    <dgm:cxn modelId="{42FFCC14-F158-41A2-AC26-82688DCB415F}" srcId="{76FEFF07-ECAB-43DF-9F46-8C06D153401F}" destId="{F4F544B9-66AF-4D33-BEC4-BF320694923D}" srcOrd="3" destOrd="0" parTransId="{5C65D6B1-FCCC-4E37-A0DC-7070E0F1EF4F}" sibTransId="{C003449D-ED23-43DE-BAAC-0A1CCC720EF7}"/>
    <dgm:cxn modelId="{CB259548-69B2-4A62-8739-4D633012B68F}" type="presOf" srcId="{0FD3A62D-F8D3-4CBA-80AB-1EB557A401FD}" destId="{C121C3B4-BDFA-48F6-8945-7FB6884191BD}" srcOrd="0" destOrd="3" presId="urn:microsoft.com/office/officeart/2005/8/layout/hList1"/>
    <dgm:cxn modelId="{0154AB4D-296E-4845-95E2-DE6096CFF9F4}" type="presOf" srcId="{494F0CD6-8516-44E0-9269-7AB2D78A6930}" destId="{9E158BFD-1AB3-45D4-91F4-8BE8610242B1}" srcOrd="0" destOrd="1" presId="urn:microsoft.com/office/officeart/2005/8/layout/hList1"/>
    <dgm:cxn modelId="{A481D780-5189-4CA3-AFF3-97A18B17E747}" srcId="{76FEFF07-ECAB-43DF-9F46-8C06D153401F}" destId="{F09D1699-608D-464A-97B6-0267148B8832}" srcOrd="0" destOrd="0" parTransId="{9E9529BE-AFA3-4F39-BA29-9F01DA514B32}" sibTransId="{9E09CDCD-0AAC-4F2F-843B-26506AA06935}"/>
    <dgm:cxn modelId="{DD397BAD-0395-4D4D-A2BD-7C8818F3D536}" srcId="{76FEFF07-ECAB-43DF-9F46-8C06D153401F}" destId="{3818A6D2-6C4E-410E-98B4-F78014558EA4}" srcOrd="2" destOrd="0" parTransId="{3A0D776C-42BA-4FED-8900-9566A4BD1F2B}" sibTransId="{5CD5410E-0ED1-4218-8492-85BAE737FB41}"/>
    <dgm:cxn modelId="{C0D3BB63-85B7-49C4-A69E-FC990F1823D0}" type="presOf" srcId="{3818A6D2-6C4E-410E-98B4-F78014558EA4}" destId="{9E158BFD-1AB3-45D4-91F4-8BE8610242B1}" srcOrd="0" destOrd="2" presId="urn:microsoft.com/office/officeart/2005/8/layout/hList1"/>
    <dgm:cxn modelId="{305E0F68-E099-40FB-9EFC-35DFA180C794}" srcId="{C87BB5A9-56B0-4DDE-B41B-980C539960C2}" destId="{1832437C-5FE8-48BB-967D-37F1A46D3960}" srcOrd="1" destOrd="0" parTransId="{728F166D-97B4-48A6-AEB1-CB65A74C8C4B}" sibTransId="{BA997B23-EA1C-44A0-AC03-23D3B665E373}"/>
    <dgm:cxn modelId="{6CC548F4-3576-47CD-969D-3FD15E46F0CF}" srcId="{C87BB5A9-56B0-4DDE-B41B-980C539960C2}" destId="{BD77FF86-CA35-40E4-87EA-FC4B0382C866}" srcOrd="0" destOrd="0" parTransId="{43C8C8AE-FA28-4B11-A0EA-32F91B25AB4B}" sibTransId="{DA66F21E-FF45-428F-8E0D-C7209E453376}"/>
    <dgm:cxn modelId="{9195409D-32B9-4591-A3DE-72D46E238BB4}" type="presOf" srcId="{F61CD0DF-4A74-4329-99EF-1EDC2AE2A903}" destId="{C8C2512D-74F5-4850-9208-87C5E39A6E88}" srcOrd="0" destOrd="2" presId="urn:microsoft.com/office/officeart/2005/8/layout/hList1"/>
    <dgm:cxn modelId="{1F8D512B-7402-4AEC-8C8A-F5C76A1E2B32}" type="presOf" srcId="{1E9D5E43-5032-4265-9DE9-EC043F2B1CFA}" destId="{9E158BFD-1AB3-45D4-91F4-8BE8610242B1}" srcOrd="0" destOrd="4" presId="urn:microsoft.com/office/officeart/2005/8/layout/hList1"/>
    <dgm:cxn modelId="{7D4F7D11-619E-422B-B5CA-014634568167}" type="presOf" srcId="{519F55BF-E620-4548-B214-B804DAE7B34A}" destId="{8A57953F-3912-44E8-A410-5185A05F3210}" srcOrd="0" destOrd="0" presId="urn:microsoft.com/office/officeart/2005/8/layout/hList1"/>
    <dgm:cxn modelId="{763C6BAD-24AC-41B3-9203-12CE82F7A270}" type="presOf" srcId="{F4F544B9-66AF-4D33-BEC4-BF320694923D}" destId="{9E158BFD-1AB3-45D4-91F4-8BE8610242B1}" srcOrd="0" destOrd="3" presId="urn:microsoft.com/office/officeart/2005/8/layout/hList1"/>
    <dgm:cxn modelId="{23C77633-B248-4E6A-A5A2-6D30C23F3A0F}" srcId="{15D80F71-9527-484F-97E2-4434C1CF52FB}" destId="{952C66FA-BE57-4718-AFBD-0CEA140D07AE}" srcOrd="1" destOrd="0" parTransId="{B34B5E32-C1D6-4136-9396-8355C2976528}" sibTransId="{65556C95-BC58-466B-8B56-A65473B56610}"/>
    <dgm:cxn modelId="{5DFC821C-9BB2-4A6F-989E-AEEC9A95B8F2}" type="presOf" srcId="{09B20D78-F1E1-4A4F-9739-7F2A063F948B}" destId="{C8C2512D-74F5-4850-9208-87C5E39A6E88}" srcOrd="0" destOrd="0" presId="urn:microsoft.com/office/officeart/2005/8/layout/hList1"/>
    <dgm:cxn modelId="{7712D22B-82BD-48EA-AB08-BB024D3497D9}" type="presOf" srcId="{1832437C-5FE8-48BB-967D-37F1A46D3960}" destId="{C121C3B4-BDFA-48F6-8945-7FB6884191BD}" srcOrd="0" destOrd="1" presId="urn:microsoft.com/office/officeart/2005/8/layout/hList1"/>
    <dgm:cxn modelId="{42779EBC-9086-4FB0-A3DB-47618B29B449}" type="presOf" srcId="{F09D1699-608D-464A-97B6-0267148B8832}" destId="{9E158BFD-1AB3-45D4-91F4-8BE8610242B1}" srcOrd="0" destOrd="0" presId="urn:microsoft.com/office/officeart/2005/8/layout/hList1"/>
    <dgm:cxn modelId="{5596C524-BD04-4CAF-A67F-9D3DC37CB95D}" srcId="{519F55BF-E620-4548-B214-B804DAE7B34A}" destId="{15D80F71-9527-484F-97E2-4434C1CF52FB}" srcOrd="2" destOrd="0" parTransId="{3B2CC46B-CF5B-40DB-ABD4-427B1AFFB785}" sibTransId="{70B3D5E5-DBF0-4DFC-A697-CB8089D8DD55}"/>
    <dgm:cxn modelId="{713F0B6C-737D-4B6C-9F8C-7333F8D28414}" srcId="{76FEFF07-ECAB-43DF-9F46-8C06D153401F}" destId="{494F0CD6-8516-44E0-9269-7AB2D78A6930}" srcOrd="1" destOrd="0" parTransId="{D2C45BDE-E4D3-4483-ABE1-E7FD5A12958B}" sibTransId="{F326E8F7-10DB-4BEB-B85A-021260D820D3}"/>
    <dgm:cxn modelId="{9EE090B1-7F14-426C-9DFF-AABA4171A161}" type="presOf" srcId="{76FEFF07-ECAB-43DF-9F46-8C06D153401F}" destId="{35BEF302-0DFE-4AB2-AEB8-BBFA4C22A2ED}" srcOrd="0" destOrd="0" presId="urn:microsoft.com/office/officeart/2005/8/layout/hList1"/>
    <dgm:cxn modelId="{D306202E-43B0-482F-B727-1921ECA1C323}" type="presOf" srcId="{BD77FF86-CA35-40E4-87EA-FC4B0382C866}" destId="{C121C3B4-BDFA-48F6-8945-7FB6884191BD}" srcOrd="0" destOrd="0" presId="urn:microsoft.com/office/officeart/2005/8/layout/hList1"/>
    <dgm:cxn modelId="{60025670-2C69-4019-B683-ACB78807CFEB}" type="presOf" srcId="{15D80F71-9527-484F-97E2-4434C1CF52FB}" destId="{7E6903C7-5E02-4802-8ABA-AAA9F86F42AB}" srcOrd="0" destOrd="0" presId="urn:microsoft.com/office/officeart/2005/8/layout/hList1"/>
    <dgm:cxn modelId="{5583F8B2-B88D-4060-8F36-885089A1C2CD}" srcId="{C87BB5A9-56B0-4DDE-B41B-980C539960C2}" destId="{9906091F-D5F1-49C0-948E-797A7165F84E}" srcOrd="2" destOrd="0" parTransId="{56BE3A21-8A0F-4D9F-A881-44980DFD9B06}" sibTransId="{3EE6162A-816B-4CEA-9001-E80A8375B25F}"/>
    <dgm:cxn modelId="{15645C50-24EA-4144-B539-B90EF7AD8D82}" type="presOf" srcId="{9906091F-D5F1-49C0-948E-797A7165F84E}" destId="{C121C3B4-BDFA-48F6-8945-7FB6884191BD}" srcOrd="0" destOrd="2" presId="urn:microsoft.com/office/officeart/2005/8/layout/hList1"/>
    <dgm:cxn modelId="{D6DF009F-98A9-4C65-96DD-D3C456320684}" type="presParOf" srcId="{8A57953F-3912-44E8-A410-5185A05F3210}" destId="{ED2F52A8-8056-432D-A382-7C0F4FA68E82}" srcOrd="0" destOrd="0" presId="urn:microsoft.com/office/officeart/2005/8/layout/hList1"/>
    <dgm:cxn modelId="{06614ADD-C663-4EA4-A823-C5176F31D4BC}" type="presParOf" srcId="{ED2F52A8-8056-432D-A382-7C0F4FA68E82}" destId="{99678340-2B3C-490F-A169-20F1FF5C7A5B}" srcOrd="0" destOrd="0" presId="urn:microsoft.com/office/officeart/2005/8/layout/hList1"/>
    <dgm:cxn modelId="{98A8222F-1A99-4599-A496-1DE5B9A320B2}" type="presParOf" srcId="{ED2F52A8-8056-432D-A382-7C0F4FA68E82}" destId="{C121C3B4-BDFA-48F6-8945-7FB6884191BD}" srcOrd="1" destOrd="0" presId="urn:microsoft.com/office/officeart/2005/8/layout/hList1"/>
    <dgm:cxn modelId="{C64C5E47-1528-4236-9F1E-3B8DA49E7868}" type="presParOf" srcId="{8A57953F-3912-44E8-A410-5185A05F3210}" destId="{3EB48194-293C-4DDE-A5DE-743D94C8E614}" srcOrd="1" destOrd="0" presId="urn:microsoft.com/office/officeart/2005/8/layout/hList1"/>
    <dgm:cxn modelId="{6063D73B-453F-4A66-A795-5557684DAB6A}" type="presParOf" srcId="{8A57953F-3912-44E8-A410-5185A05F3210}" destId="{3F172E70-041C-4743-AA4B-180E330EAC24}" srcOrd="2" destOrd="0" presId="urn:microsoft.com/office/officeart/2005/8/layout/hList1"/>
    <dgm:cxn modelId="{49BAB710-A5F3-43CE-A593-77A7F1FF1A68}" type="presParOf" srcId="{3F172E70-041C-4743-AA4B-180E330EAC24}" destId="{35BEF302-0DFE-4AB2-AEB8-BBFA4C22A2ED}" srcOrd="0" destOrd="0" presId="urn:microsoft.com/office/officeart/2005/8/layout/hList1"/>
    <dgm:cxn modelId="{8203D6F6-031E-4B98-94F7-471BC1065D4D}" type="presParOf" srcId="{3F172E70-041C-4743-AA4B-180E330EAC24}" destId="{9E158BFD-1AB3-45D4-91F4-8BE8610242B1}" srcOrd="1" destOrd="0" presId="urn:microsoft.com/office/officeart/2005/8/layout/hList1"/>
    <dgm:cxn modelId="{B40AB536-4F3B-4379-95E3-EE20DE66F22C}" type="presParOf" srcId="{8A57953F-3912-44E8-A410-5185A05F3210}" destId="{B5155242-11E2-4353-9329-361BE1A77BBD}" srcOrd="3" destOrd="0" presId="urn:microsoft.com/office/officeart/2005/8/layout/hList1"/>
    <dgm:cxn modelId="{2A43AA4A-3688-49B4-A35C-3F7D05516962}" type="presParOf" srcId="{8A57953F-3912-44E8-A410-5185A05F3210}" destId="{082E090D-1EA4-4C07-9A03-C9091487134F}" srcOrd="4" destOrd="0" presId="urn:microsoft.com/office/officeart/2005/8/layout/hList1"/>
    <dgm:cxn modelId="{7213A8A6-5004-478E-ABC1-C33EB3B1AC05}" type="presParOf" srcId="{082E090D-1EA4-4C07-9A03-C9091487134F}" destId="{7E6903C7-5E02-4802-8ABA-AAA9F86F42AB}" srcOrd="0" destOrd="0" presId="urn:microsoft.com/office/officeart/2005/8/layout/hList1"/>
    <dgm:cxn modelId="{DEBC0E03-F134-4A89-866E-B44EB4229730}" type="presParOf" srcId="{082E090D-1EA4-4C07-9A03-C9091487134F}" destId="{C8C2512D-74F5-4850-9208-87C5E39A6E8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FD117D-C3C0-4205-857D-41DE2055633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56C60C-F48E-481A-AC3B-DDEE86F025D9}">
      <dgm:prSet phldrT="[Text]" custT="1"/>
      <dgm:spPr/>
      <dgm:t>
        <a:bodyPr/>
        <a:lstStyle/>
        <a:p>
          <a:r>
            <a:rPr lang="en-US" sz="2000" dirty="0" smtClean="0"/>
            <a:t>Purpose ::</a:t>
          </a:r>
          <a:endParaRPr lang="en-US" sz="2000" dirty="0"/>
        </a:p>
      </dgm:t>
    </dgm:pt>
    <dgm:pt modelId="{94FD2001-D12E-47C0-ACBB-345C25789184}" type="parTrans" cxnId="{65F55097-E920-4DD4-A954-12BD771A27A0}">
      <dgm:prSet/>
      <dgm:spPr/>
      <dgm:t>
        <a:bodyPr/>
        <a:lstStyle/>
        <a:p>
          <a:endParaRPr lang="en-US"/>
        </a:p>
      </dgm:t>
    </dgm:pt>
    <dgm:pt modelId="{40E250AD-C90A-4031-88D0-96F8BB361874}" type="sibTrans" cxnId="{65F55097-E920-4DD4-A954-12BD771A27A0}">
      <dgm:prSet/>
      <dgm:spPr/>
      <dgm:t>
        <a:bodyPr/>
        <a:lstStyle/>
        <a:p>
          <a:endParaRPr lang="en-US"/>
        </a:p>
      </dgm:t>
    </dgm:pt>
    <dgm:pt modelId="{26BF390A-DA13-4CB7-B083-D18A681F551F}">
      <dgm:prSet phldrT="[Text]"/>
      <dgm:spPr/>
      <dgm:t>
        <a:bodyPr/>
        <a:lstStyle/>
        <a:p>
          <a:r>
            <a:rPr lang="en-US" dirty="0" smtClean="0"/>
            <a:t>Plan and agree on what can be accomplished during the sprint</a:t>
          </a:r>
        </a:p>
      </dgm:t>
    </dgm:pt>
    <dgm:pt modelId="{2FDF8FAA-C3A9-4FAE-9466-C833143B35A4}" type="parTrans" cxnId="{77ECC090-4A7B-44BD-8B54-881C6ECDCF0E}">
      <dgm:prSet/>
      <dgm:spPr/>
      <dgm:t>
        <a:bodyPr/>
        <a:lstStyle/>
        <a:p>
          <a:endParaRPr lang="en-US"/>
        </a:p>
      </dgm:t>
    </dgm:pt>
    <dgm:pt modelId="{429614E0-4DCC-488A-8F34-ACD1179C2881}" type="sibTrans" cxnId="{77ECC090-4A7B-44BD-8B54-881C6ECDCF0E}">
      <dgm:prSet/>
      <dgm:spPr/>
      <dgm:t>
        <a:bodyPr/>
        <a:lstStyle/>
        <a:p>
          <a:endParaRPr lang="en-US"/>
        </a:p>
      </dgm:t>
    </dgm:pt>
    <dgm:pt modelId="{E3861DAD-4F06-4324-8CBE-45B37FDCA703}">
      <dgm:prSet phldrT="[Text]"/>
      <dgm:spPr/>
      <dgm:t>
        <a:bodyPr/>
        <a:lstStyle/>
        <a:p>
          <a:r>
            <a:rPr lang="en-US" dirty="0" smtClean="0"/>
            <a:t>Plan and agree on how it will get done, and complete sizing</a:t>
          </a:r>
          <a:endParaRPr lang="en-US" dirty="0"/>
        </a:p>
      </dgm:t>
    </dgm:pt>
    <dgm:pt modelId="{7A77D964-E1D8-424D-B459-5F685AD41024}" type="parTrans" cxnId="{0B3DFAD1-672B-4F15-A547-BC7966782D36}">
      <dgm:prSet/>
      <dgm:spPr/>
      <dgm:t>
        <a:bodyPr/>
        <a:lstStyle/>
        <a:p>
          <a:endParaRPr lang="en-US"/>
        </a:p>
      </dgm:t>
    </dgm:pt>
    <dgm:pt modelId="{7B4A59E1-8B99-43FD-BBF7-033C818A9CEB}" type="sibTrans" cxnId="{0B3DFAD1-672B-4F15-A547-BC7966782D36}">
      <dgm:prSet/>
      <dgm:spPr/>
      <dgm:t>
        <a:bodyPr/>
        <a:lstStyle/>
        <a:p>
          <a:endParaRPr lang="en-US"/>
        </a:p>
      </dgm:t>
    </dgm:pt>
    <dgm:pt modelId="{2AED3B80-2A1B-4C79-892D-7808ED54375B}" type="pres">
      <dgm:prSet presAssocID="{39FD117D-C3C0-4205-857D-41DE2055633D}" presName="linear" presStyleCnt="0">
        <dgm:presLayoutVars>
          <dgm:animLvl val="lvl"/>
          <dgm:resizeHandles val="exact"/>
        </dgm:presLayoutVars>
      </dgm:prSet>
      <dgm:spPr/>
      <dgm:t>
        <a:bodyPr/>
        <a:lstStyle/>
        <a:p>
          <a:endParaRPr lang="en-US"/>
        </a:p>
      </dgm:t>
    </dgm:pt>
    <dgm:pt modelId="{FD769692-6098-4260-BB89-B2674336B7C9}" type="pres">
      <dgm:prSet presAssocID="{ED56C60C-F48E-481A-AC3B-DDEE86F025D9}" presName="parentText" presStyleLbl="node1" presStyleIdx="0" presStyleCnt="1" custScaleY="36567" custLinFactY="-73162" custLinFactNeighborX="-1024" custLinFactNeighborY="-100000">
        <dgm:presLayoutVars>
          <dgm:chMax val="0"/>
          <dgm:bulletEnabled val="1"/>
        </dgm:presLayoutVars>
      </dgm:prSet>
      <dgm:spPr/>
      <dgm:t>
        <a:bodyPr/>
        <a:lstStyle/>
        <a:p>
          <a:endParaRPr lang="en-US"/>
        </a:p>
      </dgm:t>
    </dgm:pt>
    <dgm:pt modelId="{AA622ACF-4DBF-4F98-A55C-DA5C30FA9591}" type="pres">
      <dgm:prSet presAssocID="{ED56C60C-F48E-481A-AC3B-DDEE86F025D9}" presName="childText" presStyleLbl="revTx" presStyleIdx="0" presStyleCnt="1" custScaleY="14474" custLinFactY="-11381" custLinFactNeighborY="-100000">
        <dgm:presLayoutVars>
          <dgm:bulletEnabled val="1"/>
        </dgm:presLayoutVars>
      </dgm:prSet>
      <dgm:spPr/>
      <dgm:t>
        <a:bodyPr/>
        <a:lstStyle/>
        <a:p>
          <a:endParaRPr lang="en-US"/>
        </a:p>
      </dgm:t>
    </dgm:pt>
  </dgm:ptLst>
  <dgm:cxnLst>
    <dgm:cxn modelId="{E88383B3-E6B1-4612-BC86-13EA7651F354}" type="presOf" srcId="{39FD117D-C3C0-4205-857D-41DE2055633D}" destId="{2AED3B80-2A1B-4C79-892D-7808ED54375B}" srcOrd="0" destOrd="0" presId="urn:microsoft.com/office/officeart/2005/8/layout/vList2"/>
    <dgm:cxn modelId="{883073BE-7C4E-4384-A776-39952FCA4337}" type="presOf" srcId="{ED56C60C-F48E-481A-AC3B-DDEE86F025D9}" destId="{FD769692-6098-4260-BB89-B2674336B7C9}" srcOrd="0" destOrd="0" presId="urn:microsoft.com/office/officeart/2005/8/layout/vList2"/>
    <dgm:cxn modelId="{599E1368-5850-4122-983D-452A22A65BC0}" type="presOf" srcId="{26BF390A-DA13-4CB7-B083-D18A681F551F}" destId="{AA622ACF-4DBF-4F98-A55C-DA5C30FA9591}" srcOrd="0" destOrd="0" presId="urn:microsoft.com/office/officeart/2005/8/layout/vList2"/>
    <dgm:cxn modelId="{77ECC090-4A7B-44BD-8B54-881C6ECDCF0E}" srcId="{ED56C60C-F48E-481A-AC3B-DDEE86F025D9}" destId="{26BF390A-DA13-4CB7-B083-D18A681F551F}" srcOrd="0" destOrd="0" parTransId="{2FDF8FAA-C3A9-4FAE-9466-C833143B35A4}" sibTransId="{429614E0-4DCC-488A-8F34-ACD1179C2881}"/>
    <dgm:cxn modelId="{0B3DFAD1-672B-4F15-A547-BC7966782D36}" srcId="{ED56C60C-F48E-481A-AC3B-DDEE86F025D9}" destId="{E3861DAD-4F06-4324-8CBE-45B37FDCA703}" srcOrd="1" destOrd="0" parTransId="{7A77D964-E1D8-424D-B459-5F685AD41024}" sibTransId="{7B4A59E1-8B99-43FD-BBF7-033C818A9CEB}"/>
    <dgm:cxn modelId="{65F55097-E920-4DD4-A954-12BD771A27A0}" srcId="{39FD117D-C3C0-4205-857D-41DE2055633D}" destId="{ED56C60C-F48E-481A-AC3B-DDEE86F025D9}" srcOrd="0" destOrd="0" parTransId="{94FD2001-D12E-47C0-ACBB-345C25789184}" sibTransId="{40E250AD-C90A-4031-88D0-96F8BB361874}"/>
    <dgm:cxn modelId="{333E38A0-6CA3-40D2-A18C-0F0D814C7668}" type="presOf" srcId="{E3861DAD-4F06-4324-8CBE-45B37FDCA703}" destId="{AA622ACF-4DBF-4F98-A55C-DA5C30FA9591}" srcOrd="0" destOrd="1" presId="urn:microsoft.com/office/officeart/2005/8/layout/vList2"/>
    <dgm:cxn modelId="{5AFFC1A7-4BB5-49CF-B12E-3CF19ABFA44F}" type="presParOf" srcId="{2AED3B80-2A1B-4C79-892D-7808ED54375B}" destId="{FD769692-6098-4260-BB89-B2674336B7C9}" srcOrd="0" destOrd="0" presId="urn:microsoft.com/office/officeart/2005/8/layout/vList2"/>
    <dgm:cxn modelId="{A19BEBBA-1CC6-447C-93A2-B97EC4A1800B}" type="presParOf" srcId="{2AED3B80-2A1B-4C79-892D-7808ED54375B}" destId="{AA622ACF-4DBF-4F98-A55C-DA5C30FA959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9F55BF-E620-4548-B214-B804DAE7B34A}"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C87BB5A9-56B0-4DDE-B41B-980C539960C2}">
      <dgm:prSet phldrT="[Text]" custT="1"/>
      <dgm:spPr/>
      <dgm:t>
        <a:bodyPr/>
        <a:lstStyle/>
        <a:p>
          <a:r>
            <a:rPr lang="en-US" sz="3200" dirty="0" smtClean="0"/>
            <a:t>Inputs</a:t>
          </a:r>
          <a:endParaRPr lang="en-US" sz="3200" dirty="0"/>
        </a:p>
      </dgm:t>
    </dgm:pt>
    <dgm:pt modelId="{CEB9DDB0-BE66-4858-BA3E-963665659CE1}" type="parTrans" cxnId="{3A8620DE-AE40-4CFF-ABBA-E8028921141B}">
      <dgm:prSet/>
      <dgm:spPr/>
      <dgm:t>
        <a:bodyPr/>
        <a:lstStyle/>
        <a:p>
          <a:endParaRPr lang="en-US"/>
        </a:p>
      </dgm:t>
    </dgm:pt>
    <dgm:pt modelId="{B1B49B1B-3821-41B9-BB11-6005B59368D2}" type="sibTrans" cxnId="{3A8620DE-AE40-4CFF-ABBA-E8028921141B}">
      <dgm:prSet/>
      <dgm:spPr/>
      <dgm:t>
        <a:bodyPr/>
        <a:lstStyle/>
        <a:p>
          <a:endParaRPr lang="en-US"/>
        </a:p>
      </dgm:t>
    </dgm:pt>
    <dgm:pt modelId="{BD77FF86-CA35-40E4-87EA-FC4B0382C866}">
      <dgm:prSet phldrT="[Text]" custT="1"/>
      <dgm:spPr/>
      <dgm:t>
        <a:bodyPr/>
        <a:lstStyle/>
        <a:p>
          <a:r>
            <a:rPr lang="en-US" sz="1600" dirty="0" smtClean="0"/>
            <a:t>Prioritized backlog</a:t>
          </a:r>
          <a:endParaRPr lang="en-US" sz="1600" dirty="0"/>
        </a:p>
      </dgm:t>
    </dgm:pt>
    <dgm:pt modelId="{43C8C8AE-FA28-4B11-A0EA-32F91B25AB4B}" type="parTrans" cxnId="{6CC548F4-3576-47CD-969D-3FD15E46F0CF}">
      <dgm:prSet/>
      <dgm:spPr/>
      <dgm:t>
        <a:bodyPr/>
        <a:lstStyle/>
        <a:p>
          <a:endParaRPr lang="en-US"/>
        </a:p>
      </dgm:t>
    </dgm:pt>
    <dgm:pt modelId="{DA66F21E-FF45-428F-8E0D-C7209E453376}" type="sibTrans" cxnId="{6CC548F4-3576-47CD-969D-3FD15E46F0CF}">
      <dgm:prSet/>
      <dgm:spPr/>
      <dgm:t>
        <a:bodyPr/>
        <a:lstStyle/>
        <a:p>
          <a:endParaRPr lang="en-US"/>
        </a:p>
      </dgm:t>
    </dgm:pt>
    <dgm:pt modelId="{76FEFF07-ECAB-43DF-9F46-8C06D153401F}">
      <dgm:prSet phldrT="[Text]" custT="1"/>
      <dgm:spPr/>
      <dgm:t>
        <a:bodyPr/>
        <a:lstStyle/>
        <a:p>
          <a:r>
            <a:rPr lang="en-US" sz="3200" dirty="0" smtClean="0"/>
            <a:t>Outputs</a:t>
          </a:r>
          <a:endParaRPr lang="en-US" sz="3200" dirty="0"/>
        </a:p>
      </dgm:t>
    </dgm:pt>
    <dgm:pt modelId="{8DA12785-CB06-4079-8996-C84EA8E954A8}" type="parTrans" cxnId="{CDA8DACE-A68F-42F6-BAEF-3C084BA5B172}">
      <dgm:prSet/>
      <dgm:spPr/>
      <dgm:t>
        <a:bodyPr/>
        <a:lstStyle/>
        <a:p>
          <a:endParaRPr lang="en-US"/>
        </a:p>
      </dgm:t>
    </dgm:pt>
    <dgm:pt modelId="{324729B1-E6A0-4BB0-8DDF-36FC909DD6D8}" type="sibTrans" cxnId="{CDA8DACE-A68F-42F6-BAEF-3C084BA5B172}">
      <dgm:prSet/>
      <dgm:spPr/>
      <dgm:t>
        <a:bodyPr/>
        <a:lstStyle/>
        <a:p>
          <a:endParaRPr lang="en-US"/>
        </a:p>
      </dgm:t>
    </dgm:pt>
    <dgm:pt modelId="{F09D1699-608D-464A-97B6-0267148B8832}">
      <dgm:prSet phldrT="[Text]" custT="1"/>
      <dgm:spPr/>
      <dgm:t>
        <a:bodyPr/>
        <a:lstStyle/>
        <a:p>
          <a:r>
            <a:rPr lang="en-US" sz="1600" dirty="0" smtClean="0"/>
            <a:t>Sprint goal</a:t>
          </a:r>
          <a:endParaRPr lang="en-US" sz="1600" dirty="0"/>
        </a:p>
      </dgm:t>
    </dgm:pt>
    <dgm:pt modelId="{9E9529BE-AFA3-4F39-BA29-9F01DA514B32}" type="parTrans" cxnId="{A481D780-5189-4CA3-AFF3-97A18B17E747}">
      <dgm:prSet/>
      <dgm:spPr/>
      <dgm:t>
        <a:bodyPr/>
        <a:lstStyle/>
        <a:p>
          <a:endParaRPr lang="en-US"/>
        </a:p>
      </dgm:t>
    </dgm:pt>
    <dgm:pt modelId="{9E09CDCD-0AAC-4F2F-843B-26506AA06935}" type="sibTrans" cxnId="{A481D780-5189-4CA3-AFF3-97A18B17E747}">
      <dgm:prSet/>
      <dgm:spPr/>
      <dgm:t>
        <a:bodyPr/>
        <a:lstStyle/>
        <a:p>
          <a:endParaRPr lang="en-US"/>
        </a:p>
      </dgm:t>
    </dgm:pt>
    <dgm:pt modelId="{494F0CD6-8516-44E0-9269-7AB2D78A6930}">
      <dgm:prSet phldrT="[Text]" custT="1"/>
      <dgm:spPr/>
      <dgm:t>
        <a:bodyPr/>
        <a:lstStyle/>
        <a:p>
          <a:r>
            <a:rPr lang="en-US" sz="1600" dirty="0" smtClean="0"/>
            <a:t>Task estimates for prioritized user stories</a:t>
          </a:r>
          <a:endParaRPr lang="en-US" sz="1600" dirty="0"/>
        </a:p>
      </dgm:t>
    </dgm:pt>
    <dgm:pt modelId="{D2C45BDE-E4D3-4483-ABE1-E7FD5A12958B}" type="parTrans" cxnId="{713F0B6C-737D-4B6C-9F8C-7333F8D28414}">
      <dgm:prSet/>
      <dgm:spPr/>
      <dgm:t>
        <a:bodyPr/>
        <a:lstStyle/>
        <a:p>
          <a:endParaRPr lang="en-US"/>
        </a:p>
      </dgm:t>
    </dgm:pt>
    <dgm:pt modelId="{F326E8F7-10DB-4BEB-B85A-021260D820D3}" type="sibTrans" cxnId="{713F0B6C-737D-4B6C-9F8C-7333F8D28414}">
      <dgm:prSet/>
      <dgm:spPr/>
      <dgm:t>
        <a:bodyPr/>
        <a:lstStyle/>
        <a:p>
          <a:endParaRPr lang="en-US"/>
        </a:p>
      </dgm:t>
    </dgm:pt>
    <dgm:pt modelId="{15D80F71-9527-484F-97E2-4434C1CF52FB}">
      <dgm:prSet phldrT="[Text]" custT="1"/>
      <dgm:spPr/>
      <dgm:t>
        <a:bodyPr/>
        <a:lstStyle/>
        <a:p>
          <a:r>
            <a:rPr lang="en-US" sz="3200" dirty="0" smtClean="0"/>
            <a:t>Obstacles</a:t>
          </a:r>
          <a:endParaRPr lang="en-US" sz="3200" dirty="0"/>
        </a:p>
      </dgm:t>
    </dgm:pt>
    <dgm:pt modelId="{3B2CC46B-CF5B-40DB-ABD4-427B1AFFB785}" type="parTrans" cxnId="{5596C524-BD04-4CAF-A67F-9D3DC37CB95D}">
      <dgm:prSet/>
      <dgm:spPr/>
      <dgm:t>
        <a:bodyPr/>
        <a:lstStyle/>
        <a:p>
          <a:endParaRPr lang="en-US"/>
        </a:p>
      </dgm:t>
    </dgm:pt>
    <dgm:pt modelId="{70B3D5E5-DBF0-4DFC-A697-CB8089D8DD55}" type="sibTrans" cxnId="{5596C524-BD04-4CAF-A67F-9D3DC37CB95D}">
      <dgm:prSet/>
      <dgm:spPr/>
      <dgm:t>
        <a:bodyPr/>
        <a:lstStyle/>
        <a:p>
          <a:endParaRPr lang="en-US"/>
        </a:p>
      </dgm:t>
    </dgm:pt>
    <dgm:pt modelId="{09B20D78-F1E1-4A4F-9739-7F2A063F948B}">
      <dgm:prSet phldrT="[Text]" custT="1"/>
      <dgm:spPr/>
      <dgm:t>
        <a:bodyPr/>
        <a:lstStyle/>
        <a:p>
          <a:r>
            <a:rPr lang="en-US" sz="1400" dirty="0" smtClean="0"/>
            <a:t>Attempting to put too much detail and design into each story/feature.</a:t>
          </a:r>
          <a:endParaRPr lang="en-US" sz="1400" dirty="0"/>
        </a:p>
      </dgm:t>
    </dgm:pt>
    <dgm:pt modelId="{B2D9D55A-FCEA-47FD-8104-7920F9090353}" type="parTrans" cxnId="{7A39C72E-AC62-449C-8466-D2FCA6A3C766}">
      <dgm:prSet/>
      <dgm:spPr/>
      <dgm:t>
        <a:bodyPr/>
        <a:lstStyle/>
        <a:p>
          <a:endParaRPr lang="en-US"/>
        </a:p>
      </dgm:t>
    </dgm:pt>
    <dgm:pt modelId="{CCA989D9-C35D-420B-B001-6EC0AAD3225E}" type="sibTrans" cxnId="{7A39C72E-AC62-449C-8466-D2FCA6A3C766}">
      <dgm:prSet/>
      <dgm:spPr/>
      <dgm:t>
        <a:bodyPr/>
        <a:lstStyle/>
        <a:p>
          <a:endParaRPr lang="en-US"/>
        </a:p>
      </dgm:t>
    </dgm:pt>
    <dgm:pt modelId="{952C66FA-BE57-4718-AFBD-0CEA140D07AE}">
      <dgm:prSet phldrT="[Text]" custT="1"/>
      <dgm:spPr/>
      <dgm:t>
        <a:bodyPr/>
        <a:lstStyle/>
        <a:p>
          <a:r>
            <a:rPr lang="en-US" sz="1400" dirty="0" smtClean="0"/>
            <a:t>Dependencies not minimized</a:t>
          </a:r>
          <a:endParaRPr lang="en-US" sz="1400" dirty="0"/>
        </a:p>
      </dgm:t>
    </dgm:pt>
    <dgm:pt modelId="{B34B5E32-C1D6-4136-9396-8355C2976528}" type="parTrans" cxnId="{23C77633-B248-4E6A-A5A2-6D30C23F3A0F}">
      <dgm:prSet/>
      <dgm:spPr/>
      <dgm:t>
        <a:bodyPr/>
        <a:lstStyle/>
        <a:p>
          <a:endParaRPr lang="en-US"/>
        </a:p>
      </dgm:t>
    </dgm:pt>
    <dgm:pt modelId="{65556C95-BC58-466B-8B56-A65473B56610}" type="sibTrans" cxnId="{23C77633-B248-4E6A-A5A2-6D30C23F3A0F}">
      <dgm:prSet/>
      <dgm:spPr/>
      <dgm:t>
        <a:bodyPr/>
        <a:lstStyle/>
        <a:p>
          <a:endParaRPr lang="en-US"/>
        </a:p>
      </dgm:t>
    </dgm:pt>
    <dgm:pt modelId="{3818A6D2-6C4E-410E-98B4-F78014558EA4}">
      <dgm:prSet phldrT="[Text]" custT="1"/>
      <dgm:spPr/>
      <dgm:t>
        <a:bodyPr/>
        <a:lstStyle/>
        <a:p>
          <a:r>
            <a:rPr lang="en-US" sz="1600" dirty="0" smtClean="0"/>
            <a:t>Acceptance tests</a:t>
          </a:r>
          <a:endParaRPr lang="en-US" sz="1600" dirty="0"/>
        </a:p>
      </dgm:t>
    </dgm:pt>
    <dgm:pt modelId="{3A0D776C-42BA-4FED-8900-9566A4BD1F2B}" type="parTrans" cxnId="{DD397BAD-0395-4D4D-A2BD-7C8818F3D536}">
      <dgm:prSet/>
      <dgm:spPr/>
      <dgm:t>
        <a:bodyPr/>
        <a:lstStyle/>
        <a:p>
          <a:endParaRPr lang="en-US"/>
        </a:p>
      </dgm:t>
    </dgm:pt>
    <dgm:pt modelId="{5CD5410E-0ED1-4218-8492-85BAE737FB41}" type="sibTrans" cxnId="{DD397BAD-0395-4D4D-A2BD-7C8818F3D536}">
      <dgm:prSet/>
      <dgm:spPr/>
      <dgm:t>
        <a:bodyPr/>
        <a:lstStyle/>
        <a:p>
          <a:endParaRPr lang="en-US"/>
        </a:p>
      </dgm:t>
    </dgm:pt>
    <dgm:pt modelId="{F61CD0DF-4A74-4329-99EF-1EDC2AE2A903}">
      <dgm:prSet phldrT="[Text]" custT="1"/>
      <dgm:spPr/>
      <dgm:t>
        <a:bodyPr/>
        <a:lstStyle/>
        <a:p>
          <a:r>
            <a:rPr lang="en-US" sz="1400" dirty="0" smtClean="0"/>
            <a:t>Having “wallflower” or “anchor” team members</a:t>
          </a:r>
          <a:endParaRPr lang="en-US" sz="1400" dirty="0"/>
        </a:p>
      </dgm:t>
    </dgm:pt>
    <dgm:pt modelId="{8531C208-EF29-4228-B2E8-C88721C0544A}" type="parTrans" cxnId="{239DD4A5-74EB-4A4F-AF39-D8A0EA00A685}">
      <dgm:prSet/>
      <dgm:spPr/>
      <dgm:t>
        <a:bodyPr/>
        <a:lstStyle/>
        <a:p>
          <a:endParaRPr lang="en-US"/>
        </a:p>
      </dgm:t>
    </dgm:pt>
    <dgm:pt modelId="{4DF7A510-B9BF-409B-A3F7-C03ED2647F93}" type="sibTrans" cxnId="{239DD4A5-74EB-4A4F-AF39-D8A0EA00A685}">
      <dgm:prSet/>
      <dgm:spPr/>
      <dgm:t>
        <a:bodyPr/>
        <a:lstStyle/>
        <a:p>
          <a:endParaRPr lang="en-US"/>
        </a:p>
      </dgm:t>
    </dgm:pt>
    <dgm:pt modelId="{1832437C-5FE8-48BB-967D-37F1A46D3960}">
      <dgm:prSet phldrT="[Text]" custT="1"/>
      <dgm:spPr/>
      <dgm:t>
        <a:bodyPr/>
        <a:lstStyle/>
        <a:p>
          <a:r>
            <a:rPr lang="en-US" sz="1600" dirty="0" smtClean="0"/>
            <a:t>Team capacity</a:t>
          </a:r>
          <a:endParaRPr lang="en-US" sz="1600" dirty="0"/>
        </a:p>
      </dgm:t>
    </dgm:pt>
    <dgm:pt modelId="{728F166D-97B4-48A6-AEB1-CB65A74C8C4B}" type="parTrans" cxnId="{305E0F68-E099-40FB-9EFC-35DFA180C794}">
      <dgm:prSet/>
      <dgm:spPr/>
      <dgm:t>
        <a:bodyPr/>
        <a:lstStyle/>
        <a:p>
          <a:endParaRPr lang="en-US"/>
        </a:p>
      </dgm:t>
    </dgm:pt>
    <dgm:pt modelId="{BA997B23-EA1C-44A0-AC03-23D3B665E373}" type="sibTrans" cxnId="{305E0F68-E099-40FB-9EFC-35DFA180C794}">
      <dgm:prSet/>
      <dgm:spPr/>
      <dgm:t>
        <a:bodyPr/>
        <a:lstStyle/>
        <a:p>
          <a:endParaRPr lang="en-US"/>
        </a:p>
      </dgm:t>
    </dgm:pt>
    <dgm:pt modelId="{9906091F-D5F1-49C0-948E-797A7165F84E}">
      <dgm:prSet phldrT="[Text]" custT="1"/>
      <dgm:spPr/>
      <dgm:t>
        <a:bodyPr/>
        <a:lstStyle/>
        <a:p>
          <a:r>
            <a:rPr lang="en-US" sz="1600" dirty="0" smtClean="0"/>
            <a:t>Schedule risks</a:t>
          </a:r>
          <a:endParaRPr lang="en-US" sz="1600" dirty="0"/>
        </a:p>
      </dgm:t>
    </dgm:pt>
    <dgm:pt modelId="{56BE3A21-8A0F-4D9F-A881-44980DFD9B06}" type="parTrans" cxnId="{5583F8B2-B88D-4060-8F36-885089A1C2CD}">
      <dgm:prSet/>
      <dgm:spPr/>
      <dgm:t>
        <a:bodyPr/>
        <a:lstStyle/>
        <a:p>
          <a:endParaRPr lang="en-US"/>
        </a:p>
      </dgm:t>
    </dgm:pt>
    <dgm:pt modelId="{3EE6162A-816B-4CEA-9001-E80A8375B25F}" type="sibTrans" cxnId="{5583F8B2-B88D-4060-8F36-885089A1C2CD}">
      <dgm:prSet/>
      <dgm:spPr/>
      <dgm:t>
        <a:bodyPr/>
        <a:lstStyle/>
        <a:p>
          <a:endParaRPr lang="en-US"/>
        </a:p>
      </dgm:t>
    </dgm:pt>
    <dgm:pt modelId="{8A57953F-3912-44E8-A410-5185A05F3210}" type="pres">
      <dgm:prSet presAssocID="{519F55BF-E620-4548-B214-B804DAE7B34A}" presName="Name0" presStyleCnt="0">
        <dgm:presLayoutVars>
          <dgm:dir/>
          <dgm:animLvl val="lvl"/>
          <dgm:resizeHandles val="exact"/>
        </dgm:presLayoutVars>
      </dgm:prSet>
      <dgm:spPr/>
      <dgm:t>
        <a:bodyPr/>
        <a:lstStyle/>
        <a:p>
          <a:endParaRPr lang="en-US"/>
        </a:p>
      </dgm:t>
    </dgm:pt>
    <dgm:pt modelId="{ED2F52A8-8056-432D-A382-7C0F4FA68E82}" type="pres">
      <dgm:prSet presAssocID="{C87BB5A9-56B0-4DDE-B41B-980C539960C2}" presName="composite" presStyleCnt="0"/>
      <dgm:spPr/>
      <dgm:t>
        <a:bodyPr/>
        <a:lstStyle/>
        <a:p>
          <a:endParaRPr lang="en-US"/>
        </a:p>
      </dgm:t>
    </dgm:pt>
    <dgm:pt modelId="{99678340-2B3C-490F-A169-20F1FF5C7A5B}" type="pres">
      <dgm:prSet presAssocID="{C87BB5A9-56B0-4DDE-B41B-980C539960C2}" presName="parTx" presStyleLbl="alignNode1" presStyleIdx="0" presStyleCnt="3">
        <dgm:presLayoutVars>
          <dgm:chMax val="0"/>
          <dgm:chPref val="0"/>
          <dgm:bulletEnabled val="1"/>
        </dgm:presLayoutVars>
      </dgm:prSet>
      <dgm:spPr/>
      <dgm:t>
        <a:bodyPr/>
        <a:lstStyle/>
        <a:p>
          <a:endParaRPr lang="en-US"/>
        </a:p>
      </dgm:t>
    </dgm:pt>
    <dgm:pt modelId="{C121C3B4-BDFA-48F6-8945-7FB6884191BD}" type="pres">
      <dgm:prSet presAssocID="{C87BB5A9-56B0-4DDE-B41B-980C539960C2}" presName="desTx" presStyleLbl="alignAccFollowNode1" presStyleIdx="0" presStyleCnt="3">
        <dgm:presLayoutVars>
          <dgm:bulletEnabled val="1"/>
        </dgm:presLayoutVars>
      </dgm:prSet>
      <dgm:spPr/>
      <dgm:t>
        <a:bodyPr/>
        <a:lstStyle/>
        <a:p>
          <a:endParaRPr lang="en-US"/>
        </a:p>
      </dgm:t>
    </dgm:pt>
    <dgm:pt modelId="{3EB48194-293C-4DDE-A5DE-743D94C8E614}" type="pres">
      <dgm:prSet presAssocID="{B1B49B1B-3821-41B9-BB11-6005B59368D2}" presName="space" presStyleCnt="0"/>
      <dgm:spPr/>
      <dgm:t>
        <a:bodyPr/>
        <a:lstStyle/>
        <a:p>
          <a:endParaRPr lang="en-US"/>
        </a:p>
      </dgm:t>
    </dgm:pt>
    <dgm:pt modelId="{3F172E70-041C-4743-AA4B-180E330EAC24}" type="pres">
      <dgm:prSet presAssocID="{76FEFF07-ECAB-43DF-9F46-8C06D153401F}" presName="composite" presStyleCnt="0"/>
      <dgm:spPr/>
      <dgm:t>
        <a:bodyPr/>
        <a:lstStyle/>
        <a:p>
          <a:endParaRPr lang="en-US"/>
        </a:p>
      </dgm:t>
    </dgm:pt>
    <dgm:pt modelId="{35BEF302-0DFE-4AB2-AEB8-BBFA4C22A2ED}" type="pres">
      <dgm:prSet presAssocID="{76FEFF07-ECAB-43DF-9F46-8C06D153401F}" presName="parTx" presStyleLbl="alignNode1" presStyleIdx="1" presStyleCnt="3">
        <dgm:presLayoutVars>
          <dgm:chMax val="0"/>
          <dgm:chPref val="0"/>
          <dgm:bulletEnabled val="1"/>
        </dgm:presLayoutVars>
      </dgm:prSet>
      <dgm:spPr/>
      <dgm:t>
        <a:bodyPr/>
        <a:lstStyle/>
        <a:p>
          <a:endParaRPr lang="en-US"/>
        </a:p>
      </dgm:t>
    </dgm:pt>
    <dgm:pt modelId="{9E158BFD-1AB3-45D4-91F4-8BE8610242B1}" type="pres">
      <dgm:prSet presAssocID="{76FEFF07-ECAB-43DF-9F46-8C06D153401F}" presName="desTx" presStyleLbl="alignAccFollowNode1" presStyleIdx="1" presStyleCnt="3">
        <dgm:presLayoutVars>
          <dgm:bulletEnabled val="1"/>
        </dgm:presLayoutVars>
      </dgm:prSet>
      <dgm:spPr/>
      <dgm:t>
        <a:bodyPr/>
        <a:lstStyle/>
        <a:p>
          <a:endParaRPr lang="en-US"/>
        </a:p>
      </dgm:t>
    </dgm:pt>
    <dgm:pt modelId="{B5155242-11E2-4353-9329-361BE1A77BBD}" type="pres">
      <dgm:prSet presAssocID="{324729B1-E6A0-4BB0-8DDF-36FC909DD6D8}" presName="space" presStyleCnt="0"/>
      <dgm:spPr/>
      <dgm:t>
        <a:bodyPr/>
        <a:lstStyle/>
        <a:p>
          <a:endParaRPr lang="en-US"/>
        </a:p>
      </dgm:t>
    </dgm:pt>
    <dgm:pt modelId="{082E090D-1EA4-4C07-9A03-C9091487134F}" type="pres">
      <dgm:prSet presAssocID="{15D80F71-9527-484F-97E2-4434C1CF52FB}" presName="composite" presStyleCnt="0"/>
      <dgm:spPr/>
      <dgm:t>
        <a:bodyPr/>
        <a:lstStyle/>
        <a:p>
          <a:endParaRPr lang="en-US"/>
        </a:p>
      </dgm:t>
    </dgm:pt>
    <dgm:pt modelId="{7E6903C7-5E02-4802-8ABA-AAA9F86F42AB}" type="pres">
      <dgm:prSet presAssocID="{15D80F71-9527-484F-97E2-4434C1CF52FB}" presName="parTx" presStyleLbl="alignNode1" presStyleIdx="2" presStyleCnt="3" custLinFactNeighborY="-1086">
        <dgm:presLayoutVars>
          <dgm:chMax val="0"/>
          <dgm:chPref val="0"/>
          <dgm:bulletEnabled val="1"/>
        </dgm:presLayoutVars>
      </dgm:prSet>
      <dgm:spPr/>
      <dgm:t>
        <a:bodyPr/>
        <a:lstStyle/>
        <a:p>
          <a:endParaRPr lang="en-US"/>
        </a:p>
      </dgm:t>
    </dgm:pt>
    <dgm:pt modelId="{C8C2512D-74F5-4850-9208-87C5E39A6E88}" type="pres">
      <dgm:prSet presAssocID="{15D80F71-9527-484F-97E2-4434C1CF52FB}" presName="desTx" presStyleLbl="alignAccFollowNode1" presStyleIdx="2" presStyleCnt="3">
        <dgm:presLayoutVars>
          <dgm:bulletEnabled val="1"/>
        </dgm:presLayoutVars>
      </dgm:prSet>
      <dgm:spPr/>
      <dgm:t>
        <a:bodyPr/>
        <a:lstStyle/>
        <a:p>
          <a:endParaRPr lang="en-US"/>
        </a:p>
      </dgm:t>
    </dgm:pt>
  </dgm:ptLst>
  <dgm:cxnLst>
    <dgm:cxn modelId="{26D0FCC0-AE6B-4EDE-8796-90BDDA8E4FF1}" type="presOf" srcId="{3818A6D2-6C4E-410E-98B4-F78014558EA4}" destId="{9E158BFD-1AB3-45D4-91F4-8BE8610242B1}" srcOrd="0" destOrd="2" presId="urn:microsoft.com/office/officeart/2005/8/layout/hList1"/>
    <dgm:cxn modelId="{FD4A8945-2A68-4E1F-8DBB-42B87BC38140}" type="presOf" srcId="{BD77FF86-CA35-40E4-87EA-FC4B0382C866}" destId="{C121C3B4-BDFA-48F6-8945-7FB6884191BD}" srcOrd="0" destOrd="0" presId="urn:microsoft.com/office/officeart/2005/8/layout/hList1"/>
    <dgm:cxn modelId="{4368ABF9-6B07-488E-9F33-BFD4B9C0F6F5}" type="presOf" srcId="{952C66FA-BE57-4718-AFBD-0CEA140D07AE}" destId="{C8C2512D-74F5-4850-9208-87C5E39A6E88}" srcOrd="0" destOrd="1" presId="urn:microsoft.com/office/officeart/2005/8/layout/hList1"/>
    <dgm:cxn modelId="{239DD4A5-74EB-4A4F-AF39-D8A0EA00A685}" srcId="{15D80F71-9527-484F-97E2-4434C1CF52FB}" destId="{F61CD0DF-4A74-4329-99EF-1EDC2AE2A903}" srcOrd="2" destOrd="0" parTransId="{8531C208-EF29-4228-B2E8-C88721C0544A}" sibTransId="{4DF7A510-B9BF-409B-A3F7-C03ED2647F93}"/>
    <dgm:cxn modelId="{1BF0EA9E-01F6-4E7D-83A0-FF7A208B7E5C}" type="presOf" srcId="{C87BB5A9-56B0-4DDE-B41B-980C539960C2}" destId="{99678340-2B3C-490F-A169-20F1FF5C7A5B}" srcOrd="0" destOrd="0" presId="urn:microsoft.com/office/officeart/2005/8/layout/hList1"/>
    <dgm:cxn modelId="{CDA8DACE-A68F-42F6-BAEF-3C084BA5B172}" srcId="{519F55BF-E620-4548-B214-B804DAE7B34A}" destId="{76FEFF07-ECAB-43DF-9F46-8C06D153401F}" srcOrd="1" destOrd="0" parTransId="{8DA12785-CB06-4079-8996-C84EA8E954A8}" sibTransId="{324729B1-E6A0-4BB0-8DDF-36FC909DD6D8}"/>
    <dgm:cxn modelId="{8FE85DED-3A82-4BA3-A748-3ED77A7D693D}" type="presOf" srcId="{76FEFF07-ECAB-43DF-9F46-8C06D153401F}" destId="{35BEF302-0DFE-4AB2-AEB8-BBFA4C22A2ED}" srcOrd="0" destOrd="0" presId="urn:microsoft.com/office/officeart/2005/8/layout/hList1"/>
    <dgm:cxn modelId="{3A8620DE-AE40-4CFF-ABBA-E8028921141B}" srcId="{519F55BF-E620-4548-B214-B804DAE7B34A}" destId="{C87BB5A9-56B0-4DDE-B41B-980C539960C2}" srcOrd="0" destOrd="0" parTransId="{CEB9DDB0-BE66-4858-BA3E-963665659CE1}" sibTransId="{B1B49B1B-3821-41B9-BB11-6005B59368D2}"/>
    <dgm:cxn modelId="{7A39C72E-AC62-449C-8466-D2FCA6A3C766}" srcId="{15D80F71-9527-484F-97E2-4434C1CF52FB}" destId="{09B20D78-F1E1-4A4F-9739-7F2A063F948B}" srcOrd="0" destOrd="0" parTransId="{B2D9D55A-FCEA-47FD-8104-7920F9090353}" sibTransId="{CCA989D9-C35D-420B-B001-6EC0AAD3225E}"/>
    <dgm:cxn modelId="{0F95869B-CE04-4760-A11A-6AA2516A07D3}" type="presOf" srcId="{519F55BF-E620-4548-B214-B804DAE7B34A}" destId="{8A57953F-3912-44E8-A410-5185A05F3210}" srcOrd="0" destOrd="0" presId="urn:microsoft.com/office/officeart/2005/8/layout/hList1"/>
    <dgm:cxn modelId="{4B06D77B-C95D-457A-80EF-258ABE50B707}" type="presOf" srcId="{F61CD0DF-4A74-4329-99EF-1EDC2AE2A903}" destId="{C8C2512D-74F5-4850-9208-87C5E39A6E88}" srcOrd="0" destOrd="2" presId="urn:microsoft.com/office/officeart/2005/8/layout/hList1"/>
    <dgm:cxn modelId="{A481D780-5189-4CA3-AFF3-97A18B17E747}" srcId="{76FEFF07-ECAB-43DF-9F46-8C06D153401F}" destId="{F09D1699-608D-464A-97B6-0267148B8832}" srcOrd="0" destOrd="0" parTransId="{9E9529BE-AFA3-4F39-BA29-9F01DA514B32}" sibTransId="{9E09CDCD-0AAC-4F2F-843B-26506AA06935}"/>
    <dgm:cxn modelId="{DD397BAD-0395-4D4D-A2BD-7C8818F3D536}" srcId="{76FEFF07-ECAB-43DF-9F46-8C06D153401F}" destId="{3818A6D2-6C4E-410E-98B4-F78014558EA4}" srcOrd="2" destOrd="0" parTransId="{3A0D776C-42BA-4FED-8900-9566A4BD1F2B}" sibTransId="{5CD5410E-0ED1-4218-8492-85BAE737FB41}"/>
    <dgm:cxn modelId="{BE57F760-435A-4C33-BA7E-4589495949D5}" type="presOf" srcId="{09B20D78-F1E1-4A4F-9739-7F2A063F948B}" destId="{C8C2512D-74F5-4850-9208-87C5E39A6E88}" srcOrd="0" destOrd="0" presId="urn:microsoft.com/office/officeart/2005/8/layout/hList1"/>
    <dgm:cxn modelId="{1FA5646F-1493-47D0-A8C8-FEB4FC8C09EE}" type="presOf" srcId="{494F0CD6-8516-44E0-9269-7AB2D78A6930}" destId="{9E158BFD-1AB3-45D4-91F4-8BE8610242B1}" srcOrd="0" destOrd="1" presId="urn:microsoft.com/office/officeart/2005/8/layout/hList1"/>
    <dgm:cxn modelId="{BB2C67D7-2C5F-495D-9968-D42324053B68}" type="presOf" srcId="{9906091F-D5F1-49C0-948E-797A7165F84E}" destId="{C121C3B4-BDFA-48F6-8945-7FB6884191BD}" srcOrd="0" destOrd="2" presId="urn:microsoft.com/office/officeart/2005/8/layout/hList1"/>
    <dgm:cxn modelId="{305E0F68-E099-40FB-9EFC-35DFA180C794}" srcId="{C87BB5A9-56B0-4DDE-B41B-980C539960C2}" destId="{1832437C-5FE8-48BB-967D-37F1A46D3960}" srcOrd="1" destOrd="0" parTransId="{728F166D-97B4-48A6-AEB1-CB65A74C8C4B}" sibTransId="{BA997B23-EA1C-44A0-AC03-23D3B665E373}"/>
    <dgm:cxn modelId="{6CC548F4-3576-47CD-969D-3FD15E46F0CF}" srcId="{C87BB5A9-56B0-4DDE-B41B-980C539960C2}" destId="{BD77FF86-CA35-40E4-87EA-FC4B0382C866}" srcOrd="0" destOrd="0" parTransId="{43C8C8AE-FA28-4B11-A0EA-32F91B25AB4B}" sibTransId="{DA66F21E-FF45-428F-8E0D-C7209E453376}"/>
    <dgm:cxn modelId="{1C8348FF-7E93-49F9-B4CC-CD1E409B056F}" type="presOf" srcId="{F09D1699-608D-464A-97B6-0267148B8832}" destId="{9E158BFD-1AB3-45D4-91F4-8BE8610242B1}" srcOrd="0" destOrd="0" presId="urn:microsoft.com/office/officeart/2005/8/layout/hList1"/>
    <dgm:cxn modelId="{28E14209-3420-418C-9876-2A61080692D6}" type="presOf" srcId="{1832437C-5FE8-48BB-967D-37F1A46D3960}" destId="{C121C3B4-BDFA-48F6-8945-7FB6884191BD}" srcOrd="0" destOrd="1" presId="urn:microsoft.com/office/officeart/2005/8/layout/hList1"/>
    <dgm:cxn modelId="{23C77633-B248-4E6A-A5A2-6D30C23F3A0F}" srcId="{15D80F71-9527-484F-97E2-4434C1CF52FB}" destId="{952C66FA-BE57-4718-AFBD-0CEA140D07AE}" srcOrd="1" destOrd="0" parTransId="{B34B5E32-C1D6-4136-9396-8355C2976528}" sibTransId="{65556C95-BC58-466B-8B56-A65473B56610}"/>
    <dgm:cxn modelId="{5596C524-BD04-4CAF-A67F-9D3DC37CB95D}" srcId="{519F55BF-E620-4548-B214-B804DAE7B34A}" destId="{15D80F71-9527-484F-97E2-4434C1CF52FB}" srcOrd="2" destOrd="0" parTransId="{3B2CC46B-CF5B-40DB-ABD4-427B1AFFB785}" sibTransId="{70B3D5E5-DBF0-4DFC-A697-CB8089D8DD55}"/>
    <dgm:cxn modelId="{713F0B6C-737D-4B6C-9F8C-7333F8D28414}" srcId="{76FEFF07-ECAB-43DF-9F46-8C06D153401F}" destId="{494F0CD6-8516-44E0-9269-7AB2D78A6930}" srcOrd="1" destOrd="0" parTransId="{D2C45BDE-E4D3-4483-ABE1-E7FD5A12958B}" sibTransId="{F326E8F7-10DB-4BEB-B85A-021260D820D3}"/>
    <dgm:cxn modelId="{B9739D52-F4C7-4D6D-B1FB-33E7567D5C6F}" type="presOf" srcId="{15D80F71-9527-484F-97E2-4434C1CF52FB}" destId="{7E6903C7-5E02-4802-8ABA-AAA9F86F42AB}" srcOrd="0" destOrd="0" presId="urn:microsoft.com/office/officeart/2005/8/layout/hList1"/>
    <dgm:cxn modelId="{5583F8B2-B88D-4060-8F36-885089A1C2CD}" srcId="{C87BB5A9-56B0-4DDE-B41B-980C539960C2}" destId="{9906091F-D5F1-49C0-948E-797A7165F84E}" srcOrd="2" destOrd="0" parTransId="{56BE3A21-8A0F-4D9F-A881-44980DFD9B06}" sibTransId="{3EE6162A-816B-4CEA-9001-E80A8375B25F}"/>
    <dgm:cxn modelId="{DB4D0FAF-D837-4A90-A05E-F5A26E4A033B}" type="presParOf" srcId="{8A57953F-3912-44E8-A410-5185A05F3210}" destId="{ED2F52A8-8056-432D-A382-7C0F4FA68E82}" srcOrd="0" destOrd="0" presId="urn:microsoft.com/office/officeart/2005/8/layout/hList1"/>
    <dgm:cxn modelId="{17EE747B-5274-479F-AF3C-22657AA0B9F7}" type="presParOf" srcId="{ED2F52A8-8056-432D-A382-7C0F4FA68E82}" destId="{99678340-2B3C-490F-A169-20F1FF5C7A5B}" srcOrd="0" destOrd="0" presId="urn:microsoft.com/office/officeart/2005/8/layout/hList1"/>
    <dgm:cxn modelId="{C28F18E5-86ED-4E6C-AEB7-3C76301E0120}" type="presParOf" srcId="{ED2F52A8-8056-432D-A382-7C0F4FA68E82}" destId="{C121C3B4-BDFA-48F6-8945-7FB6884191BD}" srcOrd="1" destOrd="0" presId="urn:microsoft.com/office/officeart/2005/8/layout/hList1"/>
    <dgm:cxn modelId="{A417352A-35E7-4948-8CA6-A09E939D8335}" type="presParOf" srcId="{8A57953F-3912-44E8-A410-5185A05F3210}" destId="{3EB48194-293C-4DDE-A5DE-743D94C8E614}" srcOrd="1" destOrd="0" presId="urn:microsoft.com/office/officeart/2005/8/layout/hList1"/>
    <dgm:cxn modelId="{0DC09670-66D9-4756-96E0-C6D1721A838D}" type="presParOf" srcId="{8A57953F-3912-44E8-A410-5185A05F3210}" destId="{3F172E70-041C-4743-AA4B-180E330EAC24}" srcOrd="2" destOrd="0" presId="urn:microsoft.com/office/officeart/2005/8/layout/hList1"/>
    <dgm:cxn modelId="{F9404576-8909-41DE-9EA9-7B91B0702866}" type="presParOf" srcId="{3F172E70-041C-4743-AA4B-180E330EAC24}" destId="{35BEF302-0DFE-4AB2-AEB8-BBFA4C22A2ED}" srcOrd="0" destOrd="0" presId="urn:microsoft.com/office/officeart/2005/8/layout/hList1"/>
    <dgm:cxn modelId="{65011E3A-C25E-4FD7-A227-D144A39E6614}" type="presParOf" srcId="{3F172E70-041C-4743-AA4B-180E330EAC24}" destId="{9E158BFD-1AB3-45D4-91F4-8BE8610242B1}" srcOrd="1" destOrd="0" presId="urn:microsoft.com/office/officeart/2005/8/layout/hList1"/>
    <dgm:cxn modelId="{1A84D8BB-1360-49DD-9422-C9151677A0C2}" type="presParOf" srcId="{8A57953F-3912-44E8-A410-5185A05F3210}" destId="{B5155242-11E2-4353-9329-361BE1A77BBD}" srcOrd="3" destOrd="0" presId="urn:microsoft.com/office/officeart/2005/8/layout/hList1"/>
    <dgm:cxn modelId="{80B346BC-E4D0-4C47-8811-2315EB26BF9A}" type="presParOf" srcId="{8A57953F-3912-44E8-A410-5185A05F3210}" destId="{082E090D-1EA4-4C07-9A03-C9091487134F}" srcOrd="4" destOrd="0" presId="urn:microsoft.com/office/officeart/2005/8/layout/hList1"/>
    <dgm:cxn modelId="{357819A8-1A3C-48C2-A30C-B09CF5E069E6}" type="presParOf" srcId="{082E090D-1EA4-4C07-9A03-C9091487134F}" destId="{7E6903C7-5E02-4802-8ABA-AAA9F86F42AB}" srcOrd="0" destOrd="0" presId="urn:microsoft.com/office/officeart/2005/8/layout/hList1"/>
    <dgm:cxn modelId="{473E0AC4-86E2-48E4-A81B-30DEBB8D69F8}" type="presParOf" srcId="{082E090D-1EA4-4C07-9A03-C9091487134F}" destId="{C8C2512D-74F5-4850-9208-87C5E39A6E8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9FD117D-C3C0-4205-857D-41DE2055633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D56C60C-F48E-481A-AC3B-DDEE86F025D9}">
      <dgm:prSet phldrT="[Text]" custT="1"/>
      <dgm:spPr/>
      <dgm:t>
        <a:bodyPr/>
        <a:lstStyle/>
        <a:p>
          <a:r>
            <a:rPr lang="en-US" sz="2000" dirty="0" smtClean="0"/>
            <a:t>Purpose ::</a:t>
          </a:r>
          <a:endParaRPr lang="en-US" sz="2000" dirty="0"/>
        </a:p>
      </dgm:t>
    </dgm:pt>
    <dgm:pt modelId="{94FD2001-D12E-47C0-ACBB-345C25789184}" type="parTrans" cxnId="{65F55097-E920-4DD4-A954-12BD771A27A0}">
      <dgm:prSet/>
      <dgm:spPr/>
      <dgm:t>
        <a:bodyPr/>
        <a:lstStyle/>
        <a:p>
          <a:endParaRPr lang="en-US"/>
        </a:p>
      </dgm:t>
    </dgm:pt>
    <dgm:pt modelId="{40E250AD-C90A-4031-88D0-96F8BB361874}" type="sibTrans" cxnId="{65F55097-E920-4DD4-A954-12BD771A27A0}">
      <dgm:prSet/>
      <dgm:spPr/>
      <dgm:t>
        <a:bodyPr/>
        <a:lstStyle/>
        <a:p>
          <a:endParaRPr lang="en-US"/>
        </a:p>
      </dgm:t>
    </dgm:pt>
    <dgm:pt modelId="{26BF390A-DA13-4CB7-B083-D18A681F551F}">
      <dgm:prSet phldrT="[Text]" custT="1"/>
      <dgm:spPr/>
      <dgm:t>
        <a:bodyPr/>
        <a:lstStyle/>
        <a:p>
          <a:r>
            <a:rPr lang="en-US" sz="1800" dirty="0" smtClean="0"/>
            <a:t>Facilitation of team communication</a:t>
          </a:r>
          <a:endParaRPr lang="en-US" sz="1800" dirty="0"/>
        </a:p>
      </dgm:t>
    </dgm:pt>
    <dgm:pt modelId="{429614E0-4DCC-488A-8F34-ACD1179C2881}" type="sibTrans" cxnId="{77ECC090-4A7B-44BD-8B54-881C6ECDCF0E}">
      <dgm:prSet/>
      <dgm:spPr/>
      <dgm:t>
        <a:bodyPr/>
        <a:lstStyle/>
        <a:p>
          <a:endParaRPr lang="en-US"/>
        </a:p>
      </dgm:t>
    </dgm:pt>
    <dgm:pt modelId="{2FDF8FAA-C3A9-4FAE-9466-C833143B35A4}" type="parTrans" cxnId="{77ECC090-4A7B-44BD-8B54-881C6ECDCF0E}">
      <dgm:prSet/>
      <dgm:spPr/>
      <dgm:t>
        <a:bodyPr/>
        <a:lstStyle/>
        <a:p>
          <a:endParaRPr lang="en-US"/>
        </a:p>
      </dgm:t>
    </dgm:pt>
    <dgm:pt modelId="{2AED3B80-2A1B-4C79-892D-7808ED54375B}" type="pres">
      <dgm:prSet presAssocID="{39FD117D-C3C0-4205-857D-41DE2055633D}" presName="linear" presStyleCnt="0">
        <dgm:presLayoutVars>
          <dgm:animLvl val="lvl"/>
          <dgm:resizeHandles val="exact"/>
        </dgm:presLayoutVars>
      </dgm:prSet>
      <dgm:spPr/>
      <dgm:t>
        <a:bodyPr/>
        <a:lstStyle/>
        <a:p>
          <a:endParaRPr lang="en-US"/>
        </a:p>
      </dgm:t>
    </dgm:pt>
    <dgm:pt modelId="{FD769692-6098-4260-BB89-B2674336B7C9}" type="pres">
      <dgm:prSet presAssocID="{ED56C60C-F48E-481A-AC3B-DDEE86F025D9}" presName="parentText" presStyleLbl="node1" presStyleIdx="0" presStyleCnt="1" custScaleY="36793" custLinFactY="-82230" custLinFactNeighborY="-100000">
        <dgm:presLayoutVars>
          <dgm:chMax val="0"/>
          <dgm:bulletEnabled val="1"/>
        </dgm:presLayoutVars>
      </dgm:prSet>
      <dgm:spPr/>
      <dgm:t>
        <a:bodyPr/>
        <a:lstStyle/>
        <a:p>
          <a:endParaRPr lang="en-US"/>
        </a:p>
      </dgm:t>
    </dgm:pt>
    <dgm:pt modelId="{AA622ACF-4DBF-4F98-A55C-DA5C30FA9591}" type="pres">
      <dgm:prSet presAssocID="{ED56C60C-F48E-481A-AC3B-DDEE86F025D9}" presName="childText" presStyleLbl="revTx" presStyleIdx="0" presStyleCnt="1" custScaleY="14349" custLinFactY="-67635" custLinFactNeighborY="-100000">
        <dgm:presLayoutVars>
          <dgm:bulletEnabled val="1"/>
        </dgm:presLayoutVars>
      </dgm:prSet>
      <dgm:spPr/>
      <dgm:t>
        <a:bodyPr/>
        <a:lstStyle/>
        <a:p>
          <a:endParaRPr lang="en-US"/>
        </a:p>
      </dgm:t>
    </dgm:pt>
  </dgm:ptLst>
  <dgm:cxnLst>
    <dgm:cxn modelId="{BCD72264-EBCD-48E4-B06A-BF6425F2ADA8}" type="presOf" srcId="{26BF390A-DA13-4CB7-B083-D18A681F551F}" destId="{AA622ACF-4DBF-4F98-A55C-DA5C30FA9591}" srcOrd="0" destOrd="0" presId="urn:microsoft.com/office/officeart/2005/8/layout/vList2"/>
    <dgm:cxn modelId="{451E0A49-62D7-4420-9A84-597ED582FC7A}" type="presOf" srcId="{ED56C60C-F48E-481A-AC3B-DDEE86F025D9}" destId="{FD769692-6098-4260-BB89-B2674336B7C9}" srcOrd="0" destOrd="0" presId="urn:microsoft.com/office/officeart/2005/8/layout/vList2"/>
    <dgm:cxn modelId="{77ECC090-4A7B-44BD-8B54-881C6ECDCF0E}" srcId="{ED56C60C-F48E-481A-AC3B-DDEE86F025D9}" destId="{26BF390A-DA13-4CB7-B083-D18A681F551F}" srcOrd="0" destOrd="0" parTransId="{2FDF8FAA-C3A9-4FAE-9466-C833143B35A4}" sibTransId="{429614E0-4DCC-488A-8F34-ACD1179C2881}"/>
    <dgm:cxn modelId="{AF0D9775-88C7-46E4-8DAC-0AE511C2F31A}" type="presOf" srcId="{39FD117D-C3C0-4205-857D-41DE2055633D}" destId="{2AED3B80-2A1B-4C79-892D-7808ED54375B}" srcOrd="0" destOrd="0" presId="urn:microsoft.com/office/officeart/2005/8/layout/vList2"/>
    <dgm:cxn modelId="{65F55097-E920-4DD4-A954-12BD771A27A0}" srcId="{39FD117D-C3C0-4205-857D-41DE2055633D}" destId="{ED56C60C-F48E-481A-AC3B-DDEE86F025D9}" srcOrd="0" destOrd="0" parTransId="{94FD2001-D12E-47C0-ACBB-345C25789184}" sibTransId="{40E250AD-C90A-4031-88D0-96F8BB361874}"/>
    <dgm:cxn modelId="{949B4F35-5866-4402-9971-85208A31E242}" type="presParOf" srcId="{2AED3B80-2A1B-4C79-892D-7808ED54375B}" destId="{FD769692-6098-4260-BB89-B2674336B7C9}" srcOrd="0" destOrd="0" presId="urn:microsoft.com/office/officeart/2005/8/layout/vList2"/>
    <dgm:cxn modelId="{98917769-9C1C-46CB-89D6-434B0C17D72E}" type="presParOf" srcId="{2AED3B80-2A1B-4C79-892D-7808ED54375B}" destId="{AA622ACF-4DBF-4F98-A55C-DA5C30FA959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ADE13-8ACC-4BFF-91C5-B66938180966}">
      <dsp:nvSpPr>
        <dsp:cNvPr id="0" name=""/>
        <dsp:cNvSpPr/>
      </dsp:nvSpPr>
      <dsp:spPr>
        <a:xfrm rot="5400000">
          <a:off x="-149834" y="152032"/>
          <a:ext cx="998894" cy="69922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Strategy</a:t>
          </a:r>
          <a:endParaRPr lang="en-US" sz="1100" kern="1200" dirty="0"/>
        </a:p>
      </dsp:txBody>
      <dsp:txXfrm rot="-5400000">
        <a:off x="1" y="351811"/>
        <a:ext cx="699225" cy="299669"/>
      </dsp:txXfrm>
    </dsp:sp>
    <dsp:sp modelId="{76AD6352-2F16-4E1D-9A8D-4EDE1C98660A}">
      <dsp:nvSpPr>
        <dsp:cNvPr id="0" name=""/>
        <dsp:cNvSpPr/>
      </dsp:nvSpPr>
      <dsp:spPr>
        <a:xfrm rot="5400000">
          <a:off x="2310972" y="-1609547"/>
          <a:ext cx="649281" cy="387277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Vision associated with business need</a:t>
          </a:r>
          <a:endParaRPr lang="en-US" sz="1200" kern="1200" dirty="0"/>
        </a:p>
        <a:p>
          <a:pPr marL="114300" lvl="1" indent="-114300" algn="l" defTabSz="533400">
            <a:lnSpc>
              <a:spcPct val="90000"/>
            </a:lnSpc>
            <a:spcBef>
              <a:spcPct val="0"/>
            </a:spcBef>
            <a:spcAft>
              <a:spcPct val="15000"/>
            </a:spcAft>
            <a:buChar char="••"/>
          </a:pPr>
          <a:r>
            <a:rPr lang="en-US" sz="1200" kern="1200" dirty="0" smtClean="0"/>
            <a:t>Strategic goals and objectives</a:t>
          </a:r>
          <a:endParaRPr lang="en-US" sz="1200" kern="1200" dirty="0"/>
        </a:p>
      </dsp:txBody>
      <dsp:txXfrm rot="-5400000">
        <a:off x="699226" y="33894"/>
        <a:ext cx="3841079" cy="585891"/>
      </dsp:txXfrm>
    </dsp:sp>
    <dsp:sp modelId="{638AB9FB-9878-465F-9D3C-117AF4133816}">
      <dsp:nvSpPr>
        <dsp:cNvPr id="0" name=""/>
        <dsp:cNvSpPr/>
      </dsp:nvSpPr>
      <dsp:spPr>
        <a:xfrm rot="5400000">
          <a:off x="-149834" y="1032700"/>
          <a:ext cx="998894" cy="69922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Release</a:t>
          </a:r>
          <a:endParaRPr lang="en-US" sz="1100" kern="1200" dirty="0"/>
        </a:p>
      </dsp:txBody>
      <dsp:txXfrm rot="-5400000">
        <a:off x="1" y="1232479"/>
        <a:ext cx="699225" cy="299669"/>
      </dsp:txXfrm>
    </dsp:sp>
    <dsp:sp modelId="{9DE54E51-FEC3-485E-905D-35EF333B52C9}">
      <dsp:nvSpPr>
        <dsp:cNvPr id="0" name=""/>
        <dsp:cNvSpPr/>
      </dsp:nvSpPr>
      <dsp:spPr>
        <a:xfrm rot="5400000">
          <a:off x="2310972" y="-728879"/>
          <a:ext cx="649281" cy="387277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Defined set of prioritized features</a:t>
          </a:r>
          <a:endParaRPr lang="en-US" sz="1200" kern="1200" dirty="0"/>
        </a:p>
        <a:p>
          <a:pPr marL="114300" lvl="1" indent="-114300" algn="l" defTabSz="533400">
            <a:lnSpc>
              <a:spcPct val="90000"/>
            </a:lnSpc>
            <a:spcBef>
              <a:spcPct val="0"/>
            </a:spcBef>
            <a:spcAft>
              <a:spcPct val="15000"/>
            </a:spcAft>
            <a:buChar char="••"/>
          </a:pPr>
          <a:r>
            <a:rPr lang="en-US" sz="1200" kern="1200" dirty="0" smtClean="0"/>
            <a:t>Release Plan</a:t>
          </a:r>
          <a:endParaRPr lang="en-US" sz="1200" kern="1200" dirty="0"/>
        </a:p>
        <a:p>
          <a:pPr marL="114300" lvl="1" indent="-114300" algn="l" defTabSz="533400">
            <a:lnSpc>
              <a:spcPct val="90000"/>
            </a:lnSpc>
            <a:spcBef>
              <a:spcPct val="0"/>
            </a:spcBef>
            <a:spcAft>
              <a:spcPct val="15000"/>
            </a:spcAft>
            <a:buChar char="••"/>
          </a:pPr>
          <a:r>
            <a:rPr lang="en-US" sz="1200" kern="1200" dirty="0" smtClean="0"/>
            <a:t>Delivery Cycle(s): 1-6 Months</a:t>
          </a:r>
          <a:endParaRPr lang="en-US" sz="1200" kern="1200" dirty="0"/>
        </a:p>
      </dsp:txBody>
      <dsp:txXfrm rot="-5400000">
        <a:off x="699226" y="914562"/>
        <a:ext cx="3841079" cy="585891"/>
      </dsp:txXfrm>
    </dsp:sp>
    <dsp:sp modelId="{7623695D-8D97-4FB5-B4A9-E476C04F459F}">
      <dsp:nvSpPr>
        <dsp:cNvPr id="0" name=""/>
        <dsp:cNvSpPr/>
      </dsp:nvSpPr>
      <dsp:spPr>
        <a:xfrm rot="5400000">
          <a:off x="-149834" y="1913368"/>
          <a:ext cx="998894" cy="69922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Iteration</a:t>
          </a:r>
          <a:endParaRPr lang="en-US" sz="1100" kern="1200" dirty="0"/>
        </a:p>
      </dsp:txBody>
      <dsp:txXfrm rot="-5400000">
        <a:off x="1" y="2113147"/>
        <a:ext cx="699225" cy="299669"/>
      </dsp:txXfrm>
    </dsp:sp>
    <dsp:sp modelId="{4A6B94CB-909A-4D38-ABB1-1A460DB8D505}">
      <dsp:nvSpPr>
        <dsp:cNvPr id="0" name=""/>
        <dsp:cNvSpPr/>
      </dsp:nvSpPr>
      <dsp:spPr>
        <a:xfrm rot="5400000">
          <a:off x="2310972" y="151787"/>
          <a:ext cx="649281" cy="387277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Sprint/Iteration: 2-4 weeks</a:t>
          </a:r>
          <a:endParaRPr lang="en-US" sz="1200" kern="1200" dirty="0"/>
        </a:p>
        <a:p>
          <a:pPr marL="114300" lvl="1" indent="-114300" algn="l" defTabSz="533400">
            <a:lnSpc>
              <a:spcPct val="90000"/>
            </a:lnSpc>
            <a:spcBef>
              <a:spcPct val="0"/>
            </a:spcBef>
            <a:spcAft>
              <a:spcPct val="15000"/>
            </a:spcAft>
            <a:buChar char="••"/>
          </a:pPr>
          <a:r>
            <a:rPr lang="en-US" sz="1200" kern="1200" dirty="0" smtClean="0"/>
            <a:t>Demo/Review</a:t>
          </a:r>
          <a:endParaRPr lang="en-US" sz="1200" kern="1200" dirty="0"/>
        </a:p>
        <a:p>
          <a:pPr marL="114300" lvl="1" indent="-114300" algn="l" defTabSz="533400">
            <a:lnSpc>
              <a:spcPct val="90000"/>
            </a:lnSpc>
            <a:spcBef>
              <a:spcPct val="0"/>
            </a:spcBef>
            <a:spcAft>
              <a:spcPct val="15000"/>
            </a:spcAft>
            <a:buChar char="••"/>
          </a:pPr>
          <a:r>
            <a:rPr lang="en-US" sz="1200" kern="1200" dirty="0" smtClean="0"/>
            <a:t>Retrospective</a:t>
          </a:r>
          <a:endParaRPr lang="en-US" sz="1200" kern="1200" dirty="0"/>
        </a:p>
      </dsp:txBody>
      <dsp:txXfrm rot="-5400000">
        <a:off x="699226" y="1795229"/>
        <a:ext cx="3841079" cy="585891"/>
      </dsp:txXfrm>
    </dsp:sp>
    <dsp:sp modelId="{09E2044F-3B64-484C-85CE-CD18436DD1D3}">
      <dsp:nvSpPr>
        <dsp:cNvPr id="0" name=""/>
        <dsp:cNvSpPr/>
      </dsp:nvSpPr>
      <dsp:spPr>
        <a:xfrm rot="5400000">
          <a:off x="-149834" y="2794036"/>
          <a:ext cx="998894" cy="69922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Daily</a:t>
          </a:r>
          <a:endParaRPr lang="en-US" sz="1100" kern="1200" dirty="0"/>
        </a:p>
      </dsp:txBody>
      <dsp:txXfrm rot="-5400000">
        <a:off x="1" y="2993815"/>
        <a:ext cx="699225" cy="299669"/>
      </dsp:txXfrm>
    </dsp:sp>
    <dsp:sp modelId="{0BEBB5A6-1BB5-4E92-92D2-7A2518E82B4A}">
      <dsp:nvSpPr>
        <dsp:cNvPr id="0" name=""/>
        <dsp:cNvSpPr/>
      </dsp:nvSpPr>
      <dsp:spPr>
        <a:xfrm rot="5400000">
          <a:off x="2310972" y="1032455"/>
          <a:ext cx="649281" cy="387277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Daily review of progress and impediments</a:t>
          </a:r>
          <a:endParaRPr lang="en-US" sz="1200" kern="1200" dirty="0"/>
        </a:p>
        <a:p>
          <a:pPr marL="114300" lvl="1" indent="-114300" algn="l" defTabSz="533400">
            <a:lnSpc>
              <a:spcPct val="90000"/>
            </a:lnSpc>
            <a:spcBef>
              <a:spcPct val="0"/>
            </a:spcBef>
            <a:spcAft>
              <a:spcPct val="15000"/>
            </a:spcAft>
            <a:buChar char="••"/>
          </a:pPr>
          <a:r>
            <a:rPr lang="en-US" sz="1200" kern="1200" dirty="0" smtClean="0"/>
            <a:t>Completion of highest priority features</a:t>
          </a:r>
          <a:endParaRPr lang="en-US" sz="1200" kern="1200" dirty="0"/>
        </a:p>
      </dsp:txBody>
      <dsp:txXfrm rot="-5400000">
        <a:off x="699226" y="2675897"/>
        <a:ext cx="3841079" cy="585891"/>
      </dsp:txXfrm>
    </dsp:sp>
    <dsp:sp modelId="{D96FD2C4-E2F5-40E8-BD04-E889A2877B03}">
      <dsp:nvSpPr>
        <dsp:cNvPr id="0" name=""/>
        <dsp:cNvSpPr/>
      </dsp:nvSpPr>
      <dsp:spPr>
        <a:xfrm rot="5400000">
          <a:off x="-149834" y="3674704"/>
          <a:ext cx="998894" cy="69922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Continuous</a:t>
          </a:r>
          <a:endParaRPr lang="en-US" sz="1100" kern="1200" dirty="0"/>
        </a:p>
      </dsp:txBody>
      <dsp:txXfrm rot="-5400000">
        <a:off x="1" y="3874483"/>
        <a:ext cx="699225" cy="299669"/>
      </dsp:txXfrm>
    </dsp:sp>
    <dsp:sp modelId="{3B2C9EC8-247F-4401-B28A-BEBD24F10F2F}">
      <dsp:nvSpPr>
        <dsp:cNvPr id="0" name=""/>
        <dsp:cNvSpPr/>
      </dsp:nvSpPr>
      <dsp:spPr>
        <a:xfrm rot="5400000">
          <a:off x="2310972" y="1913123"/>
          <a:ext cx="649281" cy="387277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Adaptive Planning, design, development and testing</a:t>
          </a:r>
          <a:endParaRPr lang="en-US" sz="1200" kern="1200" dirty="0"/>
        </a:p>
        <a:p>
          <a:pPr marL="114300" lvl="1" indent="-114300" algn="l" defTabSz="533400">
            <a:lnSpc>
              <a:spcPct val="90000"/>
            </a:lnSpc>
            <a:spcBef>
              <a:spcPct val="0"/>
            </a:spcBef>
            <a:spcAft>
              <a:spcPct val="15000"/>
            </a:spcAft>
            <a:buChar char="••"/>
          </a:pPr>
          <a:r>
            <a:rPr lang="en-US" sz="1200" kern="1200" dirty="0" smtClean="0"/>
            <a:t>Integration</a:t>
          </a:r>
          <a:endParaRPr lang="en-US" sz="1200" kern="1200" dirty="0"/>
        </a:p>
        <a:p>
          <a:pPr marL="114300" lvl="1" indent="-114300" algn="l" defTabSz="533400">
            <a:lnSpc>
              <a:spcPct val="90000"/>
            </a:lnSpc>
            <a:spcBef>
              <a:spcPct val="0"/>
            </a:spcBef>
            <a:spcAft>
              <a:spcPct val="15000"/>
            </a:spcAft>
            <a:buChar char="••"/>
          </a:pPr>
          <a:r>
            <a:rPr lang="en-US" sz="1200" kern="1200" dirty="0" smtClean="0"/>
            <a:t>Refactoring</a:t>
          </a:r>
          <a:endParaRPr lang="en-US" sz="1200" kern="1200" dirty="0"/>
        </a:p>
      </dsp:txBody>
      <dsp:txXfrm rot="-5400000">
        <a:off x="699226" y="3556565"/>
        <a:ext cx="3841079" cy="5858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78340-2B3C-490F-A169-20F1FF5C7A5B}">
      <dsp:nvSpPr>
        <dsp:cNvPr id="0" name=""/>
        <dsp:cNvSpPr/>
      </dsp:nvSpPr>
      <dsp:spPr>
        <a:xfrm>
          <a:off x="2405" y="24524"/>
          <a:ext cx="2344935" cy="8640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Inputs</a:t>
          </a:r>
          <a:endParaRPr lang="en-US" sz="3200" kern="1200" dirty="0"/>
        </a:p>
      </dsp:txBody>
      <dsp:txXfrm>
        <a:off x="2405" y="24524"/>
        <a:ext cx="2344935" cy="864000"/>
      </dsp:txXfrm>
    </dsp:sp>
    <dsp:sp modelId="{C121C3B4-BDFA-48F6-8945-7FB6884191BD}">
      <dsp:nvSpPr>
        <dsp:cNvPr id="0" name=""/>
        <dsp:cNvSpPr/>
      </dsp:nvSpPr>
      <dsp:spPr>
        <a:xfrm>
          <a:off x="2405" y="888524"/>
          <a:ext cx="2344935" cy="205875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Individual team members state of work</a:t>
          </a:r>
          <a:endParaRPr lang="en-US" sz="1400" kern="1200" dirty="0"/>
        </a:p>
        <a:p>
          <a:pPr marL="114300" lvl="1" indent="-114300" algn="l" defTabSz="622300">
            <a:lnSpc>
              <a:spcPct val="90000"/>
            </a:lnSpc>
            <a:spcBef>
              <a:spcPct val="0"/>
            </a:spcBef>
            <a:spcAft>
              <a:spcPct val="15000"/>
            </a:spcAft>
            <a:buChar char="••"/>
          </a:pPr>
          <a:r>
            <a:rPr lang="en-US" sz="1400" kern="1200" dirty="0" smtClean="0"/>
            <a:t>Identified obstacles to completing work</a:t>
          </a:r>
          <a:endParaRPr lang="en-US" sz="1400" kern="1200" dirty="0"/>
        </a:p>
      </dsp:txBody>
      <dsp:txXfrm>
        <a:off x="2405" y="888524"/>
        <a:ext cx="2344935" cy="2058750"/>
      </dsp:txXfrm>
    </dsp:sp>
    <dsp:sp modelId="{35BEF302-0DFE-4AB2-AEB8-BBFA4C22A2ED}">
      <dsp:nvSpPr>
        <dsp:cNvPr id="0" name=""/>
        <dsp:cNvSpPr/>
      </dsp:nvSpPr>
      <dsp:spPr>
        <a:xfrm>
          <a:off x="2675632" y="24524"/>
          <a:ext cx="2344935" cy="8640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Outputs</a:t>
          </a:r>
          <a:endParaRPr lang="en-US" sz="3200" kern="1200" dirty="0"/>
        </a:p>
      </dsp:txBody>
      <dsp:txXfrm>
        <a:off x="2675632" y="24524"/>
        <a:ext cx="2344935" cy="864000"/>
      </dsp:txXfrm>
    </dsp:sp>
    <dsp:sp modelId="{9E158BFD-1AB3-45D4-91F4-8BE8610242B1}">
      <dsp:nvSpPr>
        <dsp:cNvPr id="0" name=""/>
        <dsp:cNvSpPr/>
      </dsp:nvSpPr>
      <dsp:spPr>
        <a:xfrm>
          <a:off x="2675632" y="888524"/>
          <a:ext cx="2344935" cy="205875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Task progress</a:t>
          </a:r>
          <a:endParaRPr lang="en-US" sz="1400" kern="1200" dirty="0"/>
        </a:p>
        <a:p>
          <a:pPr marL="114300" lvl="1" indent="-114300" algn="l" defTabSz="622300">
            <a:lnSpc>
              <a:spcPct val="90000"/>
            </a:lnSpc>
            <a:spcBef>
              <a:spcPct val="0"/>
            </a:spcBef>
            <a:spcAft>
              <a:spcPct val="15000"/>
            </a:spcAft>
            <a:buChar char="••"/>
          </a:pPr>
          <a:r>
            <a:rPr lang="en-US" sz="1400" kern="1200" dirty="0" smtClean="0"/>
            <a:t>Task </a:t>
          </a:r>
          <a:r>
            <a:rPr lang="en-US" sz="1400" kern="1200" dirty="0" err="1" smtClean="0"/>
            <a:t>burndown</a:t>
          </a:r>
          <a:endParaRPr lang="en-US" sz="1400" kern="1200" dirty="0"/>
        </a:p>
        <a:p>
          <a:pPr marL="114300" lvl="1" indent="-114300" algn="l" defTabSz="622300">
            <a:lnSpc>
              <a:spcPct val="90000"/>
            </a:lnSpc>
            <a:spcBef>
              <a:spcPct val="0"/>
            </a:spcBef>
            <a:spcAft>
              <a:spcPct val="15000"/>
            </a:spcAft>
            <a:buChar char="••"/>
          </a:pPr>
          <a:r>
            <a:rPr lang="en-US" sz="1400" kern="1200" dirty="0" smtClean="0"/>
            <a:t>Critical issues and obstacles</a:t>
          </a:r>
          <a:endParaRPr lang="en-US" sz="1400" kern="1200" dirty="0"/>
        </a:p>
      </dsp:txBody>
      <dsp:txXfrm>
        <a:off x="2675632" y="888524"/>
        <a:ext cx="2344935" cy="2058750"/>
      </dsp:txXfrm>
    </dsp:sp>
    <dsp:sp modelId="{7E6903C7-5E02-4802-8ABA-AAA9F86F42AB}">
      <dsp:nvSpPr>
        <dsp:cNvPr id="0" name=""/>
        <dsp:cNvSpPr/>
      </dsp:nvSpPr>
      <dsp:spPr>
        <a:xfrm>
          <a:off x="5348859" y="24524"/>
          <a:ext cx="2344935" cy="8640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Obstacles</a:t>
          </a:r>
          <a:endParaRPr lang="en-US" sz="3200" kern="1200" dirty="0"/>
        </a:p>
      </dsp:txBody>
      <dsp:txXfrm>
        <a:off x="5348859" y="24524"/>
        <a:ext cx="2344935" cy="864000"/>
      </dsp:txXfrm>
    </dsp:sp>
    <dsp:sp modelId="{C8C2512D-74F5-4850-9208-87C5E39A6E88}">
      <dsp:nvSpPr>
        <dsp:cNvPr id="0" name=""/>
        <dsp:cNvSpPr/>
      </dsp:nvSpPr>
      <dsp:spPr>
        <a:xfrm>
          <a:off x="5348859" y="888524"/>
          <a:ext cx="2344935" cy="205875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All team members not present</a:t>
          </a:r>
          <a:endParaRPr lang="en-US" sz="1400" kern="1200" dirty="0"/>
        </a:p>
        <a:p>
          <a:pPr marL="114300" lvl="1" indent="-114300" algn="l" defTabSz="622300">
            <a:lnSpc>
              <a:spcPct val="90000"/>
            </a:lnSpc>
            <a:spcBef>
              <a:spcPct val="0"/>
            </a:spcBef>
            <a:spcAft>
              <a:spcPct val="15000"/>
            </a:spcAft>
            <a:buChar char="••"/>
          </a:pPr>
          <a:r>
            <a:rPr lang="en-US" sz="1400" kern="1200" dirty="0" smtClean="0"/>
            <a:t>General discussion occurs vs. Targeted progress</a:t>
          </a:r>
          <a:endParaRPr lang="en-US" sz="1400" kern="1200" dirty="0"/>
        </a:p>
        <a:p>
          <a:pPr marL="114300" lvl="1" indent="-114300" algn="l" defTabSz="622300">
            <a:lnSpc>
              <a:spcPct val="90000"/>
            </a:lnSpc>
            <a:spcBef>
              <a:spcPct val="0"/>
            </a:spcBef>
            <a:spcAft>
              <a:spcPct val="15000"/>
            </a:spcAft>
            <a:buChar char="••"/>
          </a:pPr>
          <a:r>
            <a:rPr lang="en-US" sz="1400" kern="1200" dirty="0" smtClean="0"/>
            <a:t>Non-team members derail stand up with side conversations</a:t>
          </a:r>
          <a:endParaRPr lang="en-US" sz="1400" kern="1200" dirty="0"/>
        </a:p>
        <a:p>
          <a:pPr marL="114300" lvl="1" indent="-114300" algn="l" defTabSz="622300">
            <a:lnSpc>
              <a:spcPct val="90000"/>
            </a:lnSpc>
            <a:spcBef>
              <a:spcPct val="0"/>
            </a:spcBef>
            <a:spcAft>
              <a:spcPct val="15000"/>
            </a:spcAft>
            <a:buChar char="••"/>
          </a:pPr>
          <a:r>
            <a:rPr lang="en-US" sz="1400" kern="1200" dirty="0" smtClean="0"/>
            <a:t>Issue resolution vs. Issue identification</a:t>
          </a:r>
          <a:endParaRPr lang="en-US" sz="1400" kern="1200" dirty="0"/>
        </a:p>
      </dsp:txBody>
      <dsp:txXfrm>
        <a:off x="5348859" y="888524"/>
        <a:ext cx="2344935" cy="20587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69692-6098-4260-BB89-B2674336B7C9}">
      <dsp:nvSpPr>
        <dsp:cNvPr id="0" name=""/>
        <dsp:cNvSpPr/>
      </dsp:nvSpPr>
      <dsp:spPr>
        <a:xfrm>
          <a:off x="0" y="0"/>
          <a:ext cx="7440613" cy="44037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Purpose ::</a:t>
          </a:r>
          <a:endParaRPr lang="en-US" sz="2000" kern="1200" dirty="0"/>
        </a:p>
      </dsp:txBody>
      <dsp:txXfrm>
        <a:off x="21498" y="21498"/>
        <a:ext cx="7397617" cy="397383"/>
      </dsp:txXfrm>
    </dsp:sp>
    <dsp:sp modelId="{AA622ACF-4DBF-4F98-A55C-DA5C30FA9591}">
      <dsp:nvSpPr>
        <dsp:cNvPr id="0" name=""/>
        <dsp:cNvSpPr/>
      </dsp:nvSpPr>
      <dsp:spPr>
        <a:xfrm>
          <a:off x="0" y="457200"/>
          <a:ext cx="7440613" cy="1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3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Acceptance criteria has been met</a:t>
          </a:r>
          <a:endParaRPr lang="en-US" sz="1800" kern="1200" dirty="0"/>
        </a:p>
        <a:p>
          <a:pPr marL="171450" lvl="1" indent="-171450" algn="l" defTabSz="800100">
            <a:lnSpc>
              <a:spcPct val="90000"/>
            </a:lnSpc>
            <a:spcBef>
              <a:spcPct val="0"/>
            </a:spcBef>
            <a:spcAft>
              <a:spcPct val="20000"/>
            </a:spcAft>
            <a:buChar char="••"/>
          </a:pPr>
          <a:r>
            <a:rPr lang="en-US" sz="1800" kern="1200" dirty="0" smtClean="0"/>
            <a:t>Definition of Done has been met</a:t>
          </a:r>
          <a:endParaRPr lang="en-US" sz="1800" kern="1200" dirty="0"/>
        </a:p>
        <a:p>
          <a:pPr marL="171450" lvl="1" indent="-171450" algn="l" defTabSz="800100">
            <a:lnSpc>
              <a:spcPct val="90000"/>
            </a:lnSpc>
            <a:spcBef>
              <a:spcPct val="0"/>
            </a:spcBef>
            <a:spcAft>
              <a:spcPct val="20000"/>
            </a:spcAft>
            <a:buChar char="••"/>
          </a:pPr>
          <a:r>
            <a:rPr lang="en-US" sz="1800" kern="1200" dirty="0" smtClean="0"/>
            <a:t>Demonstration of completed working functionality</a:t>
          </a:r>
          <a:endParaRPr lang="en-US" sz="1800" kern="1200" dirty="0"/>
        </a:p>
      </dsp:txBody>
      <dsp:txXfrm>
        <a:off x="0" y="457200"/>
        <a:ext cx="7440613" cy="1519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78340-2B3C-490F-A169-20F1FF5C7A5B}">
      <dsp:nvSpPr>
        <dsp:cNvPr id="0" name=""/>
        <dsp:cNvSpPr/>
      </dsp:nvSpPr>
      <dsp:spPr>
        <a:xfrm>
          <a:off x="2405" y="9786"/>
          <a:ext cx="2344935" cy="8928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Inputs</a:t>
          </a:r>
          <a:endParaRPr lang="en-US" sz="3200" kern="1200" dirty="0"/>
        </a:p>
      </dsp:txBody>
      <dsp:txXfrm>
        <a:off x="2405" y="9786"/>
        <a:ext cx="2344935" cy="892800"/>
      </dsp:txXfrm>
    </dsp:sp>
    <dsp:sp modelId="{C121C3B4-BDFA-48F6-8945-7FB6884191BD}">
      <dsp:nvSpPr>
        <dsp:cNvPr id="0" name=""/>
        <dsp:cNvSpPr/>
      </dsp:nvSpPr>
      <dsp:spPr>
        <a:xfrm>
          <a:off x="2405" y="902586"/>
          <a:ext cx="2344935" cy="208482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Working product set</a:t>
          </a:r>
          <a:endParaRPr lang="en-US" sz="1800" kern="1200" dirty="0"/>
        </a:p>
        <a:p>
          <a:pPr marL="171450" lvl="1" indent="-171450" algn="l" defTabSz="800100">
            <a:lnSpc>
              <a:spcPct val="90000"/>
            </a:lnSpc>
            <a:spcBef>
              <a:spcPct val="0"/>
            </a:spcBef>
            <a:spcAft>
              <a:spcPct val="15000"/>
            </a:spcAft>
            <a:buChar char="••"/>
          </a:pPr>
          <a:r>
            <a:rPr lang="en-US" sz="1800" kern="1200" dirty="0" smtClean="0"/>
            <a:t>Tested product set</a:t>
          </a:r>
          <a:endParaRPr lang="en-US" sz="1800" kern="1200" dirty="0"/>
        </a:p>
      </dsp:txBody>
      <dsp:txXfrm>
        <a:off x="2405" y="902586"/>
        <a:ext cx="2344935" cy="2084827"/>
      </dsp:txXfrm>
    </dsp:sp>
    <dsp:sp modelId="{35BEF302-0DFE-4AB2-AEB8-BBFA4C22A2ED}">
      <dsp:nvSpPr>
        <dsp:cNvPr id="0" name=""/>
        <dsp:cNvSpPr/>
      </dsp:nvSpPr>
      <dsp:spPr>
        <a:xfrm>
          <a:off x="2675632" y="9786"/>
          <a:ext cx="2344935" cy="8928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Outputs</a:t>
          </a:r>
          <a:endParaRPr lang="en-US" sz="3200" kern="1200" dirty="0"/>
        </a:p>
      </dsp:txBody>
      <dsp:txXfrm>
        <a:off x="2675632" y="9786"/>
        <a:ext cx="2344935" cy="892800"/>
      </dsp:txXfrm>
    </dsp:sp>
    <dsp:sp modelId="{9E158BFD-1AB3-45D4-91F4-8BE8610242B1}">
      <dsp:nvSpPr>
        <dsp:cNvPr id="0" name=""/>
        <dsp:cNvSpPr/>
      </dsp:nvSpPr>
      <dsp:spPr>
        <a:xfrm>
          <a:off x="2675632" y="902586"/>
          <a:ext cx="2344935" cy="208482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Acceptance of product set</a:t>
          </a:r>
          <a:endParaRPr lang="en-US" sz="1800" kern="1200" dirty="0"/>
        </a:p>
        <a:p>
          <a:pPr marL="171450" lvl="1" indent="-171450" algn="l" defTabSz="800100">
            <a:lnSpc>
              <a:spcPct val="90000"/>
            </a:lnSpc>
            <a:spcBef>
              <a:spcPct val="0"/>
            </a:spcBef>
            <a:spcAft>
              <a:spcPct val="15000"/>
            </a:spcAft>
            <a:buChar char="••"/>
          </a:pPr>
          <a:r>
            <a:rPr lang="en-US" sz="1800" kern="1200" dirty="0" smtClean="0"/>
            <a:t>Incomplete items addressed</a:t>
          </a:r>
          <a:endParaRPr lang="en-US" sz="1800" kern="1200" dirty="0"/>
        </a:p>
        <a:p>
          <a:pPr marL="171450" lvl="1" indent="-171450" algn="l" defTabSz="800100">
            <a:lnSpc>
              <a:spcPct val="90000"/>
            </a:lnSpc>
            <a:spcBef>
              <a:spcPct val="0"/>
            </a:spcBef>
            <a:spcAft>
              <a:spcPct val="15000"/>
            </a:spcAft>
            <a:buChar char="••"/>
          </a:pPr>
          <a:r>
            <a:rPr lang="en-US" sz="1800" kern="1200" dirty="0" smtClean="0"/>
            <a:t>Product backlog massaged and prepped</a:t>
          </a:r>
          <a:endParaRPr lang="en-US" sz="1800" kern="1200" dirty="0"/>
        </a:p>
      </dsp:txBody>
      <dsp:txXfrm>
        <a:off x="2675632" y="902586"/>
        <a:ext cx="2344935" cy="2084827"/>
      </dsp:txXfrm>
    </dsp:sp>
    <dsp:sp modelId="{7E6903C7-5E02-4802-8ABA-AAA9F86F42AB}">
      <dsp:nvSpPr>
        <dsp:cNvPr id="0" name=""/>
        <dsp:cNvSpPr/>
      </dsp:nvSpPr>
      <dsp:spPr>
        <a:xfrm>
          <a:off x="5348859" y="9786"/>
          <a:ext cx="2344935" cy="8928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Obstacles</a:t>
          </a:r>
          <a:endParaRPr lang="en-US" sz="3200" kern="1200" dirty="0"/>
        </a:p>
      </dsp:txBody>
      <dsp:txXfrm>
        <a:off x="5348859" y="9786"/>
        <a:ext cx="2344935" cy="892800"/>
      </dsp:txXfrm>
    </dsp:sp>
    <dsp:sp modelId="{C8C2512D-74F5-4850-9208-87C5E39A6E88}">
      <dsp:nvSpPr>
        <dsp:cNvPr id="0" name=""/>
        <dsp:cNvSpPr/>
      </dsp:nvSpPr>
      <dsp:spPr>
        <a:xfrm>
          <a:off x="5348859" y="902586"/>
          <a:ext cx="2344935" cy="208482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PowerPoint demo of software</a:t>
          </a:r>
          <a:endParaRPr lang="en-US" sz="1800" kern="1200" dirty="0"/>
        </a:p>
        <a:p>
          <a:pPr marL="171450" lvl="1" indent="-171450" algn="l" defTabSz="800100">
            <a:lnSpc>
              <a:spcPct val="90000"/>
            </a:lnSpc>
            <a:spcBef>
              <a:spcPct val="0"/>
            </a:spcBef>
            <a:spcAft>
              <a:spcPct val="15000"/>
            </a:spcAft>
            <a:buChar char="••"/>
          </a:pPr>
          <a:r>
            <a:rPr lang="en-US" sz="1800" kern="1200" dirty="0" smtClean="0"/>
            <a:t>Non-acceptance of product set</a:t>
          </a:r>
          <a:endParaRPr lang="en-US" sz="1800" kern="1200" dirty="0"/>
        </a:p>
        <a:p>
          <a:pPr marL="171450" lvl="1" indent="-171450" algn="l" defTabSz="800100">
            <a:lnSpc>
              <a:spcPct val="90000"/>
            </a:lnSpc>
            <a:spcBef>
              <a:spcPct val="0"/>
            </a:spcBef>
            <a:spcAft>
              <a:spcPct val="15000"/>
            </a:spcAft>
            <a:buChar char="••"/>
          </a:pPr>
          <a:r>
            <a:rPr lang="en-US" sz="1800" kern="1200" dirty="0" err="1" smtClean="0"/>
            <a:t>DoD</a:t>
          </a:r>
          <a:r>
            <a:rPr lang="en-US" sz="1800" kern="1200" dirty="0" smtClean="0"/>
            <a:t> not clear</a:t>
          </a:r>
          <a:endParaRPr lang="en-US" sz="1800" kern="1200" dirty="0"/>
        </a:p>
      </dsp:txBody>
      <dsp:txXfrm>
        <a:off x="5348859" y="902586"/>
        <a:ext cx="2344935" cy="20848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69692-6098-4260-BB89-B2674336B7C9}">
      <dsp:nvSpPr>
        <dsp:cNvPr id="0" name=""/>
        <dsp:cNvSpPr/>
      </dsp:nvSpPr>
      <dsp:spPr>
        <a:xfrm>
          <a:off x="0" y="0"/>
          <a:ext cx="7440613" cy="4408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Purpose ::</a:t>
          </a:r>
          <a:endParaRPr lang="en-US" sz="2000" kern="1200" dirty="0"/>
        </a:p>
      </dsp:txBody>
      <dsp:txXfrm>
        <a:off x="21519" y="21519"/>
        <a:ext cx="7397575" cy="397771"/>
      </dsp:txXfrm>
    </dsp:sp>
    <dsp:sp modelId="{AA622ACF-4DBF-4F98-A55C-DA5C30FA9591}">
      <dsp:nvSpPr>
        <dsp:cNvPr id="0" name=""/>
        <dsp:cNvSpPr/>
      </dsp:nvSpPr>
      <dsp:spPr>
        <a:xfrm>
          <a:off x="0" y="455435"/>
          <a:ext cx="7440613" cy="1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3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Evaluation of progress and processes</a:t>
          </a:r>
          <a:endParaRPr lang="en-US" sz="1800" kern="1200" dirty="0"/>
        </a:p>
      </dsp:txBody>
      <dsp:txXfrm>
        <a:off x="0" y="455435"/>
        <a:ext cx="7440613" cy="1520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78340-2B3C-490F-A169-20F1FF5C7A5B}">
      <dsp:nvSpPr>
        <dsp:cNvPr id="0" name=""/>
        <dsp:cNvSpPr/>
      </dsp:nvSpPr>
      <dsp:spPr>
        <a:xfrm>
          <a:off x="2405" y="13135"/>
          <a:ext cx="2344935" cy="7488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Inputs</a:t>
          </a:r>
          <a:endParaRPr lang="en-US" sz="3200" kern="1200" dirty="0"/>
        </a:p>
      </dsp:txBody>
      <dsp:txXfrm>
        <a:off x="2405" y="13135"/>
        <a:ext cx="2344935" cy="748800"/>
      </dsp:txXfrm>
    </dsp:sp>
    <dsp:sp modelId="{C121C3B4-BDFA-48F6-8945-7FB6884191BD}">
      <dsp:nvSpPr>
        <dsp:cNvPr id="0" name=""/>
        <dsp:cNvSpPr/>
      </dsp:nvSpPr>
      <dsp:spPr>
        <a:xfrm>
          <a:off x="2405" y="761935"/>
          <a:ext cx="2344935" cy="206972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Accomplishments of current and prior sprints</a:t>
          </a:r>
          <a:endParaRPr lang="en-US" sz="1800" kern="1200" dirty="0"/>
        </a:p>
        <a:p>
          <a:pPr marL="171450" lvl="1" indent="-171450" algn="l" defTabSz="800100">
            <a:lnSpc>
              <a:spcPct val="90000"/>
            </a:lnSpc>
            <a:spcBef>
              <a:spcPct val="0"/>
            </a:spcBef>
            <a:spcAft>
              <a:spcPct val="15000"/>
            </a:spcAft>
            <a:buChar char="••"/>
          </a:pPr>
          <a:r>
            <a:rPr lang="en-US" sz="1800" kern="1200" dirty="0" smtClean="0"/>
            <a:t>List of issues and obstacles from current and prior sprints</a:t>
          </a:r>
          <a:endParaRPr lang="en-US" sz="1800" kern="1200" dirty="0"/>
        </a:p>
      </dsp:txBody>
      <dsp:txXfrm>
        <a:off x="2405" y="761935"/>
        <a:ext cx="2344935" cy="2069729"/>
      </dsp:txXfrm>
    </dsp:sp>
    <dsp:sp modelId="{35BEF302-0DFE-4AB2-AEB8-BBFA4C22A2ED}">
      <dsp:nvSpPr>
        <dsp:cNvPr id="0" name=""/>
        <dsp:cNvSpPr/>
      </dsp:nvSpPr>
      <dsp:spPr>
        <a:xfrm>
          <a:off x="2675632" y="13135"/>
          <a:ext cx="2344935" cy="7488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Outputs</a:t>
          </a:r>
          <a:endParaRPr lang="en-US" sz="3200" kern="1200" dirty="0"/>
        </a:p>
      </dsp:txBody>
      <dsp:txXfrm>
        <a:off x="2675632" y="13135"/>
        <a:ext cx="2344935" cy="748800"/>
      </dsp:txXfrm>
    </dsp:sp>
    <dsp:sp modelId="{9E158BFD-1AB3-45D4-91F4-8BE8610242B1}">
      <dsp:nvSpPr>
        <dsp:cNvPr id="0" name=""/>
        <dsp:cNvSpPr/>
      </dsp:nvSpPr>
      <dsp:spPr>
        <a:xfrm>
          <a:off x="2675632" y="761935"/>
          <a:ext cx="2344935" cy="206972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Prioritized issues and obstacles</a:t>
          </a:r>
          <a:endParaRPr lang="en-US" sz="1800" kern="1200" dirty="0"/>
        </a:p>
        <a:p>
          <a:pPr marL="171450" lvl="1" indent="-171450" algn="l" defTabSz="800100">
            <a:lnSpc>
              <a:spcPct val="90000"/>
            </a:lnSpc>
            <a:spcBef>
              <a:spcPct val="0"/>
            </a:spcBef>
            <a:spcAft>
              <a:spcPct val="15000"/>
            </a:spcAft>
            <a:buChar char="••"/>
          </a:pPr>
          <a:r>
            <a:rPr lang="en-US" sz="1800" kern="1200" dirty="0" smtClean="0"/>
            <a:t>New process improvement</a:t>
          </a:r>
          <a:endParaRPr lang="en-US" sz="1800" kern="1200" dirty="0"/>
        </a:p>
      </dsp:txBody>
      <dsp:txXfrm>
        <a:off x="2675632" y="761935"/>
        <a:ext cx="2344935" cy="2069729"/>
      </dsp:txXfrm>
    </dsp:sp>
    <dsp:sp modelId="{7E6903C7-5E02-4802-8ABA-AAA9F86F42AB}">
      <dsp:nvSpPr>
        <dsp:cNvPr id="0" name=""/>
        <dsp:cNvSpPr/>
      </dsp:nvSpPr>
      <dsp:spPr>
        <a:xfrm>
          <a:off x="5348859" y="13135"/>
          <a:ext cx="2344935" cy="7488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Obstacles</a:t>
          </a:r>
          <a:endParaRPr lang="en-US" sz="3200" kern="1200" dirty="0"/>
        </a:p>
      </dsp:txBody>
      <dsp:txXfrm>
        <a:off x="5348859" y="13135"/>
        <a:ext cx="2344935" cy="748800"/>
      </dsp:txXfrm>
    </dsp:sp>
    <dsp:sp modelId="{C8C2512D-74F5-4850-9208-87C5E39A6E88}">
      <dsp:nvSpPr>
        <dsp:cNvPr id="0" name=""/>
        <dsp:cNvSpPr/>
      </dsp:nvSpPr>
      <dsp:spPr>
        <a:xfrm>
          <a:off x="5348859" y="761935"/>
          <a:ext cx="2344935" cy="206972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Not all team members participate</a:t>
          </a:r>
          <a:endParaRPr lang="en-US" sz="1800" kern="1200" dirty="0"/>
        </a:p>
        <a:p>
          <a:pPr marL="171450" lvl="1" indent="-171450" algn="l" defTabSz="800100">
            <a:lnSpc>
              <a:spcPct val="90000"/>
            </a:lnSpc>
            <a:spcBef>
              <a:spcPct val="0"/>
            </a:spcBef>
            <a:spcAft>
              <a:spcPct val="15000"/>
            </a:spcAft>
            <a:buChar char="••"/>
          </a:pPr>
          <a:r>
            <a:rPr lang="en-US" sz="1800" kern="1200" dirty="0" smtClean="0"/>
            <a:t>First thing teams typically start scaling back on</a:t>
          </a:r>
          <a:endParaRPr lang="en-US" sz="1800" kern="1200" dirty="0"/>
        </a:p>
      </dsp:txBody>
      <dsp:txXfrm>
        <a:off x="5348859" y="761935"/>
        <a:ext cx="2344935" cy="2069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C66DF-3A6E-434D-92EC-0C35FF447890}">
      <dsp:nvSpPr>
        <dsp:cNvPr id="0" name=""/>
        <dsp:cNvSpPr/>
      </dsp:nvSpPr>
      <dsp:spPr>
        <a:xfrm>
          <a:off x="2014788" y="1014"/>
          <a:ext cx="1654782" cy="107560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Product Owner</a:t>
          </a:r>
          <a:endParaRPr lang="en-US" sz="2700" kern="1200" dirty="0"/>
        </a:p>
      </dsp:txBody>
      <dsp:txXfrm>
        <a:off x="2067295" y="53521"/>
        <a:ext cx="1549768" cy="970594"/>
      </dsp:txXfrm>
    </dsp:sp>
    <dsp:sp modelId="{8A8231F0-461E-409D-9431-53D04EE9EEE9}">
      <dsp:nvSpPr>
        <dsp:cNvPr id="0" name=""/>
        <dsp:cNvSpPr/>
      </dsp:nvSpPr>
      <dsp:spPr>
        <a:xfrm>
          <a:off x="1423304" y="538729"/>
          <a:ext cx="2868412" cy="2868412"/>
        </a:xfrm>
        <a:custGeom>
          <a:avLst/>
          <a:gdLst/>
          <a:ahLst/>
          <a:cxnLst/>
          <a:rect l="0" t="0" r="0" b="0"/>
          <a:pathLst>
            <a:path>
              <a:moveTo>
                <a:pt x="2258523" y="260559"/>
              </a:moveTo>
              <a:arcTo wR="1434206" hR="1434206" stAng="18304950" swAng="36903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14F7B5-319B-44E8-A217-6901939C6513}">
      <dsp:nvSpPr>
        <dsp:cNvPr id="0" name=""/>
        <dsp:cNvSpPr/>
      </dsp:nvSpPr>
      <dsp:spPr>
        <a:xfrm>
          <a:off x="3272167" y="2152313"/>
          <a:ext cx="1654782" cy="107560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Scrum Master</a:t>
          </a:r>
          <a:endParaRPr lang="en-US" sz="2700" kern="1200" dirty="0"/>
        </a:p>
      </dsp:txBody>
      <dsp:txXfrm>
        <a:off x="3324674" y="2204820"/>
        <a:ext cx="1549768" cy="970594"/>
      </dsp:txXfrm>
    </dsp:sp>
    <dsp:sp modelId="{1B29242A-624F-49AD-8E2F-C6F1583F373F}">
      <dsp:nvSpPr>
        <dsp:cNvPr id="0" name=""/>
        <dsp:cNvSpPr/>
      </dsp:nvSpPr>
      <dsp:spPr>
        <a:xfrm>
          <a:off x="1423293" y="538809"/>
          <a:ext cx="2868412" cy="2868412"/>
        </a:xfrm>
        <a:custGeom>
          <a:avLst/>
          <a:gdLst/>
          <a:ahLst/>
          <a:cxnLst/>
          <a:rect l="0" t="0" r="0" b="0"/>
          <a:pathLst>
            <a:path>
              <a:moveTo>
                <a:pt x="2116395" y="2695778"/>
              </a:moveTo>
              <a:arcTo wR="1434206" hR="1434206" stAng="3695873" swAng="340825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BFBD3C-4198-40E8-AA85-06911DBDDD9A}">
      <dsp:nvSpPr>
        <dsp:cNvPr id="0" name=""/>
        <dsp:cNvSpPr/>
      </dsp:nvSpPr>
      <dsp:spPr>
        <a:xfrm>
          <a:off x="788049" y="2152313"/>
          <a:ext cx="1654782" cy="107560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Scrum Team</a:t>
          </a:r>
          <a:endParaRPr lang="en-US" sz="2700" kern="1200" dirty="0"/>
        </a:p>
      </dsp:txBody>
      <dsp:txXfrm>
        <a:off x="840556" y="2204820"/>
        <a:ext cx="1549768" cy="970594"/>
      </dsp:txXfrm>
    </dsp:sp>
    <dsp:sp modelId="{D5CC27A8-546C-4078-9A53-A7BC05DE3D20}">
      <dsp:nvSpPr>
        <dsp:cNvPr id="0" name=""/>
        <dsp:cNvSpPr/>
      </dsp:nvSpPr>
      <dsp:spPr>
        <a:xfrm>
          <a:off x="1423283" y="538727"/>
          <a:ext cx="2868412" cy="2868412"/>
        </a:xfrm>
        <a:custGeom>
          <a:avLst/>
          <a:gdLst/>
          <a:ahLst/>
          <a:cxnLst/>
          <a:rect l="0" t="0" r="0" b="0"/>
          <a:pathLst>
            <a:path>
              <a:moveTo>
                <a:pt x="9509" y="1599090"/>
              </a:moveTo>
              <a:arcTo wR="1434206" hR="1434206" stAng="10403902" swAng="360200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69692-6098-4260-BB89-B2674336B7C9}">
      <dsp:nvSpPr>
        <dsp:cNvPr id="0" name=""/>
        <dsp:cNvSpPr/>
      </dsp:nvSpPr>
      <dsp:spPr>
        <a:xfrm>
          <a:off x="0" y="0"/>
          <a:ext cx="7440613" cy="4408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Purpose ::</a:t>
          </a:r>
          <a:endParaRPr lang="en-US" sz="2000" kern="1200" dirty="0"/>
        </a:p>
      </dsp:txBody>
      <dsp:txXfrm>
        <a:off x="21519" y="21519"/>
        <a:ext cx="7397575" cy="397771"/>
      </dsp:txXfrm>
    </dsp:sp>
    <dsp:sp modelId="{AA622ACF-4DBF-4F98-A55C-DA5C30FA9591}">
      <dsp:nvSpPr>
        <dsp:cNvPr id="0" name=""/>
        <dsp:cNvSpPr/>
      </dsp:nvSpPr>
      <dsp:spPr>
        <a:xfrm>
          <a:off x="0" y="487368"/>
          <a:ext cx="7440613" cy="82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3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Articulate project vision and strategy</a:t>
          </a:r>
          <a:endParaRPr lang="en-US" sz="1800" kern="1200" dirty="0"/>
        </a:p>
        <a:p>
          <a:pPr marL="171450" lvl="1" indent="-171450" algn="l" defTabSz="800100">
            <a:lnSpc>
              <a:spcPct val="90000"/>
            </a:lnSpc>
            <a:spcBef>
              <a:spcPct val="0"/>
            </a:spcBef>
            <a:spcAft>
              <a:spcPct val="20000"/>
            </a:spcAft>
            <a:buChar char="••"/>
          </a:pPr>
          <a:r>
            <a:rPr lang="en-US" sz="1800" kern="1200" dirty="0" smtClean="0"/>
            <a:t>Define goals, objectives and details for roadmap</a:t>
          </a:r>
          <a:endParaRPr lang="en-US" sz="1800" kern="1200" dirty="0"/>
        </a:p>
      </dsp:txBody>
      <dsp:txXfrm>
        <a:off x="0" y="487368"/>
        <a:ext cx="7440613" cy="8236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78340-2B3C-490F-A169-20F1FF5C7A5B}">
      <dsp:nvSpPr>
        <dsp:cNvPr id="0" name=""/>
        <dsp:cNvSpPr/>
      </dsp:nvSpPr>
      <dsp:spPr>
        <a:xfrm>
          <a:off x="2309" y="2654"/>
          <a:ext cx="2252067" cy="9008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Inputs</a:t>
          </a:r>
          <a:endParaRPr lang="en-US" sz="2800" kern="1200" dirty="0"/>
        </a:p>
      </dsp:txBody>
      <dsp:txXfrm>
        <a:off x="2309" y="2654"/>
        <a:ext cx="2252067" cy="900826"/>
      </dsp:txXfrm>
    </dsp:sp>
    <dsp:sp modelId="{C121C3B4-BDFA-48F6-8945-7FB6884191BD}">
      <dsp:nvSpPr>
        <dsp:cNvPr id="0" name=""/>
        <dsp:cNvSpPr/>
      </dsp:nvSpPr>
      <dsp:spPr>
        <a:xfrm>
          <a:off x="2309" y="903480"/>
          <a:ext cx="2252067" cy="191326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Understanding of existing strategy, projects and technologies</a:t>
          </a:r>
          <a:endParaRPr lang="en-US" sz="1600" kern="1200" dirty="0"/>
        </a:p>
      </dsp:txBody>
      <dsp:txXfrm>
        <a:off x="2309" y="903480"/>
        <a:ext cx="2252067" cy="1913265"/>
      </dsp:txXfrm>
    </dsp:sp>
    <dsp:sp modelId="{35BEF302-0DFE-4AB2-AEB8-BBFA4C22A2ED}">
      <dsp:nvSpPr>
        <dsp:cNvPr id="0" name=""/>
        <dsp:cNvSpPr/>
      </dsp:nvSpPr>
      <dsp:spPr>
        <a:xfrm>
          <a:off x="2569666" y="2654"/>
          <a:ext cx="2252067" cy="9008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Outputs</a:t>
          </a:r>
          <a:endParaRPr lang="en-US" sz="2800" kern="1200" dirty="0"/>
        </a:p>
      </dsp:txBody>
      <dsp:txXfrm>
        <a:off x="2569666" y="2654"/>
        <a:ext cx="2252067" cy="900826"/>
      </dsp:txXfrm>
    </dsp:sp>
    <dsp:sp modelId="{9E158BFD-1AB3-45D4-91F4-8BE8610242B1}">
      <dsp:nvSpPr>
        <dsp:cNvPr id="0" name=""/>
        <dsp:cNvSpPr/>
      </dsp:nvSpPr>
      <dsp:spPr>
        <a:xfrm>
          <a:off x="2569666" y="903480"/>
          <a:ext cx="2252067" cy="191326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Agreed-upon vision for product or project</a:t>
          </a:r>
          <a:endParaRPr lang="en-US" sz="1600" kern="1200" dirty="0"/>
        </a:p>
        <a:p>
          <a:pPr marL="171450" lvl="1" indent="-171450" algn="l" defTabSz="711200">
            <a:lnSpc>
              <a:spcPct val="90000"/>
            </a:lnSpc>
            <a:spcBef>
              <a:spcPct val="0"/>
            </a:spcBef>
            <a:spcAft>
              <a:spcPct val="15000"/>
            </a:spcAft>
            <a:buChar char="••"/>
          </a:pPr>
          <a:r>
            <a:rPr lang="en-US" sz="1600" kern="1200" dirty="0" smtClean="0"/>
            <a:t>High level goals and objectives</a:t>
          </a:r>
          <a:endParaRPr lang="en-US" sz="1600" kern="1200" dirty="0"/>
        </a:p>
        <a:p>
          <a:pPr marL="171450" lvl="1" indent="-171450" algn="l" defTabSz="711200">
            <a:lnSpc>
              <a:spcPct val="90000"/>
            </a:lnSpc>
            <a:spcBef>
              <a:spcPct val="0"/>
            </a:spcBef>
            <a:spcAft>
              <a:spcPct val="15000"/>
            </a:spcAft>
            <a:buChar char="••"/>
          </a:pPr>
          <a:r>
            <a:rPr lang="en-US" sz="1600" kern="1200" dirty="0" smtClean="0"/>
            <a:t>Rough cut product backlog</a:t>
          </a:r>
          <a:endParaRPr lang="en-US" sz="1600" kern="1200" dirty="0"/>
        </a:p>
        <a:p>
          <a:pPr marL="171450" lvl="1" indent="-171450" algn="l" defTabSz="711200">
            <a:lnSpc>
              <a:spcPct val="90000"/>
            </a:lnSpc>
            <a:spcBef>
              <a:spcPct val="0"/>
            </a:spcBef>
            <a:spcAft>
              <a:spcPct val="15000"/>
            </a:spcAft>
            <a:buChar char="••"/>
          </a:pPr>
          <a:r>
            <a:rPr lang="en-US" sz="1600" kern="1200" dirty="0" smtClean="0"/>
            <a:t>Critical dates</a:t>
          </a:r>
          <a:endParaRPr lang="en-US" sz="1600" kern="1200" dirty="0"/>
        </a:p>
      </dsp:txBody>
      <dsp:txXfrm>
        <a:off x="2569666" y="903480"/>
        <a:ext cx="2252067" cy="1913265"/>
      </dsp:txXfrm>
    </dsp:sp>
    <dsp:sp modelId="{7E6903C7-5E02-4802-8ABA-AAA9F86F42AB}">
      <dsp:nvSpPr>
        <dsp:cNvPr id="0" name=""/>
        <dsp:cNvSpPr/>
      </dsp:nvSpPr>
      <dsp:spPr>
        <a:xfrm>
          <a:off x="5137022" y="2654"/>
          <a:ext cx="2252067" cy="90082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Obstacles</a:t>
          </a:r>
          <a:endParaRPr lang="en-US" sz="2800" kern="1200" dirty="0"/>
        </a:p>
      </dsp:txBody>
      <dsp:txXfrm>
        <a:off x="5137022" y="2654"/>
        <a:ext cx="2252067" cy="900826"/>
      </dsp:txXfrm>
    </dsp:sp>
    <dsp:sp modelId="{C8C2512D-74F5-4850-9208-87C5E39A6E88}">
      <dsp:nvSpPr>
        <dsp:cNvPr id="0" name=""/>
        <dsp:cNvSpPr/>
      </dsp:nvSpPr>
      <dsp:spPr>
        <a:xfrm>
          <a:off x="5137022" y="903480"/>
          <a:ext cx="2252067" cy="191326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No defined vision</a:t>
          </a:r>
          <a:endParaRPr lang="en-US" sz="1600" kern="1200" dirty="0"/>
        </a:p>
        <a:p>
          <a:pPr marL="171450" lvl="1" indent="-171450" algn="l" defTabSz="711200">
            <a:lnSpc>
              <a:spcPct val="90000"/>
            </a:lnSpc>
            <a:spcBef>
              <a:spcPct val="0"/>
            </a:spcBef>
            <a:spcAft>
              <a:spcPct val="15000"/>
            </a:spcAft>
            <a:buChar char="••"/>
          </a:pPr>
          <a:r>
            <a:rPr lang="en-US" sz="1600" kern="1200" dirty="0" smtClean="0"/>
            <a:t>Strategic plan disagreement</a:t>
          </a:r>
          <a:endParaRPr lang="en-US" sz="1600" kern="1200" dirty="0"/>
        </a:p>
        <a:p>
          <a:pPr marL="171450" lvl="1" indent="-171450" algn="l" defTabSz="711200">
            <a:lnSpc>
              <a:spcPct val="90000"/>
            </a:lnSpc>
            <a:spcBef>
              <a:spcPct val="0"/>
            </a:spcBef>
            <a:spcAft>
              <a:spcPct val="15000"/>
            </a:spcAft>
            <a:buChar char="••"/>
          </a:pPr>
          <a:r>
            <a:rPr lang="en-US" sz="1600" kern="1200" dirty="0" smtClean="0"/>
            <a:t>Decision makers not present</a:t>
          </a:r>
          <a:endParaRPr lang="en-US" sz="1600" kern="1200" dirty="0"/>
        </a:p>
      </dsp:txBody>
      <dsp:txXfrm>
        <a:off x="5137022" y="903480"/>
        <a:ext cx="2252067" cy="19132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69692-6098-4260-BB89-B2674336B7C9}">
      <dsp:nvSpPr>
        <dsp:cNvPr id="0" name=""/>
        <dsp:cNvSpPr/>
      </dsp:nvSpPr>
      <dsp:spPr>
        <a:xfrm>
          <a:off x="0" y="0"/>
          <a:ext cx="7440613" cy="4408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Purpose ::</a:t>
          </a:r>
          <a:endParaRPr lang="en-US" sz="2000" kern="1200" dirty="0"/>
        </a:p>
      </dsp:txBody>
      <dsp:txXfrm>
        <a:off x="21519" y="21519"/>
        <a:ext cx="7397575" cy="3977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78340-2B3C-490F-A169-20F1FF5C7A5B}">
      <dsp:nvSpPr>
        <dsp:cNvPr id="0" name=""/>
        <dsp:cNvSpPr/>
      </dsp:nvSpPr>
      <dsp:spPr>
        <a:xfrm>
          <a:off x="2405" y="12672"/>
          <a:ext cx="2344935" cy="7200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Inputs</a:t>
          </a:r>
          <a:endParaRPr lang="en-US" sz="2800" kern="1200" dirty="0"/>
        </a:p>
      </dsp:txBody>
      <dsp:txXfrm>
        <a:off x="2405" y="12672"/>
        <a:ext cx="2344935" cy="720000"/>
      </dsp:txXfrm>
    </dsp:sp>
    <dsp:sp modelId="{C121C3B4-BDFA-48F6-8945-7FB6884191BD}">
      <dsp:nvSpPr>
        <dsp:cNvPr id="0" name=""/>
        <dsp:cNvSpPr/>
      </dsp:nvSpPr>
      <dsp:spPr>
        <a:xfrm>
          <a:off x="2405" y="732672"/>
          <a:ext cx="2344935" cy="229960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Vision and strategy</a:t>
          </a:r>
          <a:endParaRPr lang="en-US" sz="1600" kern="1200" dirty="0"/>
        </a:p>
        <a:p>
          <a:pPr marL="171450" lvl="1" indent="-171450" algn="l" defTabSz="711200">
            <a:lnSpc>
              <a:spcPct val="90000"/>
            </a:lnSpc>
            <a:spcBef>
              <a:spcPct val="0"/>
            </a:spcBef>
            <a:spcAft>
              <a:spcPct val="15000"/>
            </a:spcAft>
            <a:buChar char="••"/>
          </a:pPr>
          <a:r>
            <a:rPr lang="en-US" sz="1600" kern="1200" dirty="0" smtClean="0"/>
            <a:t>Project goals and plans</a:t>
          </a:r>
          <a:endParaRPr lang="en-US" sz="1600" kern="1200" dirty="0"/>
        </a:p>
        <a:p>
          <a:pPr marL="171450" lvl="1" indent="-171450" algn="l" defTabSz="711200">
            <a:lnSpc>
              <a:spcPct val="90000"/>
            </a:lnSpc>
            <a:spcBef>
              <a:spcPct val="0"/>
            </a:spcBef>
            <a:spcAft>
              <a:spcPct val="15000"/>
            </a:spcAft>
            <a:buChar char="••"/>
          </a:pPr>
          <a:r>
            <a:rPr lang="en-US" sz="1600" kern="1200" dirty="0" smtClean="0"/>
            <a:t>Prioritized product backlog</a:t>
          </a:r>
          <a:endParaRPr lang="en-US" sz="1600" kern="1200" dirty="0"/>
        </a:p>
        <a:p>
          <a:pPr marL="171450" lvl="1" indent="-171450" algn="l" defTabSz="711200">
            <a:lnSpc>
              <a:spcPct val="90000"/>
            </a:lnSpc>
            <a:spcBef>
              <a:spcPct val="0"/>
            </a:spcBef>
            <a:spcAft>
              <a:spcPct val="15000"/>
            </a:spcAft>
            <a:buChar char="••"/>
          </a:pPr>
          <a:r>
            <a:rPr lang="en-US" sz="1600" kern="1200" dirty="0" smtClean="0"/>
            <a:t>Target milestone dates</a:t>
          </a:r>
          <a:endParaRPr lang="en-US" sz="1600" kern="1200" dirty="0"/>
        </a:p>
      </dsp:txBody>
      <dsp:txXfrm>
        <a:off x="2405" y="732672"/>
        <a:ext cx="2344935" cy="2299607"/>
      </dsp:txXfrm>
    </dsp:sp>
    <dsp:sp modelId="{35BEF302-0DFE-4AB2-AEB8-BBFA4C22A2ED}">
      <dsp:nvSpPr>
        <dsp:cNvPr id="0" name=""/>
        <dsp:cNvSpPr/>
      </dsp:nvSpPr>
      <dsp:spPr>
        <a:xfrm>
          <a:off x="2675632" y="12672"/>
          <a:ext cx="2344935" cy="7200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Outputs</a:t>
          </a:r>
          <a:endParaRPr lang="en-US" sz="2800" kern="1200" dirty="0"/>
        </a:p>
      </dsp:txBody>
      <dsp:txXfrm>
        <a:off x="2675632" y="12672"/>
        <a:ext cx="2344935" cy="720000"/>
      </dsp:txXfrm>
    </dsp:sp>
    <dsp:sp modelId="{9E158BFD-1AB3-45D4-91F4-8BE8610242B1}">
      <dsp:nvSpPr>
        <dsp:cNvPr id="0" name=""/>
        <dsp:cNvSpPr/>
      </dsp:nvSpPr>
      <dsp:spPr>
        <a:xfrm>
          <a:off x="2675632" y="732672"/>
          <a:ext cx="2344935" cy="229960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Feature release plan</a:t>
          </a:r>
          <a:endParaRPr lang="en-US" sz="1600" kern="1200" dirty="0"/>
        </a:p>
        <a:p>
          <a:pPr marL="171450" lvl="1" indent="-171450" algn="l" defTabSz="711200">
            <a:lnSpc>
              <a:spcPct val="90000"/>
            </a:lnSpc>
            <a:spcBef>
              <a:spcPct val="0"/>
            </a:spcBef>
            <a:spcAft>
              <a:spcPct val="15000"/>
            </a:spcAft>
            <a:buChar char="••"/>
          </a:pPr>
          <a:r>
            <a:rPr lang="en-US" sz="1600" kern="1200" dirty="0" smtClean="0"/>
            <a:t>Prioritized backlog</a:t>
          </a:r>
          <a:endParaRPr lang="en-US" sz="1600" kern="1200" dirty="0"/>
        </a:p>
        <a:p>
          <a:pPr marL="171450" lvl="1" indent="-171450" algn="l" defTabSz="711200">
            <a:lnSpc>
              <a:spcPct val="90000"/>
            </a:lnSpc>
            <a:spcBef>
              <a:spcPct val="0"/>
            </a:spcBef>
            <a:spcAft>
              <a:spcPct val="15000"/>
            </a:spcAft>
            <a:buChar char="••"/>
          </a:pPr>
          <a:r>
            <a:rPr lang="en-US" sz="1600" kern="1200" dirty="0" smtClean="0"/>
            <a:t>Assumptions and issues</a:t>
          </a:r>
          <a:endParaRPr lang="en-US" sz="1600" kern="1200" dirty="0"/>
        </a:p>
        <a:p>
          <a:pPr marL="171450" lvl="1" indent="-171450" algn="l" defTabSz="711200">
            <a:lnSpc>
              <a:spcPct val="90000"/>
            </a:lnSpc>
            <a:spcBef>
              <a:spcPct val="0"/>
            </a:spcBef>
            <a:spcAft>
              <a:spcPct val="15000"/>
            </a:spcAft>
            <a:buChar char="••"/>
          </a:pPr>
          <a:r>
            <a:rPr lang="en-US" sz="1600" kern="1200" dirty="0" smtClean="0"/>
            <a:t>Estimated delivery dates</a:t>
          </a:r>
          <a:endParaRPr lang="en-US" sz="1600" kern="1200" dirty="0"/>
        </a:p>
        <a:p>
          <a:pPr marL="171450" lvl="1" indent="-171450" algn="l" defTabSz="711200">
            <a:lnSpc>
              <a:spcPct val="90000"/>
            </a:lnSpc>
            <a:spcBef>
              <a:spcPct val="0"/>
            </a:spcBef>
            <a:spcAft>
              <a:spcPct val="15000"/>
            </a:spcAft>
            <a:buChar char="••"/>
          </a:pPr>
          <a:r>
            <a:rPr lang="en-US" sz="1600" kern="1200" dirty="0" smtClean="0"/>
            <a:t>Estimated team capacity</a:t>
          </a:r>
          <a:endParaRPr lang="en-US" sz="1600" kern="1200" dirty="0"/>
        </a:p>
      </dsp:txBody>
      <dsp:txXfrm>
        <a:off x="2675632" y="732672"/>
        <a:ext cx="2344935" cy="2299607"/>
      </dsp:txXfrm>
    </dsp:sp>
    <dsp:sp modelId="{7E6903C7-5E02-4802-8ABA-AAA9F86F42AB}">
      <dsp:nvSpPr>
        <dsp:cNvPr id="0" name=""/>
        <dsp:cNvSpPr/>
      </dsp:nvSpPr>
      <dsp:spPr>
        <a:xfrm>
          <a:off x="5348859" y="12672"/>
          <a:ext cx="2344935" cy="7200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Obstacles</a:t>
          </a:r>
          <a:endParaRPr lang="en-US" sz="2800" kern="1200" dirty="0"/>
        </a:p>
      </dsp:txBody>
      <dsp:txXfrm>
        <a:off x="5348859" y="12672"/>
        <a:ext cx="2344935" cy="720000"/>
      </dsp:txXfrm>
    </dsp:sp>
    <dsp:sp modelId="{C8C2512D-74F5-4850-9208-87C5E39A6E88}">
      <dsp:nvSpPr>
        <dsp:cNvPr id="0" name=""/>
        <dsp:cNvSpPr/>
      </dsp:nvSpPr>
      <dsp:spPr>
        <a:xfrm>
          <a:off x="5348859" y="732672"/>
          <a:ext cx="2344935" cy="229960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Unable to balance time, scope and budget constraints</a:t>
          </a:r>
          <a:endParaRPr lang="en-US" sz="1600" kern="1200" dirty="0"/>
        </a:p>
        <a:p>
          <a:pPr marL="171450" lvl="1" indent="-171450" algn="l" defTabSz="711200">
            <a:lnSpc>
              <a:spcPct val="90000"/>
            </a:lnSpc>
            <a:spcBef>
              <a:spcPct val="0"/>
            </a:spcBef>
            <a:spcAft>
              <a:spcPct val="15000"/>
            </a:spcAft>
            <a:buChar char="••"/>
          </a:pPr>
          <a:r>
            <a:rPr lang="en-US" sz="1600" kern="1200" dirty="0" smtClean="0"/>
            <a:t>Not trusting team estimates and release plans</a:t>
          </a:r>
          <a:endParaRPr lang="en-US" sz="1600" kern="1200" dirty="0"/>
        </a:p>
        <a:p>
          <a:pPr marL="171450" lvl="1" indent="-171450" algn="l" defTabSz="711200">
            <a:lnSpc>
              <a:spcPct val="90000"/>
            </a:lnSpc>
            <a:spcBef>
              <a:spcPct val="0"/>
            </a:spcBef>
            <a:spcAft>
              <a:spcPct val="15000"/>
            </a:spcAft>
            <a:buChar char="••"/>
          </a:pPr>
          <a:r>
            <a:rPr lang="en-US" sz="1600" kern="1200" dirty="0" smtClean="0"/>
            <a:t>Inability to accept plan is not frozen and change will occur</a:t>
          </a:r>
          <a:endParaRPr lang="en-US" sz="1600" kern="1200" dirty="0"/>
        </a:p>
      </dsp:txBody>
      <dsp:txXfrm>
        <a:off x="5348859" y="732672"/>
        <a:ext cx="2344935" cy="22996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69692-6098-4260-BB89-B2674336B7C9}">
      <dsp:nvSpPr>
        <dsp:cNvPr id="0" name=""/>
        <dsp:cNvSpPr/>
      </dsp:nvSpPr>
      <dsp:spPr>
        <a:xfrm>
          <a:off x="0" y="0"/>
          <a:ext cx="7440613" cy="43810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Purpose ::</a:t>
          </a:r>
          <a:endParaRPr lang="en-US" sz="2000" kern="1200" dirty="0"/>
        </a:p>
      </dsp:txBody>
      <dsp:txXfrm>
        <a:off x="21386" y="21386"/>
        <a:ext cx="7397841" cy="395329"/>
      </dsp:txXfrm>
    </dsp:sp>
    <dsp:sp modelId="{AA622ACF-4DBF-4F98-A55C-DA5C30FA9591}">
      <dsp:nvSpPr>
        <dsp:cNvPr id="0" name=""/>
        <dsp:cNvSpPr/>
      </dsp:nvSpPr>
      <dsp:spPr>
        <a:xfrm>
          <a:off x="0" y="445338"/>
          <a:ext cx="7440613" cy="651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3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Plan and agree on what can be accomplished during the sprint</a:t>
          </a:r>
        </a:p>
        <a:p>
          <a:pPr marL="171450" lvl="1" indent="-171450" algn="l" defTabSz="844550">
            <a:lnSpc>
              <a:spcPct val="90000"/>
            </a:lnSpc>
            <a:spcBef>
              <a:spcPct val="0"/>
            </a:spcBef>
            <a:spcAft>
              <a:spcPct val="20000"/>
            </a:spcAft>
            <a:buChar char="••"/>
          </a:pPr>
          <a:r>
            <a:rPr lang="en-US" sz="1900" kern="1200" dirty="0" smtClean="0"/>
            <a:t>Plan and agree on how it will get done, and complete sizing</a:t>
          </a:r>
          <a:endParaRPr lang="en-US" sz="1900" kern="1200" dirty="0"/>
        </a:p>
      </dsp:txBody>
      <dsp:txXfrm>
        <a:off x="0" y="445338"/>
        <a:ext cx="7440613" cy="6519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78340-2B3C-490F-A169-20F1FF5C7A5B}">
      <dsp:nvSpPr>
        <dsp:cNvPr id="0" name=""/>
        <dsp:cNvSpPr/>
      </dsp:nvSpPr>
      <dsp:spPr>
        <a:xfrm>
          <a:off x="2405" y="10190"/>
          <a:ext cx="2344935" cy="93797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Inputs</a:t>
          </a:r>
          <a:endParaRPr lang="en-US" sz="3200" kern="1200" dirty="0"/>
        </a:p>
      </dsp:txBody>
      <dsp:txXfrm>
        <a:off x="2405" y="10190"/>
        <a:ext cx="2344935" cy="937974"/>
      </dsp:txXfrm>
    </dsp:sp>
    <dsp:sp modelId="{C121C3B4-BDFA-48F6-8945-7FB6884191BD}">
      <dsp:nvSpPr>
        <dsp:cNvPr id="0" name=""/>
        <dsp:cNvSpPr/>
      </dsp:nvSpPr>
      <dsp:spPr>
        <a:xfrm>
          <a:off x="2405" y="948164"/>
          <a:ext cx="2344935" cy="180072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Prioritized backlog</a:t>
          </a:r>
          <a:endParaRPr lang="en-US" sz="1600" kern="1200" dirty="0"/>
        </a:p>
        <a:p>
          <a:pPr marL="171450" lvl="1" indent="-171450" algn="l" defTabSz="711200">
            <a:lnSpc>
              <a:spcPct val="90000"/>
            </a:lnSpc>
            <a:spcBef>
              <a:spcPct val="0"/>
            </a:spcBef>
            <a:spcAft>
              <a:spcPct val="15000"/>
            </a:spcAft>
            <a:buChar char="••"/>
          </a:pPr>
          <a:r>
            <a:rPr lang="en-US" sz="1600" kern="1200" dirty="0" smtClean="0"/>
            <a:t>Team capacity</a:t>
          </a:r>
          <a:endParaRPr lang="en-US" sz="1600" kern="1200" dirty="0"/>
        </a:p>
        <a:p>
          <a:pPr marL="171450" lvl="1" indent="-171450" algn="l" defTabSz="711200">
            <a:lnSpc>
              <a:spcPct val="90000"/>
            </a:lnSpc>
            <a:spcBef>
              <a:spcPct val="0"/>
            </a:spcBef>
            <a:spcAft>
              <a:spcPct val="15000"/>
            </a:spcAft>
            <a:buChar char="••"/>
          </a:pPr>
          <a:r>
            <a:rPr lang="en-US" sz="1600" kern="1200" dirty="0" smtClean="0"/>
            <a:t>Schedule risks</a:t>
          </a:r>
          <a:endParaRPr lang="en-US" sz="1600" kern="1200" dirty="0"/>
        </a:p>
      </dsp:txBody>
      <dsp:txXfrm>
        <a:off x="2405" y="948164"/>
        <a:ext cx="2344935" cy="1800720"/>
      </dsp:txXfrm>
    </dsp:sp>
    <dsp:sp modelId="{35BEF302-0DFE-4AB2-AEB8-BBFA4C22A2ED}">
      <dsp:nvSpPr>
        <dsp:cNvPr id="0" name=""/>
        <dsp:cNvSpPr/>
      </dsp:nvSpPr>
      <dsp:spPr>
        <a:xfrm>
          <a:off x="2675632" y="10190"/>
          <a:ext cx="2344935" cy="93797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Outputs</a:t>
          </a:r>
          <a:endParaRPr lang="en-US" sz="3200" kern="1200" dirty="0"/>
        </a:p>
      </dsp:txBody>
      <dsp:txXfrm>
        <a:off x="2675632" y="10190"/>
        <a:ext cx="2344935" cy="937974"/>
      </dsp:txXfrm>
    </dsp:sp>
    <dsp:sp modelId="{9E158BFD-1AB3-45D4-91F4-8BE8610242B1}">
      <dsp:nvSpPr>
        <dsp:cNvPr id="0" name=""/>
        <dsp:cNvSpPr/>
      </dsp:nvSpPr>
      <dsp:spPr>
        <a:xfrm>
          <a:off x="2675632" y="948164"/>
          <a:ext cx="2344935" cy="180072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Sprint goal</a:t>
          </a:r>
          <a:endParaRPr lang="en-US" sz="1600" kern="1200" dirty="0"/>
        </a:p>
        <a:p>
          <a:pPr marL="171450" lvl="1" indent="-171450" algn="l" defTabSz="711200">
            <a:lnSpc>
              <a:spcPct val="90000"/>
            </a:lnSpc>
            <a:spcBef>
              <a:spcPct val="0"/>
            </a:spcBef>
            <a:spcAft>
              <a:spcPct val="15000"/>
            </a:spcAft>
            <a:buChar char="••"/>
          </a:pPr>
          <a:r>
            <a:rPr lang="en-US" sz="1600" kern="1200" dirty="0" smtClean="0"/>
            <a:t>Task estimates for prioritized user stories</a:t>
          </a:r>
          <a:endParaRPr lang="en-US" sz="1600" kern="1200" dirty="0"/>
        </a:p>
        <a:p>
          <a:pPr marL="171450" lvl="1" indent="-171450" algn="l" defTabSz="711200">
            <a:lnSpc>
              <a:spcPct val="90000"/>
            </a:lnSpc>
            <a:spcBef>
              <a:spcPct val="0"/>
            </a:spcBef>
            <a:spcAft>
              <a:spcPct val="15000"/>
            </a:spcAft>
            <a:buChar char="••"/>
          </a:pPr>
          <a:r>
            <a:rPr lang="en-US" sz="1600" kern="1200" dirty="0" smtClean="0"/>
            <a:t>Acceptance tests</a:t>
          </a:r>
          <a:endParaRPr lang="en-US" sz="1600" kern="1200" dirty="0"/>
        </a:p>
      </dsp:txBody>
      <dsp:txXfrm>
        <a:off x="2675632" y="948164"/>
        <a:ext cx="2344935" cy="1800720"/>
      </dsp:txXfrm>
    </dsp:sp>
    <dsp:sp modelId="{7E6903C7-5E02-4802-8ABA-AAA9F86F42AB}">
      <dsp:nvSpPr>
        <dsp:cNvPr id="0" name=""/>
        <dsp:cNvSpPr/>
      </dsp:nvSpPr>
      <dsp:spPr>
        <a:xfrm>
          <a:off x="5348859" y="3"/>
          <a:ext cx="2344935" cy="93797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Obstacles</a:t>
          </a:r>
          <a:endParaRPr lang="en-US" sz="3200" kern="1200" dirty="0"/>
        </a:p>
      </dsp:txBody>
      <dsp:txXfrm>
        <a:off x="5348859" y="3"/>
        <a:ext cx="2344935" cy="937974"/>
      </dsp:txXfrm>
    </dsp:sp>
    <dsp:sp modelId="{C8C2512D-74F5-4850-9208-87C5E39A6E88}">
      <dsp:nvSpPr>
        <dsp:cNvPr id="0" name=""/>
        <dsp:cNvSpPr/>
      </dsp:nvSpPr>
      <dsp:spPr>
        <a:xfrm>
          <a:off x="5348859" y="948164"/>
          <a:ext cx="2344935" cy="180072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Attempting to put too much detail and design into each story/feature.</a:t>
          </a:r>
          <a:endParaRPr lang="en-US" sz="1400" kern="1200" dirty="0"/>
        </a:p>
        <a:p>
          <a:pPr marL="114300" lvl="1" indent="-114300" algn="l" defTabSz="622300">
            <a:lnSpc>
              <a:spcPct val="90000"/>
            </a:lnSpc>
            <a:spcBef>
              <a:spcPct val="0"/>
            </a:spcBef>
            <a:spcAft>
              <a:spcPct val="15000"/>
            </a:spcAft>
            <a:buChar char="••"/>
          </a:pPr>
          <a:r>
            <a:rPr lang="en-US" sz="1400" kern="1200" dirty="0" smtClean="0"/>
            <a:t>Dependencies not minimized</a:t>
          </a:r>
          <a:endParaRPr lang="en-US" sz="1400" kern="1200" dirty="0"/>
        </a:p>
        <a:p>
          <a:pPr marL="114300" lvl="1" indent="-114300" algn="l" defTabSz="622300">
            <a:lnSpc>
              <a:spcPct val="90000"/>
            </a:lnSpc>
            <a:spcBef>
              <a:spcPct val="0"/>
            </a:spcBef>
            <a:spcAft>
              <a:spcPct val="15000"/>
            </a:spcAft>
            <a:buChar char="••"/>
          </a:pPr>
          <a:r>
            <a:rPr lang="en-US" sz="1400" kern="1200" dirty="0" smtClean="0"/>
            <a:t>Having “wallflower” or “anchor” team members</a:t>
          </a:r>
          <a:endParaRPr lang="en-US" sz="1400" kern="1200" dirty="0"/>
        </a:p>
      </dsp:txBody>
      <dsp:txXfrm>
        <a:off x="5348859" y="948164"/>
        <a:ext cx="2344935" cy="1800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69692-6098-4260-BB89-B2674336B7C9}">
      <dsp:nvSpPr>
        <dsp:cNvPr id="0" name=""/>
        <dsp:cNvSpPr/>
      </dsp:nvSpPr>
      <dsp:spPr>
        <a:xfrm>
          <a:off x="0" y="0"/>
          <a:ext cx="7440613" cy="4408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Purpose ::</a:t>
          </a:r>
          <a:endParaRPr lang="en-US" sz="2000" kern="1200" dirty="0"/>
        </a:p>
      </dsp:txBody>
      <dsp:txXfrm>
        <a:off x="21519" y="21519"/>
        <a:ext cx="7397575" cy="397771"/>
      </dsp:txXfrm>
    </dsp:sp>
    <dsp:sp modelId="{AA622ACF-4DBF-4F98-A55C-DA5C30FA9591}">
      <dsp:nvSpPr>
        <dsp:cNvPr id="0" name=""/>
        <dsp:cNvSpPr/>
      </dsp:nvSpPr>
      <dsp:spPr>
        <a:xfrm>
          <a:off x="0" y="492445"/>
          <a:ext cx="7440613" cy="1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3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Facilitation of team communication</a:t>
          </a:r>
          <a:endParaRPr lang="en-US" sz="1800" kern="1200" dirty="0"/>
        </a:p>
      </dsp:txBody>
      <dsp:txXfrm>
        <a:off x="0" y="492445"/>
        <a:ext cx="7440613" cy="1520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735FE7E-71DE-4A16-A2BA-D6F0AA918D84}" type="datetimeFigureOut">
              <a:rPr lang="en-US"/>
              <a:pPr>
                <a:defRPr/>
              </a:pPr>
              <a:t>4/16/2014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7B147A54-7584-44A8-ABE7-5B8E1E2A06C9}" type="slidenum">
              <a:rPr lang="en-US"/>
              <a:pPr>
                <a:defRPr/>
              </a:pPr>
              <a:t>‹#›</a:t>
            </a:fld>
            <a:endParaRPr lang="en-US"/>
          </a:p>
        </p:txBody>
      </p:sp>
    </p:spTree>
    <p:extLst>
      <p:ext uri="{BB962C8B-B14F-4D97-AF65-F5344CB8AC3E}">
        <p14:creationId xmlns:p14="http://schemas.microsoft.com/office/powerpoint/2010/main" val="1115889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349C466-6201-4968-8B49-B80544233B61}" type="datetimeFigureOut">
              <a:rPr lang="en-US"/>
              <a:pPr>
                <a:defRPr/>
              </a:pPr>
              <a:t>4/16/2014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C836D7C-D87D-45B6-BFB6-BCB9D1CDD1FB}" type="slidenum">
              <a:rPr lang="en-US"/>
              <a:pPr>
                <a:defRPr/>
              </a:pPr>
              <a:t>‹#›</a:t>
            </a:fld>
            <a:endParaRPr lang="en-US"/>
          </a:p>
        </p:txBody>
      </p:sp>
    </p:spTree>
    <p:extLst>
      <p:ext uri="{BB962C8B-B14F-4D97-AF65-F5344CB8AC3E}">
        <p14:creationId xmlns:p14="http://schemas.microsoft.com/office/powerpoint/2010/main" val="17410596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B1B21A-8D44-4741-8F37-FD5C3D9587D8}"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- 2013 8</a:t>
            </a:r>
            <a:r>
              <a:rPr lang="en-US" altLang="en-US" baseline="30000" dirty="0" smtClean="0"/>
              <a:t>th</a:t>
            </a:r>
            <a:r>
              <a:rPr lang="en-US" altLang="en-US" dirty="0" smtClean="0"/>
              <a:t> Annual State of Agile Survey - http://www.versionone.com/pdf/2013-state-of-agile-survey.pdf?</a:t>
            </a:r>
          </a:p>
          <a:p>
            <a:endParaRPr lang="en-US" dirty="0"/>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10</a:t>
            </a:fld>
            <a:endParaRPr lang="en-US"/>
          </a:p>
        </p:txBody>
      </p:sp>
    </p:spTree>
    <p:extLst>
      <p:ext uri="{BB962C8B-B14F-4D97-AF65-F5344CB8AC3E}">
        <p14:creationId xmlns:p14="http://schemas.microsoft.com/office/powerpoint/2010/main" val="2989157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8D2A07C7-2C42-40A9-9081-A2342F5D2016}" type="slidenum">
              <a:rPr lang="en-US" altLang="en-US" smtClean="0"/>
              <a:pPr eaLnBrk="1" hangingPunct="1">
                <a:spcBef>
                  <a:spcPct val="0"/>
                </a:spcBef>
              </a:pPr>
              <a:t>13</a:t>
            </a:fld>
            <a:endParaRPr lang="en-US" alt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itchFamily="34" charset="0"/>
              </a:rPr>
              <a:t>- Single Wringable neck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500" smtClean="0">
                <a:latin typeface="Arial" pitchFamily="34" charset="0"/>
              </a:rPr>
              <a:t>A list of all desired work on the project</a:t>
            </a:r>
          </a:p>
          <a:p>
            <a:pPr lvl="1" eaLnBrk="1" hangingPunct="1"/>
            <a:r>
              <a:rPr lang="en-US" altLang="en-US" sz="2100" smtClean="0">
                <a:latin typeface="Arial" pitchFamily="34" charset="0"/>
              </a:rPr>
              <a:t>Usually a combination of </a:t>
            </a:r>
          </a:p>
          <a:p>
            <a:pPr lvl="2" eaLnBrk="1" hangingPunct="1"/>
            <a:r>
              <a:rPr lang="en-US" altLang="en-US" smtClean="0">
                <a:latin typeface="Arial" pitchFamily="34" charset="0"/>
              </a:rPr>
              <a:t>story-based work (“let user search and replace”)</a:t>
            </a:r>
          </a:p>
          <a:p>
            <a:pPr lvl="2" eaLnBrk="1" hangingPunct="1"/>
            <a:r>
              <a:rPr lang="en-US" altLang="en-US" smtClean="0">
                <a:latin typeface="Arial" pitchFamily="34" charset="0"/>
              </a:rPr>
              <a:t>task-based work (“improve exception handling”)</a:t>
            </a:r>
          </a:p>
          <a:p>
            <a:pPr eaLnBrk="1" hangingPunct="1"/>
            <a:r>
              <a:rPr lang="en-US" altLang="en-US" sz="2500" smtClean="0">
                <a:latin typeface="Arial" pitchFamily="34" charset="0"/>
              </a:rPr>
              <a:t>List is prioritized by the Product Owner with help from Scrum Master and Team</a:t>
            </a:r>
          </a:p>
          <a:p>
            <a:endParaRPr lang="en-US" altLang="en-US" smtClean="0">
              <a:latin typeface="Arial"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2B7C0B9D-E157-41DA-8B40-557DA8EA6993}" type="slidenum">
              <a:rPr lang="en-US" altLang="en-US" smtClean="0"/>
              <a:pPr eaLnBrk="1" hangingPunct="1">
                <a:spcBef>
                  <a:spcPct val="0"/>
                </a:spcBef>
              </a:pPr>
              <a:t>17</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dirty="0" smtClean="0"/>
              <a:t>Actual Release Plan from Scripps Networks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buFontTx/>
              <a:buChar char="-"/>
              <a:defRPr/>
            </a:pPr>
            <a:r>
              <a:rPr lang="en-US" dirty="0" smtClean="0">
                <a:latin typeface="Arial" pitchFamily="34" charset="0"/>
              </a:rPr>
              <a:t>Planning session includes story building (Identification, sizing, prioritization)</a:t>
            </a:r>
          </a:p>
          <a:p>
            <a:pPr eaLnBrk="1" hangingPunct="1">
              <a:buFontTx/>
              <a:buChar char="-"/>
              <a:defRPr/>
            </a:pPr>
            <a:r>
              <a:rPr lang="en-US" dirty="0" smtClean="0">
                <a:latin typeface="Arial" pitchFamily="34" charset="0"/>
              </a:rPr>
              <a:t>Task exploration (what is needed to meet story goal, assigning estimates)</a:t>
            </a:r>
          </a:p>
          <a:p>
            <a:pPr eaLnBrk="1" hangingPunct="1">
              <a:buFontTx/>
              <a:buChar char="-"/>
              <a:defRPr/>
            </a:pPr>
            <a:r>
              <a:rPr lang="en-US" dirty="0" smtClean="0">
                <a:latin typeface="Arial" pitchFamily="34" charset="0"/>
              </a:rPr>
              <a:t>Team Commitment</a:t>
            </a:r>
          </a:p>
          <a:p>
            <a:pPr eaLnBrk="1" hangingPunct="1">
              <a:buFontTx/>
              <a:buChar char="-"/>
              <a:defRPr/>
            </a:pPr>
            <a:r>
              <a:rPr lang="en-US" dirty="0" smtClean="0">
                <a:latin typeface="Arial" pitchFamily="34" charset="0"/>
              </a:rPr>
              <a:t>Parking lot review (issues, prioritization)</a:t>
            </a:r>
          </a:p>
          <a:p>
            <a:pPr eaLnBrk="1" hangingPunct="1">
              <a:buFontTx/>
              <a:buChar char="-"/>
              <a:defRPr/>
            </a:pPr>
            <a:r>
              <a:rPr lang="en-US" dirty="0" smtClean="0">
                <a:latin typeface="Arial" pitchFamily="34" charset="0"/>
              </a:rPr>
              <a:t>Horizon View (demo, retrospective and next planning session)</a:t>
            </a:r>
          </a:p>
          <a:p>
            <a:pPr eaLnBrk="1" hangingPunct="1">
              <a:lnSpc>
                <a:spcPct val="80000"/>
              </a:lnSpc>
              <a:defRPr/>
            </a:pPr>
            <a:r>
              <a:rPr lang="en-US" sz="2200" dirty="0" smtClean="0"/>
              <a:t>-Scrum team takes the Sprint Goal and decides what tasks are necessary</a:t>
            </a:r>
          </a:p>
          <a:p>
            <a:pPr eaLnBrk="1" hangingPunct="1">
              <a:lnSpc>
                <a:spcPct val="80000"/>
              </a:lnSpc>
              <a:defRPr/>
            </a:pPr>
            <a:r>
              <a:rPr lang="en-US" sz="2200" dirty="0" smtClean="0"/>
              <a:t>-Team self-organizes around how they’ll meet the Sprint Goal</a:t>
            </a:r>
          </a:p>
          <a:p>
            <a:pPr lvl="1" eaLnBrk="1" hangingPunct="1">
              <a:lnSpc>
                <a:spcPct val="80000"/>
              </a:lnSpc>
              <a:defRPr/>
            </a:pPr>
            <a:r>
              <a:rPr lang="en-US" sz="2000" dirty="0" smtClean="0"/>
              <a:t>Manager does not assign tasks to individuals</a:t>
            </a:r>
          </a:p>
          <a:p>
            <a:pPr eaLnBrk="1" hangingPunct="1">
              <a:lnSpc>
                <a:spcPct val="80000"/>
              </a:lnSpc>
              <a:defRPr/>
            </a:pPr>
            <a:r>
              <a:rPr lang="en-US" sz="2200" dirty="0" smtClean="0"/>
              <a:t>-Managers don’t make decisions for the team</a:t>
            </a:r>
          </a:p>
          <a:p>
            <a:pPr eaLnBrk="1" hangingPunct="1">
              <a:lnSpc>
                <a:spcPct val="80000"/>
              </a:lnSpc>
              <a:defRPr/>
            </a:pPr>
            <a:r>
              <a:rPr lang="en-US" sz="2200" dirty="0" smtClean="0"/>
              <a:t>-Sprint Backlog is created</a:t>
            </a:r>
          </a:p>
          <a:p>
            <a:pPr eaLnBrk="1" hangingPunct="1">
              <a:lnSpc>
                <a:spcPct val="80000"/>
              </a:lnSpc>
              <a:defRPr/>
            </a:pPr>
            <a:r>
              <a:rPr lang="en-US" sz="2200" dirty="0" smtClean="0"/>
              <a:t>-Changes</a:t>
            </a:r>
          </a:p>
          <a:p>
            <a:pPr lvl="1" eaLnBrk="1" hangingPunct="1">
              <a:lnSpc>
                <a:spcPct val="80000"/>
              </a:lnSpc>
              <a:defRPr/>
            </a:pPr>
            <a:r>
              <a:rPr lang="en-US" sz="2000" dirty="0" smtClean="0"/>
              <a:t>Team adds new tasks whenever they need to in order to meet the Sprint Goal</a:t>
            </a:r>
          </a:p>
          <a:p>
            <a:pPr lvl="1" eaLnBrk="1" hangingPunct="1">
              <a:lnSpc>
                <a:spcPct val="80000"/>
              </a:lnSpc>
              <a:defRPr/>
            </a:pPr>
            <a:r>
              <a:rPr lang="en-US" sz="2000" dirty="0" smtClean="0"/>
              <a:t>Team can remove unnecessary tasks</a:t>
            </a:r>
          </a:p>
          <a:p>
            <a:pPr lvl="1" eaLnBrk="1" hangingPunct="1">
              <a:lnSpc>
                <a:spcPct val="80000"/>
              </a:lnSpc>
              <a:defRPr/>
            </a:pPr>
            <a:r>
              <a:rPr lang="en-US" sz="2000" dirty="0" smtClean="0"/>
              <a:t>But: Sprint Backlog can only be updated by the team</a:t>
            </a:r>
            <a:endParaRPr lang="en-US" dirty="0" smtClean="0">
              <a:latin typeface="Arial"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5BE0045E-2011-4E2F-AA8E-CDFEE837F7E4}" type="slidenum">
              <a:rPr lang="en-US" altLang="en-US" smtClean="0"/>
              <a:pPr eaLnBrk="1" hangingPunct="1">
                <a:spcBef>
                  <a:spcPct val="0"/>
                </a:spcBef>
              </a:pPr>
              <a:t>19</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2EA7F8-9818-4F72-B577-151A2A6CD2AE}"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Other ways of testing </a:t>
            </a:r>
            <a:endParaRPr lang="en-US" dirty="0"/>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24</a:t>
            </a:fld>
            <a:endParaRPr lang="en-US"/>
          </a:p>
        </p:txBody>
      </p:sp>
    </p:spTree>
    <p:extLst>
      <p:ext uri="{BB962C8B-B14F-4D97-AF65-F5344CB8AC3E}">
        <p14:creationId xmlns:p14="http://schemas.microsoft.com/office/powerpoint/2010/main" val="2834808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lnSpc>
                <a:spcPct val="90000"/>
              </a:lnSpc>
              <a:defRPr/>
            </a:pPr>
            <a:r>
              <a:rPr lang="en-US" sz="1900" dirty="0" smtClean="0"/>
              <a:t>Parameters</a:t>
            </a:r>
          </a:p>
          <a:p>
            <a:pPr lvl="1" eaLnBrk="1" hangingPunct="1">
              <a:lnSpc>
                <a:spcPct val="90000"/>
              </a:lnSpc>
              <a:defRPr/>
            </a:pPr>
            <a:r>
              <a:rPr lang="en-US" sz="1700" dirty="0" smtClean="0"/>
              <a:t>Daily</a:t>
            </a:r>
          </a:p>
          <a:p>
            <a:pPr lvl="1" eaLnBrk="1" hangingPunct="1">
              <a:lnSpc>
                <a:spcPct val="90000"/>
              </a:lnSpc>
              <a:defRPr/>
            </a:pPr>
            <a:r>
              <a:rPr lang="en-US" sz="1700" dirty="0" smtClean="0"/>
              <a:t>15-minutes</a:t>
            </a:r>
          </a:p>
          <a:p>
            <a:pPr lvl="1" eaLnBrk="1" hangingPunct="1">
              <a:lnSpc>
                <a:spcPct val="90000"/>
              </a:lnSpc>
              <a:defRPr/>
            </a:pPr>
            <a:r>
              <a:rPr lang="en-US" sz="1700" dirty="0" smtClean="0"/>
              <a:t>Stand-up</a:t>
            </a:r>
          </a:p>
          <a:p>
            <a:pPr lvl="1" eaLnBrk="1" hangingPunct="1">
              <a:lnSpc>
                <a:spcPct val="90000"/>
              </a:lnSpc>
              <a:defRPr/>
            </a:pPr>
            <a:r>
              <a:rPr lang="en-US" sz="1700" dirty="0" smtClean="0"/>
              <a:t>same place and same time</a:t>
            </a:r>
          </a:p>
          <a:p>
            <a:pPr lvl="1" eaLnBrk="1" hangingPunct="1">
              <a:lnSpc>
                <a:spcPct val="90000"/>
              </a:lnSpc>
              <a:defRPr/>
            </a:pPr>
            <a:r>
              <a:rPr lang="en-US" sz="1700" dirty="0" smtClean="0"/>
              <a:t>Not for problem solving</a:t>
            </a:r>
          </a:p>
          <a:p>
            <a:pPr eaLnBrk="1" hangingPunct="1">
              <a:lnSpc>
                <a:spcPct val="90000"/>
              </a:lnSpc>
              <a:defRPr/>
            </a:pPr>
            <a:r>
              <a:rPr lang="en-US" sz="1900" dirty="0" smtClean="0"/>
              <a:t>Three questions:</a:t>
            </a:r>
          </a:p>
          <a:p>
            <a:pPr lvl="1" eaLnBrk="1" hangingPunct="1">
              <a:lnSpc>
                <a:spcPct val="90000"/>
              </a:lnSpc>
              <a:buFont typeface="Wingdings" pitchFamily="2" charset="2"/>
              <a:buAutoNum type="arabicPeriod"/>
              <a:defRPr/>
            </a:pPr>
            <a:r>
              <a:rPr lang="en-US" sz="1700" dirty="0" smtClean="0"/>
              <a:t>What did you do yesterday</a:t>
            </a:r>
          </a:p>
          <a:p>
            <a:pPr lvl="1" eaLnBrk="1" hangingPunct="1">
              <a:lnSpc>
                <a:spcPct val="90000"/>
              </a:lnSpc>
              <a:buFont typeface="Wingdings" pitchFamily="2" charset="2"/>
              <a:buAutoNum type="arabicPeriod"/>
              <a:defRPr/>
            </a:pPr>
            <a:r>
              <a:rPr lang="en-US" sz="1700" dirty="0" smtClean="0"/>
              <a:t>What will you do today?</a:t>
            </a:r>
          </a:p>
          <a:p>
            <a:pPr lvl="1" eaLnBrk="1" hangingPunct="1">
              <a:lnSpc>
                <a:spcPct val="90000"/>
              </a:lnSpc>
              <a:buFont typeface="Wingdings" pitchFamily="2" charset="2"/>
              <a:buAutoNum type="arabicPeriod"/>
              <a:defRPr/>
            </a:pPr>
            <a:r>
              <a:rPr lang="en-US" sz="1700" dirty="0" smtClean="0"/>
              <a:t>What obstacles are in your way?</a:t>
            </a:r>
          </a:p>
          <a:p>
            <a:pPr eaLnBrk="1" hangingPunct="1">
              <a:lnSpc>
                <a:spcPct val="90000"/>
              </a:lnSpc>
              <a:defRPr/>
            </a:pPr>
            <a:r>
              <a:rPr lang="en-US" sz="1900" dirty="0" smtClean="0"/>
              <a:t>Stakeholders can be invited to observe, but are not allowed to talk</a:t>
            </a:r>
          </a:p>
          <a:p>
            <a:pPr eaLnBrk="1" hangingPunct="1">
              <a:lnSpc>
                <a:spcPct val="90000"/>
              </a:lnSpc>
              <a:defRPr/>
            </a:pPr>
            <a:r>
              <a:rPr lang="en-US" sz="1900" dirty="0" smtClean="0"/>
              <a:t>Only team is allowed to talk</a:t>
            </a:r>
          </a:p>
          <a:p>
            <a:pPr eaLnBrk="1" hangingPunct="1">
              <a:lnSpc>
                <a:spcPct val="90000"/>
              </a:lnSpc>
              <a:defRPr/>
            </a:pPr>
            <a:r>
              <a:rPr lang="en-US" dirty="0" smtClean="0"/>
              <a:t>Why daily?</a:t>
            </a:r>
          </a:p>
          <a:p>
            <a:pPr lvl="1" eaLnBrk="1" hangingPunct="1">
              <a:lnSpc>
                <a:spcPct val="90000"/>
              </a:lnSpc>
              <a:defRPr/>
            </a:pPr>
            <a:r>
              <a:rPr lang="en-US" dirty="0" smtClean="0"/>
              <a:t>“How does a project get to be a year late?”</a:t>
            </a:r>
          </a:p>
          <a:p>
            <a:pPr lvl="2" eaLnBrk="1" hangingPunct="1">
              <a:lnSpc>
                <a:spcPct val="90000"/>
              </a:lnSpc>
              <a:defRPr/>
            </a:pPr>
            <a:r>
              <a:rPr lang="en-US" dirty="0" smtClean="0"/>
              <a:t>“One day at a time.” </a:t>
            </a:r>
          </a:p>
          <a:p>
            <a:pPr lvl="3" eaLnBrk="1" hangingPunct="1">
              <a:lnSpc>
                <a:spcPct val="90000"/>
              </a:lnSpc>
              <a:defRPr/>
            </a:pPr>
            <a:r>
              <a:rPr lang="en-US" dirty="0" smtClean="0"/>
              <a:t>Fred Brooks, </a:t>
            </a:r>
            <a:r>
              <a:rPr lang="en-US" i="1" dirty="0" smtClean="0"/>
              <a:t>The Mythical Man-Month.</a:t>
            </a:r>
          </a:p>
          <a:p>
            <a:pPr eaLnBrk="1" hangingPunct="1">
              <a:lnSpc>
                <a:spcPct val="90000"/>
              </a:lnSpc>
              <a:defRPr/>
            </a:pPr>
            <a:r>
              <a:rPr lang="en-US" dirty="0" smtClean="0"/>
              <a:t>Can Scrum meetings be replaced by emailed status reports?</a:t>
            </a:r>
          </a:p>
          <a:p>
            <a:pPr lvl="1" eaLnBrk="1" hangingPunct="1">
              <a:lnSpc>
                <a:spcPct val="90000"/>
              </a:lnSpc>
              <a:defRPr/>
            </a:pPr>
            <a:r>
              <a:rPr lang="en-US" dirty="0" smtClean="0"/>
              <a:t>No</a:t>
            </a:r>
          </a:p>
          <a:p>
            <a:pPr lvl="2" eaLnBrk="1" hangingPunct="1">
              <a:lnSpc>
                <a:spcPct val="90000"/>
              </a:lnSpc>
              <a:defRPr/>
            </a:pPr>
            <a:r>
              <a:rPr lang="en-US" dirty="0" smtClean="0"/>
              <a:t>Entire team sees the whole picture every day</a:t>
            </a:r>
          </a:p>
          <a:p>
            <a:pPr lvl="2" eaLnBrk="1" hangingPunct="1">
              <a:lnSpc>
                <a:spcPct val="90000"/>
              </a:lnSpc>
              <a:defRPr/>
            </a:pPr>
            <a:r>
              <a:rPr lang="en-US" dirty="0" smtClean="0"/>
              <a:t>Create peer pressure to do what you say you’ll do</a:t>
            </a:r>
            <a:endParaRPr lang="en-US" sz="1900" dirty="0" smtClean="0"/>
          </a:p>
          <a:p>
            <a:pPr>
              <a:defRPr/>
            </a:pPr>
            <a:endParaRPr lang="en-US" dirty="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DCFC92BA-2346-4F5C-914B-23BF0DBB8800}" type="slidenum">
              <a:rPr lang="en-US" altLang="en-US" smtClean="0"/>
              <a:pPr eaLnBrk="1" hangingPunct="1">
                <a:spcBef>
                  <a:spcPct val="0"/>
                </a:spcBef>
              </a:pPr>
              <a:t>26</a:t>
            </a:fld>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dirty="0" smtClean="0"/>
              <a:t>Scrum</a:t>
            </a:r>
            <a:r>
              <a:rPr lang="en-US" baseline="0" dirty="0" smtClean="0"/>
              <a:t> of Scrums replaced weekly status meetings</a:t>
            </a:r>
          </a:p>
          <a:p>
            <a:pPr marL="171450" indent="-171450">
              <a:buFontTx/>
              <a:buChar char="-"/>
            </a:pPr>
            <a:r>
              <a:rPr lang="en-US" baseline="0" dirty="0" smtClean="0"/>
              <a:t>Stakeholders were invited and could listen to the status of organizational updates rather than just one product to identify opportunities or areas to eliminate redundant work</a:t>
            </a:r>
            <a:endParaRPr lang="en-US" dirty="0"/>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eaLnBrk="1" hangingPunct="1">
              <a:lnSpc>
                <a:spcPct val="80000"/>
              </a:lnSpc>
              <a:defRPr/>
            </a:pPr>
            <a:r>
              <a:rPr lang="en-US" sz="2500" dirty="0" smtClean="0"/>
              <a:t>Team presents what it accomplished during the sprint</a:t>
            </a:r>
          </a:p>
          <a:p>
            <a:pPr eaLnBrk="1" hangingPunct="1">
              <a:lnSpc>
                <a:spcPct val="80000"/>
              </a:lnSpc>
              <a:defRPr/>
            </a:pPr>
            <a:r>
              <a:rPr lang="en-US" sz="2500" dirty="0" smtClean="0"/>
              <a:t>Typically takes the form of a demo of new features or underlying architecture</a:t>
            </a:r>
          </a:p>
          <a:p>
            <a:pPr eaLnBrk="1" hangingPunct="1">
              <a:lnSpc>
                <a:spcPct val="80000"/>
              </a:lnSpc>
              <a:defRPr/>
            </a:pPr>
            <a:r>
              <a:rPr lang="en-US" sz="2500" dirty="0" smtClean="0"/>
              <a:t>Informal</a:t>
            </a:r>
          </a:p>
          <a:p>
            <a:pPr lvl="1" eaLnBrk="1" hangingPunct="1">
              <a:lnSpc>
                <a:spcPct val="80000"/>
              </a:lnSpc>
              <a:defRPr/>
            </a:pPr>
            <a:r>
              <a:rPr lang="en-US" sz="2100" dirty="0" smtClean="0"/>
              <a:t>2-hour prep time rule</a:t>
            </a:r>
          </a:p>
          <a:p>
            <a:pPr eaLnBrk="1" hangingPunct="1">
              <a:lnSpc>
                <a:spcPct val="80000"/>
              </a:lnSpc>
              <a:defRPr/>
            </a:pPr>
            <a:r>
              <a:rPr lang="en-US" sz="2500" dirty="0" smtClean="0"/>
              <a:t>Attendees</a:t>
            </a:r>
          </a:p>
          <a:p>
            <a:pPr lvl="1" eaLnBrk="1" hangingPunct="1">
              <a:lnSpc>
                <a:spcPct val="80000"/>
              </a:lnSpc>
              <a:defRPr/>
            </a:pPr>
            <a:r>
              <a:rPr lang="en-US" sz="2100" dirty="0" smtClean="0"/>
              <a:t>Team</a:t>
            </a:r>
          </a:p>
          <a:p>
            <a:pPr lvl="1" eaLnBrk="1" hangingPunct="1">
              <a:lnSpc>
                <a:spcPct val="80000"/>
              </a:lnSpc>
              <a:defRPr/>
            </a:pPr>
            <a:r>
              <a:rPr lang="en-US" sz="2100" dirty="0" smtClean="0"/>
              <a:t>Customers</a:t>
            </a:r>
          </a:p>
          <a:p>
            <a:pPr lvl="1" eaLnBrk="1" hangingPunct="1">
              <a:lnSpc>
                <a:spcPct val="80000"/>
              </a:lnSpc>
              <a:defRPr/>
            </a:pPr>
            <a:r>
              <a:rPr lang="en-US" sz="2100" dirty="0" smtClean="0"/>
              <a:t>Management</a:t>
            </a:r>
          </a:p>
          <a:p>
            <a:pPr lvl="1" eaLnBrk="1" hangingPunct="1">
              <a:lnSpc>
                <a:spcPct val="80000"/>
              </a:lnSpc>
              <a:defRPr/>
            </a:pPr>
            <a:r>
              <a:rPr lang="en-US" sz="2100" dirty="0" smtClean="0"/>
              <a:t>Product Owner</a:t>
            </a:r>
          </a:p>
          <a:p>
            <a:pPr lvl="1" eaLnBrk="1" hangingPunct="1">
              <a:lnSpc>
                <a:spcPct val="80000"/>
              </a:lnSpc>
              <a:defRPr/>
            </a:pPr>
            <a:r>
              <a:rPr lang="en-US" sz="2100" dirty="0" smtClean="0"/>
              <a:t>All other interested parties</a:t>
            </a:r>
          </a:p>
          <a:p>
            <a:pPr>
              <a:defRPr/>
            </a:pPr>
            <a:endParaRPr lang="en-US" dirty="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DCC1DDFD-F6C1-4512-8825-EB198A3A8ADD}" type="slidenum">
              <a:rPr lang="en-US" altLang="en-US" smtClean="0"/>
              <a:pPr eaLnBrk="1" hangingPunct="1">
                <a:spcBef>
                  <a:spcPct val="0"/>
                </a:spcBef>
              </a:pPr>
              <a:t>28</a:t>
            </a:fld>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mtClean="0">
                <a:latin typeface="Arial" pitchFamily="34" charset="0"/>
              </a:rPr>
              <a:t>Inspection of process and team practices at the end of every sprint</a:t>
            </a:r>
          </a:p>
          <a:p>
            <a:pPr eaLnBrk="1" hangingPunct="1">
              <a:lnSpc>
                <a:spcPct val="80000"/>
              </a:lnSpc>
            </a:pPr>
            <a:r>
              <a:rPr lang="en-US" altLang="en-US" smtClean="0">
                <a:latin typeface="Arial" pitchFamily="34" charset="0"/>
              </a:rPr>
              <a:t>Attended only by the delivery team</a:t>
            </a:r>
          </a:p>
          <a:p>
            <a:pPr eaLnBrk="1" hangingPunct="1">
              <a:lnSpc>
                <a:spcPct val="80000"/>
              </a:lnSpc>
            </a:pPr>
            <a:r>
              <a:rPr lang="en-US" altLang="en-US" smtClean="0">
                <a:latin typeface="Arial" pitchFamily="34" charset="0"/>
              </a:rPr>
              <a:t>Scrum master facilitates</a:t>
            </a:r>
          </a:p>
          <a:p>
            <a:pPr eaLnBrk="1" hangingPunct="1">
              <a:lnSpc>
                <a:spcPct val="80000"/>
              </a:lnSpc>
            </a:pPr>
            <a:r>
              <a:rPr lang="en-US" altLang="en-US" smtClean="0">
                <a:latin typeface="Arial" pitchFamily="34" charset="0"/>
              </a:rPr>
              <a:t>What went well, what could be improved</a:t>
            </a:r>
          </a:p>
          <a:p>
            <a:pPr eaLnBrk="1" hangingPunct="1">
              <a:lnSpc>
                <a:spcPct val="80000"/>
              </a:lnSpc>
            </a:pPr>
            <a:r>
              <a:rPr lang="en-US" altLang="en-US" smtClean="0">
                <a:latin typeface="Arial" pitchFamily="34" charset="0"/>
              </a:rPr>
              <a:t>Prioritize improvements based on team direction</a:t>
            </a:r>
          </a:p>
          <a:p>
            <a:pPr eaLnBrk="1" hangingPunct="1">
              <a:lnSpc>
                <a:spcPct val="80000"/>
              </a:lnSpc>
            </a:pPr>
            <a:r>
              <a:rPr lang="en-US" altLang="en-US" smtClean="0">
                <a:latin typeface="Arial" pitchFamily="34" charset="0"/>
              </a:rPr>
              <a:t>Team devises a solution to its biggest problems</a:t>
            </a:r>
          </a:p>
          <a:p>
            <a:pPr eaLnBrk="1" hangingPunct="1">
              <a:lnSpc>
                <a:spcPct val="80000"/>
              </a:lnSpc>
            </a:pPr>
            <a:r>
              <a:rPr lang="en-US" altLang="en-US" smtClean="0">
                <a:latin typeface="Arial" pitchFamily="34" charset="0"/>
              </a:rPr>
              <a:t>Scrum Master and team track chosen improvements</a:t>
            </a:r>
          </a:p>
          <a:p>
            <a:endParaRPr lang="en-US" altLang="en-US" smtClean="0">
              <a:latin typeface="Arial"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7DA3FC50-91CE-40BD-9E24-CC1147DCAF4F}" type="slidenum">
              <a:rPr lang="en-US" altLang="en-US" smtClean="0"/>
              <a:pPr eaLnBrk="1" hangingPunct="1">
                <a:spcBef>
                  <a:spcPct val="0"/>
                </a:spcBef>
              </a:pPr>
              <a:t>30</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Goal of every retrospective is to find a better way</a:t>
            </a:r>
            <a:endParaRPr lang="en-US" dirty="0"/>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31</a:t>
            </a:fld>
            <a:endParaRPr lang="en-US"/>
          </a:p>
        </p:txBody>
      </p:sp>
    </p:spTree>
    <p:extLst>
      <p:ext uri="{BB962C8B-B14F-4D97-AF65-F5344CB8AC3E}">
        <p14:creationId xmlns:p14="http://schemas.microsoft.com/office/powerpoint/2010/main" val="2524388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dirty="0" smtClean="0"/>
              <a:t>When you put it all together, it takes focus and discipline to master scrum/agile practice</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3 Areas</a:t>
            </a:r>
            <a:r>
              <a:rPr lang="en-US" baseline="0" dirty="0" smtClean="0"/>
              <a:t> that are the most impactful to project success - http://versionone.com/assets/img/files/ChaosManifesto2013.pdf</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35</a:t>
            </a:fld>
            <a:endParaRPr lang="en-US"/>
          </a:p>
        </p:txBody>
      </p:sp>
    </p:spTree>
    <p:extLst>
      <p:ext uri="{BB962C8B-B14F-4D97-AF65-F5344CB8AC3E}">
        <p14:creationId xmlns:p14="http://schemas.microsoft.com/office/powerpoint/2010/main" val="1707115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638B796C-367A-40C2-BD30-9C4DA3FD96B8}" type="slidenum">
              <a:rPr lang="en-US" altLang="en-US" smtClean="0"/>
              <a:pPr eaLnBrk="1" hangingPunct="1">
                <a:spcBef>
                  <a:spcPct val="0"/>
                </a:spcBef>
              </a:pPr>
              <a:t>37</a:t>
            </a:fld>
            <a:endParaRPr lang="en-US" alt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mtClean="0">
                <a:latin typeface="Arial" pitchFamily="34" charset="0"/>
              </a:rPr>
              <a:t>www.agilemanifesto.org</a:t>
            </a:r>
          </a:p>
          <a:p>
            <a:pPr eaLnBrk="1" hangingPunct="1">
              <a:buFontTx/>
              <a:buChar char="-"/>
            </a:pPr>
            <a:r>
              <a:rPr lang="en-US" altLang="en-US" smtClean="0">
                <a:latin typeface="Arial" pitchFamily="34" charset="0"/>
              </a:rPr>
              <a:t>http://www.ambysoft.com/essays/agileManifesto.html</a:t>
            </a:r>
          </a:p>
          <a:p>
            <a:pPr eaLnBrk="1" hangingPunct="1">
              <a:buFontTx/>
              <a:buChar char="-"/>
            </a:pPr>
            <a:r>
              <a:rPr lang="en-US" altLang="en-US" smtClean="0">
                <a:latin typeface="Arial" pitchFamily="34" charset="0"/>
              </a:rPr>
              <a:t>Created in 2001 by many well known authors and experts in their fields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42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56FDDC-477F-44A5-9450-2D16AC1038BC}"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08A5E8-23A1-4C08-BCC3-57C8F406A38E}"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0754D6-B685-48A9-A366-70B0E017ABAA}"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AKA</a:t>
            </a:r>
            <a:r>
              <a:rPr lang="en-US" baseline="0" dirty="0" smtClean="0"/>
              <a:t> 5 Stages Of Planning</a:t>
            </a:r>
            <a:endParaRPr lang="en-US" dirty="0"/>
          </a:p>
        </p:txBody>
      </p:sp>
      <p:sp>
        <p:nvSpPr>
          <p:cNvPr id="4" name="Slide Number Placeholder 3"/>
          <p:cNvSpPr>
            <a:spLocks noGrp="1"/>
          </p:cNvSpPr>
          <p:nvPr>
            <p:ph type="sldNum" sz="quarter" idx="10"/>
          </p:nvPr>
        </p:nvSpPr>
        <p:spPr/>
        <p:txBody>
          <a:bodyPr/>
          <a:lstStyle/>
          <a:p>
            <a:pPr>
              <a:defRPr/>
            </a:pPr>
            <a:fld id="{BC836D7C-D87D-45B6-BFB6-BCB9D1CDD1FB}"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US" altLang="en-US" dirty="0" smtClean="0"/>
              <a:t>2013 8</a:t>
            </a:r>
            <a:r>
              <a:rPr lang="en-US" altLang="en-US" baseline="30000" dirty="0" smtClean="0"/>
              <a:t>th</a:t>
            </a:r>
            <a:r>
              <a:rPr lang="en-US" altLang="en-US" dirty="0" smtClean="0"/>
              <a:t> Annual State of Agile Survey - http://www.versionone.com/pdf/2013-state-of-agile-survey.pdf?</a:t>
            </a:r>
          </a:p>
          <a:p>
            <a:pPr marL="171450" indent="-171450" eaLnBrk="1" hangingPunct="1">
              <a:spcBef>
                <a:spcPct val="0"/>
              </a:spcBef>
              <a:buFontTx/>
              <a:buChar char="-"/>
            </a:pPr>
            <a:r>
              <a:rPr lang="en-US" altLang="en-US" baseline="0" dirty="0" smtClean="0"/>
              <a:t>Additional Kanban References - http://www.kanbanblog.com/explained/</a:t>
            </a:r>
          </a:p>
          <a:p>
            <a:pPr marL="171450" indent="-171450" eaLnBrk="1" hangingPunct="1">
              <a:spcBef>
                <a:spcPct val="0"/>
              </a:spcBef>
              <a:buFontTx/>
              <a:buChar char="-"/>
            </a:pPr>
            <a:endParaRPr lang="en-US" alt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3B4C8A-0A6A-4FD6-B6D3-A83603E79F4E}"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9" descr="home-screen"/>
          <p:cNvPicPr>
            <a:picLocks noChangeAspect="1" noChangeArrowheads="1"/>
          </p:cNvPicPr>
          <p:nvPr/>
        </p:nvPicPr>
        <p:blipFill>
          <a:blip r:embed="rId2" cstate="print">
            <a:extLst>
              <a:ext uri="{28A0092B-C50C-407E-A947-70E740481C1C}">
                <a14:useLocalDpi xmlns:a14="http://schemas.microsoft.com/office/drawing/2010/main" val="0"/>
              </a:ext>
            </a:extLst>
          </a:blip>
          <a:srcRect t="2025" r="4762" b="2905"/>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5472113" y="4505325"/>
            <a:ext cx="4017962" cy="2016125"/>
          </a:xfrm>
          <a:prstGeom prst="rect">
            <a:avLst/>
          </a:prstGeom>
          <a:noFill/>
          <a:ln w="9525">
            <a:noFill/>
            <a:miter lim="800000"/>
            <a:headEnd/>
            <a:tailEnd/>
          </a:ln>
        </p:spPr>
        <p:txBody>
          <a:bodyPr lIns="91414" tIns="45706" rIns="91414" bIns="45706"/>
          <a:lstStyle/>
          <a:p>
            <a:pPr marL="342900" indent="-342900" fontAlgn="auto">
              <a:spcBef>
                <a:spcPct val="20000"/>
              </a:spcBef>
              <a:spcAft>
                <a:spcPts val="0"/>
              </a:spcAft>
              <a:buClr>
                <a:srgbClr val="CC0000"/>
              </a:buClr>
              <a:buFont typeface="Wingdings" charset="2"/>
              <a:buNone/>
              <a:defRPr/>
            </a:pPr>
            <a:endParaRPr lang="en-US" sz="1300">
              <a:latin typeface="Univers 57 Condensed" pitchFamily="34" charset="0"/>
            </a:endParaRPr>
          </a:p>
        </p:txBody>
      </p:sp>
      <p:pic>
        <p:nvPicPr>
          <p:cNvPr id="5" name="Picture 10" descr="LOK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075" y="4667250"/>
            <a:ext cx="381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a:spLocks noChangeArrowheads="1"/>
          </p:cNvSpPr>
          <p:nvPr/>
        </p:nvSpPr>
        <p:spPr bwMode="auto">
          <a:xfrm>
            <a:off x="6219825" y="4724400"/>
            <a:ext cx="204788" cy="204788"/>
          </a:xfrm>
          <a:prstGeom prst="ellipse">
            <a:avLst/>
          </a:prstGeom>
          <a:solidFill>
            <a:srgbClr val="CC0000"/>
          </a:solidFill>
          <a:ln w="9525">
            <a:noFill/>
            <a:round/>
            <a:headEnd/>
            <a:tailEnd/>
          </a:ln>
          <a:effectLst/>
        </p:spPr>
        <p:txBody>
          <a:bodyPr wrap="none" anchor="ctr"/>
          <a:lstStyle/>
          <a:p>
            <a:pPr fontAlgn="auto">
              <a:spcBef>
                <a:spcPts val="0"/>
              </a:spcBef>
              <a:spcAft>
                <a:spcPts val="0"/>
              </a:spcAft>
              <a:defRPr/>
            </a:pPr>
            <a:endParaRPr lang="en-US">
              <a:latin typeface="+mn-lt"/>
            </a:endParaRPr>
          </a:p>
        </p:txBody>
      </p:sp>
      <p:sp>
        <p:nvSpPr>
          <p:cNvPr id="12" name="Title 11"/>
          <p:cNvSpPr>
            <a:spLocks noGrp="1"/>
          </p:cNvSpPr>
          <p:nvPr>
            <p:ph type="title"/>
          </p:nvPr>
        </p:nvSpPr>
        <p:spPr>
          <a:xfrm>
            <a:off x="4267200" y="2819400"/>
            <a:ext cx="3962400" cy="16002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233759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2133600" cy="457200"/>
          </a:xfrm>
          <a:prstGeom prst="ellipse">
            <a:avLst/>
          </a:prstGeom>
        </p:spPr>
        <p:txBody>
          <a:bodyPr/>
          <a:lstStyle>
            <a:lvl1pPr>
              <a:defRPr/>
            </a:lvl1pPr>
          </a:lstStyle>
          <a:p>
            <a:pPr>
              <a:defRPr/>
            </a:pPr>
            <a:fld id="{A66E0105-820B-4A3C-BEE3-EF23B3FA1921}" type="slidenum">
              <a:rPr lang="en-US"/>
              <a:pPr>
                <a:defRPr/>
              </a:pPr>
              <a:t>‹#›</a:t>
            </a:fld>
            <a:endParaRPr lang="en-US" dirty="0"/>
          </a:p>
        </p:txBody>
      </p:sp>
    </p:spTree>
    <p:extLst>
      <p:ext uri="{BB962C8B-B14F-4D97-AF65-F5344CB8AC3E}">
        <p14:creationId xmlns:p14="http://schemas.microsoft.com/office/powerpoint/2010/main" val="84256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3552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8077200" y="609600"/>
            <a:ext cx="838200"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7"/>
          <p:cNvSpPr>
            <a:spLocks noChangeArrowheads="1"/>
          </p:cNvSpPr>
          <p:nvPr/>
        </p:nvSpPr>
        <p:spPr bwMode="auto">
          <a:xfrm>
            <a:off x="0" y="1447800"/>
            <a:ext cx="9144000" cy="881063"/>
          </a:xfrm>
          <a:prstGeom prst="rect">
            <a:avLst/>
          </a:prstGeom>
          <a:solidFill>
            <a:schemeClr val="tx1">
              <a:alpha val="34000"/>
            </a:schemeClr>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5" name="Oval 4"/>
          <p:cNvSpPr>
            <a:spLocks noChangeArrowheads="1"/>
          </p:cNvSpPr>
          <p:nvPr/>
        </p:nvSpPr>
        <p:spPr bwMode="auto">
          <a:xfrm>
            <a:off x="496888" y="344488"/>
            <a:ext cx="381000" cy="381000"/>
          </a:xfrm>
          <a:prstGeom prst="ellipse">
            <a:avLst/>
          </a:prstGeom>
          <a:solidFill>
            <a:srgbClr val="FF0000"/>
          </a:solidFill>
          <a:ln w="9525">
            <a:noFill/>
            <a:round/>
            <a:headEnd/>
            <a:tailEnd/>
          </a:ln>
          <a:effectLst/>
        </p:spPr>
        <p:txBody>
          <a:bodyPr wrap="none" anchor="ctr"/>
          <a:lstStyle/>
          <a:p>
            <a:pPr algn="ctr" fontAlgn="auto">
              <a:spcBef>
                <a:spcPts val="0"/>
              </a:spcBef>
              <a:spcAft>
                <a:spcPts val="0"/>
              </a:spcAft>
              <a:defRPr/>
            </a:pPr>
            <a:endParaRPr lang="en-US">
              <a:solidFill>
                <a:srgbClr val="FF0000"/>
              </a:solidFill>
              <a:latin typeface="+mn-lt"/>
            </a:endParaRPr>
          </a:p>
        </p:txBody>
      </p:sp>
      <p:sp>
        <p:nvSpPr>
          <p:cNvPr id="6" name="Oval 5"/>
          <p:cNvSpPr>
            <a:spLocks noChangeArrowheads="1"/>
          </p:cNvSpPr>
          <p:nvPr/>
        </p:nvSpPr>
        <p:spPr bwMode="auto">
          <a:xfrm>
            <a:off x="496888" y="838200"/>
            <a:ext cx="381000" cy="381000"/>
          </a:xfrm>
          <a:prstGeom prst="ellipse">
            <a:avLst/>
          </a:prstGeom>
          <a:solidFill>
            <a:srgbClr val="FF0000"/>
          </a:solidFill>
          <a:ln w="9525">
            <a:noFill/>
            <a:round/>
            <a:headEnd/>
            <a:tailEnd/>
          </a:ln>
          <a:effectLst/>
        </p:spPr>
        <p:txBody>
          <a:bodyPr wrap="none" anchor="ctr"/>
          <a:lstStyle/>
          <a:p>
            <a:pPr algn="ctr" fontAlgn="auto">
              <a:spcBef>
                <a:spcPts val="0"/>
              </a:spcBef>
              <a:spcAft>
                <a:spcPts val="0"/>
              </a:spcAft>
              <a:defRPr/>
            </a:pPr>
            <a:endParaRPr lang="en-US">
              <a:solidFill>
                <a:srgbClr val="FF0000"/>
              </a:solidFill>
              <a:latin typeface="+mn-lt"/>
            </a:endParaRPr>
          </a:p>
        </p:txBody>
      </p:sp>
      <p:sp>
        <p:nvSpPr>
          <p:cNvPr id="8" name="Text Placeholder 7"/>
          <p:cNvSpPr>
            <a:spLocks noGrp="1"/>
          </p:cNvSpPr>
          <p:nvPr>
            <p:ph type="body" sz="quarter" idx="10"/>
          </p:nvPr>
        </p:nvSpPr>
        <p:spPr>
          <a:xfrm>
            <a:off x="457200" y="1447800"/>
            <a:ext cx="8153400" cy="838200"/>
          </a:xfrm>
        </p:spPr>
        <p:txBody>
          <a:bodyPr anchor="ctr"/>
          <a:lstStyle>
            <a:lvl1pPr marL="3175" indent="4763">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9401736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581400" cy="4525963"/>
          </a:xfrm>
        </p:spPr>
        <p:txBody>
          <a:bodyPr/>
          <a:lstStyle>
            <a:lvl1pPr marL="3175" indent="4763">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391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and logo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027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39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8077200" y="609600"/>
            <a:ext cx="838200" cy="6019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a:xfrm>
            <a:off x="457200" y="63246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80613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page">
    <p:spTree>
      <p:nvGrpSpPr>
        <p:cNvPr id="1" name=""/>
        <p:cNvGrpSpPr/>
        <p:nvPr/>
      </p:nvGrpSpPr>
      <p:grpSpPr>
        <a:xfrm>
          <a:off x="0" y="0"/>
          <a:ext cx="0" cy="0"/>
          <a:chOff x="0" y="0"/>
          <a:chExt cx="0" cy="0"/>
        </a:xfrm>
      </p:grpSpPr>
      <p:pic>
        <p:nvPicPr>
          <p:cNvPr id="2" name="Picture 4" descr="cover_temp"/>
          <p:cNvPicPr>
            <a:picLocks noChangeAspect="1" noChangeArrowheads="1"/>
          </p:cNvPicPr>
          <p:nvPr/>
        </p:nvPicPr>
        <p:blipFill>
          <a:blip r:embed="rId2" cstate="print">
            <a:extLst>
              <a:ext uri="{28A0092B-C50C-407E-A947-70E740481C1C}">
                <a14:useLocalDpi xmlns:a14="http://schemas.microsoft.com/office/drawing/2010/main" val="0"/>
              </a:ext>
            </a:extLst>
          </a:blip>
          <a:srcRect l="20589" t="15941" r="20589" b="31079"/>
          <a:stretch>
            <a:fillRect/>
          </a:stretch>
        </p:blipFill>
        <p:spPr bwMode="auto">
          <a:xfrm>
            <a:off x="2493963" y="1076325"/>
            <a:ext cx="4156075"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57200" y="63246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51382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1"/>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a:xfrm>
            <a:off x="6172200" y="6191250"/>
            <a:ext cx="2476500" cy="476250"/>
          </a:xfrm>
          <a:prstGeom prst="rect">
            <a:avLst/>
          </a:prstGeom>
        </p:spPr>
        <p:txBody>
          <a:bodyPr/>
          <a:lstStyle>
            <a:lvl1pPr>
              <a:defRPr/>
            </a:lvl1pPr>
          </a:lstStyle>
          <a:p>
            <a:pPr>
              <a:defRPr/>
            </a:pPr>
            <a:fld id="{C47D94CE-F178-4172-B8A1-C42AF4454A5B}" type="datetimeFigureOut">
              <a:rPr lang="en-US"/>
              <a:pPr>
                <a:defRPr/>
              </a:pPr>
              <a:t>4/16/2014</a:t>
            </a:fld>
            <a:endParaRPr lang="en-US" dirty="0"/>
          </a:p>
        </p:txBody>
      </p:sp>
      <p:sp>
        <p:nvSpPr>
          <p:cNvPr id="12" name="Footer Placeholder 16"/>
          <p:cNvSpPr>
            <a:spLocks noGrp="1"/>
          </p:cNvSpPr>
          <p:nvPr>
            <p:ph type="ftr" sz="quarter" idx="11"/>
          </p:nvPr>
        </p:nvSpPr>
        <p:spPr>
          <a:xfrm>
            <a:off x="914400" y="6172200"/>
            <a:ext cx="3962400" cy="457200"/>
          </a:xfrm>
          <a:prstGeom prst="rect">
            <a:avLst/>
          </a:prstGeom>
        </p:spPr>
        <p:txBody>
          <a:bodyPr/>
          <a:lstStyle>
            <a:lvl1pPr>
              <a:defRPr/>
            </a:lvl1pPr>
          </a:lstStyle>
          <a:p>
            <a:pPr>
              <a:defRPr/>
            </a:pPr>
            <a:endParaRPr lang="en-US"/>
          </a:p>
        </p:txBody>
      </p:sp>
      <p:sp>
        <p:nvSpPr>
          <p:cNvPr id="13" name="Slide Number Placeholder 28"/>
          <p:cNvSpPr>
            <a:spLocks noGrp="1"/>
          </p:cNvSpPr>
          <p:nvPr>
            <p:ph type="sldNum" sz="quarter" idx="12"/>
          </p:nvPr>
        </p:nvSpPr>
        <p:spPr>
          <a:xfrm>
            <a:off x="146050" y="6210300"/>
            <a:ext cx="457200" cy="457200"/>
          </a:xfrm>
          <a:prstGeom prst="ellipse">
            <a:avLst/>
          </a:prstGeom>
        </p:spPr>
        <p:txBody>
          <a:bodyPr/>
          <a:lstStyle>
            <a:lvl1pPr>
              <a:defRPr sz="1400">
                <a:solidFill>
                  <a:srgbClr val="FFFFFF"/>
                </a:solidFill>
              </a:defRPr>
            </a:lvl1pPr>
          </a:lstStyle>
          <a:p>
            <a:pPr>
              <a:defRPr/>
            </a:pPr>
            <a:fld id="{855BA3CC-B06C-4125-AE41-0163BCD5D7D8}" type="slidenum">
              <a:rPr lang="en-US"/>
              <a:pPr>
                <a:defRPr/>
              </a:pPr>
              <a:t>‹#›</a:t>
            </a:fld>
            <a:endParaRPr lang="en-US" dirty="0"/>
          </a:p>
        </p:txBody>
      </p:sp>
    </p:spTree>
    <p:extLst>
      <p:ext uri="{BB962C8B-B14F-4D97-AF65-F5344CB8AC3E}">
        <p14:creationId xmlns:p14="http://schemas.microsoft.com/office/powerpoint/2010/main" val="158835506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7772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8" name="Picture 3" descr="logo_FINAL_2color"/>
          <p:cNvPicPr>
            <a:picLocks noChangeAspect="1" noChangeArrowheads="1"/>
          </p:cNvPicPr>
          <p:nvPr/>
        </p:nvPicPr>
        <p:blipFill>
          <a:blip r:embed="rId12" cstate="print">
            <a:extLst>
              <a:ext uri="{28A0092B-C50C-407E-A947-70E740481C1C}">
                <a14:useLocalDpi xmlns:a14="http://schemas.microsoft.com/office/drawing/2010/main" val="0"/>
              </a:ext>
            </a:extLst>
          </a:blip>
          <a:srcRect l="-2" t="13625" r="3612" b="49757"/>
          <a:stretch>
            <a:fillRect/>
          </a:stretch>
        </p:blipFill>
        <p:spPr bwMode="auto">
          <a:xfrm>
            <a:off x="7924800" y="6286500"/>
            <a:ext cx="11017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9" descr="ppt_template_page-inside-01"/>
          <p:cNvPicPr>
            <a:picLocks noChangeAspect="1" noChangeArrowheads="1"/>
          </p:cNvPicPr>
          <p:nvPr/>
        </p:nvPicPr>
        <p:blipFill>
          <a:blip r:embed="rId13" cstate="print">
            <a:extLst>
              <a:ext uri="{28A0092B-C50C-407E-A947-70E740481C1C}">
                <a14:useLocalDpi xmlns:a14="http://schemas.microsoft.com/office/drawing/2010/main" val="0"/>
              </a:ext>
            </a:extLst>
          </a:blip>
          <a:srcRect l="89999" t="4195" r="3600" b="65979"/>
          <a:stretch>
            <a:fillRect/>
          </a:stretch>
        </p:blipFill>
        <p:spPr bwMode="auto">
          <a:xfrm>
            <a:off x="8382000" y="152400"/>
            <a:ext cx="60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81000" y="6324600"/>
            <a:ext cx="7543800" cy="230188"/>
          </a:xfrm>
          <a:prstGeom prst="rect">
            <a:avLst/>
          </a:prstGeom>
        </p:spPr>
        <p:txBody>
          <a:bodyPr>
            <a:spAutoFit/>
          </a:bodyPr>
          <a:lstStyle/>
          <a:p>
            <a:pPr>
              <a:defRPr/>
            </a:pPr>
            <a:r>
              <a:rPr lang="en-US" sz="900" i="1" dirty="0" smtClean="0">
                <a:latin typeface="ITC Franklin Gothic Std Book" pitchFamily="34" charset="0"/>
              </a:rPr>
              <a:t>.</a:t>
            </a:r>
            <a:endParaRPr lang="en-US" sz="900" i="1" dirty="0">
              <a:latin typeface="ITC Franklin Gothic Std Book" pitchFamily="34" charset="0"/>
            </a:endParaRPr>
          </a:p>
        </p:txBody>
      </p:sp>
    </p:spTree>
  </p:cSld>
  <p:clrMap bg1="lt1" tx1="dk1" bg2="lt2" tx2="dk2" accent1="accent1" accent2="accent2" accent3="accent3" accent4="accent4" accent5="accent5" accent6="accent6" hlink="hlink" folHlink="folHlink"/>
  <p:sldLayoutIdLst>
    <p:sldLayoutId id="2147483723" r:id="rId1"/>
    <p:sldLayoutId id="2147483719" r:id="rId2"/>
    <p:sldLayoutId id="2147483724" r:id="rId3"/>
    <p:sldLayoutId id="2147483720" r:id="rId4"/>
    <p:sldLayoutId id="2147483721" r:id="rId5"/>
    <p:sldLayoutId id="2147483722" r:id="rId6"/>
    <p:sldLayoutId id="2147483725" r:id="rId7"/>
    <p:sldLayoutId id="2147483726" r:id="rId8"/>
    <p:sldLayoutId id="2147483727" r:id="rId9"/>
    <p:sldLayoutId id="2147483728" r:id="rId10"/>
  </p:sldLayoutIdLst>
  <p:timing>
    <p:tnLst>
      <p:par>
        <p:cTn id="1" dur="indefinite" restart="never" nodeType="tmRoot"/>
      </p:par>
    </p:tnLst>
  </p:timing>
  <p:txStyles>
    <p:titleStyle>
      <a:lvl1pPr algn="l" rtl="0" eaLnBrk="1" fontAlgn="base" hangingPunct="1">
        <a:spcBef>
          <a:spcPct val="0"/>
        </a:spcBef>
        <a:spcAft>
          <a:spcPct val="0"/>
        </a:spcAft>
        <a:defRPr sz="3200" kern="1200">
          <a:solidFill>
            <a:srgbClr val="C00000"/>
          </a:solidFill>
          <a:latin typeface="Arial" pitchFamily="34" charset="0"/>
          <a:ea typeface="+mj-ea"/>
          <a:cs typeface="Arial" pitchFamily="34" charset="0"/>
        </a:defRPr>
      </a:lvl1pPr>
      <a:lvl2pPr algn="l" rtl="0" eaLnBrk="1" fontAlgn="base" hangingPunct="1">
        <a:spcBef>
          <a:spcPct val="0"/>
        </a:spcBef>
        <a:spcAft>
          <a:spcPct val="0"/>
        </a:spcAft>
        <a:defRPr sz="3200">
          <a:solidFill>
            <a:srgbClr val="C00000"/>
          </a:solidFill>
          <a:latin typeface="Arial" charset="0"/>
          <a:cs typeface="Arial" charset="0"/>
        </a:defRPr>
      </a:lvl2pPr>
      <a:lvl3pPr algn="l" rtl="0" eaLnBrk="1" fontAlgn="base" hangingPunct="1">
        <a:spcBef>
          <a:spcPct val="0"/>
        </a:spcBef>
        <a:spcAft>
          <a:spcPct val="0"/>
        </a:spcAft>
        <a:defRPr sz="3200">
          <a:solidFill>
            <a:srgbClr val="C00000"/>
          </a:solidFill>
          <a:latin typeface="Arial" charset="0"/>
          <a:cs typeface="Arial" charset="0"/>
        </a:defRPr>
      </a:lvl3pPr>
      <a:lvl4pPr algn="l" rtl="0" eaLnBrk="1" fontAlgn="base" hangingPunct="1">
        <a:spcBef>
          <a:spcPct val="0"/>
        </a:spcBef>
        <a:spcAft>
          <a:spcPct val="0"/>
        </a:spcAft>
        <a:defRPr sz="3200">
          <a:solidFill>
            <a:srgbClr val="C00000"/>
          </a:solidFill>
          <a:latin typeface="Arial" charset="0"/>
          <a:cs typeface="Arial" charset="0"/>
        </a:defRPr>
      </a:lvl4pPr>
      <a:lvl5pPr algn="l" rtl="0" eaLnBrk="1" fontAlgn="base" hangingPunct="1">
        <a:spcBef>
          <a:spcPct val="0"/>
        </a:spcBef>
        <a:spcAft>
          <a:spcPct val="0"/>
        </a:spcAft>
        <a:defRPr sz="3200">
          <a:solidFill>
            <a:srgbClr val="C00000"/>
          </a:solidFill>
          <a:latin typeface="Arial" charset="0"/>
          <a:cs typeface="Arial" charset="0"/>
        </a:defRPr>
      </a:lvl5pPr>
      <a:lvl6pPr marL="457200" algn="l" rtl="0" eaLnBrk="1" fontAlgn="base" hangingPunct="1">
        <a:spcBef>
          <a:spcPct val="0"/>
        </a:spcBef>
        <a:spcAft>
          <a:spcPct val="0"/>
        </a:spcAft>
        <a:defRPr sz="3200">
          <a:solidFill>
            <a:srgbClr val="C00000"/>
          </a:solidFill>
          <a:latin typeface="ITC Franklin Gothic Std Book" charset="0"/>
        </a:defRPr>
      </a:lvl6pPr>
      <a:lvl7pPr marL="914400" algn="l" rtl="0" eaLnBrk="1" fontAlgn="base" hangingPunct="1">
        <a:spcBef>
          <a:spcPct val="0"/>
        </a:spcBef>
        <a:spcAft>
          <a:spcPct val="0"/>
        </a:spcAft>
        <a:defRPr sz="3200">
          <a:solidFill>
            <a:srgbClr val="C00000"/>
          </a:solidFill>
          <a:latin typeface="ITC Franklin Gothic Std Book" charset="0"/>
        </a:defRPr>
      </a:lvl7pPr>
      <a:lvl8pPr marL="1371600" algn="l" rtl="0" eaLnBrk="1" fontAlgn="base" hangingPunct="1">
        <a:spcBef>
          <a:spcPct val="0"/>
        </a:spcBef>
        <a:spcAft>
          <a:spcPct val="0"/>
        </a:spcAft>
        <a:defRPr sz="3200">
          <a:solidFill>
            <a:srgbClr val="C00000"/>
          </a:solidFill>
          <a:latin typeface="ITC Franklin Gothic Std Book" charset="0"/>
        </a:defRPr>
      </a:lvl8pPr>
      <a:lvl9pPr marL="1828800" algn="l" rtl="0" eaLnBrk="1" fontAlgn="base" hangingPunct="1">
        <a:spcBef>
          <a:spcPct val="0"/>
        </a:spcBef>
        <a:spcAft>
          <a:spcPct val="0"/>
        </a:spcAft>
        <a:defRPr sz="3200">
          <a:solidFill>
            <a:srgbClr val="C00000"/>
          </a:solidFill>
          <a:latin typeface="ITC Franklin Gothic Std Book" charset="0"/>
        </a:defRPr>
      </a:lvl9pPr>
    </p:titleStyle>
    <p:bodyStyle>
      <a:lvl1pPr indent="4763" algn="l" rtl="0" eaLnBrk="1" fontAlgn="base" hangingPunct="1">
        <a:spcBef>
          <a:spcPct val="20000"/>
        </a:spcBef>
        <a:spcAft>
          <a:spcPct val="0"/>
        </a:spcAft>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Courier New" pitchFamily="49" charset="0"/>
        <a:buChar char="o"/>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scrum.org/Portals/0/Documents/Scrum%20Guides/2013/Scrum-Guide.pdf" TargetMode="Externa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ountaingoatsoftware.com/agile/scrum/product-owner" TargetMode="External"/><Relationship Id="rId7" Type="http://schemas.openxmlformats.org/officeDocument/2006/relationships/hyperlink" Target="http://www.amazon.com/Agile-Product-Management-Scrum-Development/dp/0321605780"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hyperlink" Target="http://www.romanpichler.com/blog/roles/the-product-owner-responsibiliti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cloudsoftwareprogram.org/rs/1805/9ed65124-0873-400e-bc8a-9c85c1f1afa8/37e/filename/karhatsu-etal.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www.triballeadership.net/book" TargetMode="External"/><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1.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11.png"/><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www.amazon.com/The-Leaders-Guide-Radical-Management/dp/047054868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17.png"/><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image" Target="../media/image17.png"/><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image" Target="../media/image17.png"/><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www.amazon.ca/Agile-Project-Management-Creating-Innovative/dp/0321219775/ref=sr_1_5/701-0942038-5553939?ie=UTF8&amp;s=books&amp;qid=1194234155&amp;sr=1-5" TargetMode="External"/><Relationship Id="rId13" Type="http://schemas.openxmlformats.org/officeDocument/2006/relationships/hyperlink" Target="http://fitnesse.org/FitNesseFeatures" TargetMode="External"/><Relationship Id="rId3" Type="http://schemas.openxmlformats.org/officeDocument/2006/relationships/hyperlink" Target="http://www.amazon.ca/Agile-Software-Development-SCRUM-Schwaber/dp/0130676349/ref=pd_bbs_sr_1/701-0942038-5553939?ie=UTF8&amp;s=books&amp;qid=1194234090&amp;sr=8-1" TargetMode="External"/><Relationship Id="rId7" Type="http://schemas.openxmlformats.org/officeDocument/2006/relationships/hyperlink" Target="http://www.amazon.ca/Agile-Estimating-Planning-Mike-Cohn/dp/0131479415/ref=sr_1_1/701-0942038-5553939?ie=UTF8&amp;s=books&amp;qid=1194234128&amp;sr=1-1" TargetMode="External"/><Relationship Id="rId12" Type="http://schemas.openxmlformats.org/officeDocument/2006/relationships/hyperlink" Target="http://www.amazon.com/User-Stories-Applied-Development-Addison-Wesley/dp/0321205685" TargetMode="External"/><Relationship Id="rId17" Type="http://schemas.openxmlformats.org/officeDocument/2006/relationships/hyperlink" Target="http://pragprog.com/book/jtrap/the-agile-samurai" TargetMode="External"/><Relationship Id="rId2" Type="http://schemas.openxmlformats.org/officeDocument/2006/relationships/notesSlide" Target="../notesSlides/notesSlide41.xml"/><Relationship Id="rId16" Type="http://schemas.openxmlformats.org/officeDocument/2006/relationships/hyperlink" Target="http://versionone.com/assets/img/files/ChaosManifesto2013.pdf" TargetMode="External"/><Relationship Id="rId1" Type="http://schemas.openxmlformats.org/officeDocument/2006/relationships/slideLayout" Target="../slideLayouts/slideLayout2.xml"/><Relationship Id="rId6" Type="http://schemas.openxmlformats.org/officeDocument/2006/relationships/hyperlink" Target="http://www.amazon.ca/Lean-Software-Development-Agile-Toolkit/dp/0321150783/ref=pd_bowtega_1/701-0942038-5553939?ie=UTF8&amp;s=books&amp;qid=1194234391&amp;sr=1-1" TargetMode="External"/><Relationship Id="rId11" Type="http://schemas.openxmlformats.org/officeDocument/2006/relationships/hyperlink" Target="http://www.amazon.ca/Agile-Retrospectives-Making-Teams-Great/dp/0977616649/ref=sr_1_1/701-0942038-5553939?ie=UTF8&amp;s=books&amp;qid=1194234426&amp;sr=1-1" TargetMode="External"/><Relationship Id="rId5" Type="http://schemas.openxmlformats.org/officeDocument/2006/relationships/hyperlink" Target="http://www.amazon.ca/Practical-Feature-Driven-Development-Stephen-Palmer/dp/0130676152/ref=sr_1_1/701-0942038-5553939?ie=UTF8&amp;s=books&amp;qid=1194234353&amp;sr=1-1" TargetMode="External"/><Relationship Id="rId15" Type="http://schemas.openxmlformats.org/officeDocument/2006/relationships/hyperlink" Target="https://www.scrum.org/Portals/0/Documents/Scrum%20Guides/2013/Scrum-Guide.pdf" TargetMode="External"/><Relationship Id="rId10" Type="http://schemas.openxmlformats.org/officeDocument/2006/relationships/hyperlink" Target="http://www.amazon.ca/Planning-Extreme-Programming-Kent-Beck/dp/0201710919/ref=pd_bbs_sr_1/701-0942038-5553939?ie=UTF8&amp;s=books&amp;qid=1194234240&amp;sr=8-1" TargetMode="External"/><Relationship Id="rId4" Type="http://schemas.openxmlformats.org/officeDocument/2006/relationships/hyperlink" Target="http://www.amazon.ca/Extreme-Programming-Explained-Embrace-Change/dp/0201616416/ref=sr_1_2/701-0942038-5553939?ie=UTF8&amp;s=books&amp;qid=1194234278&amp;sr=1-2" TargetMode="External"/><Relationship Id="rId9" Type="http://schemas.openxmlformats.org/officeDocument/2006/relationships/hyperlink" Target="http://www.amazon.com/Agile-Project-Management-Microsoft-Professional/dp/073561993X/ref=pd_sim_b_1" TargetMode="External"/><Relationship Id="rId14" Type="http://schemas.openxmlformats.org/officeDocument/2006/relationships/hyperlink" Target="http://www.eecs.yorku.ca/course_archive/2003-04/W/3311/sectionM/case_studies/money/KentBeck_TDD_byexample.pdf"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hosteddocs.ittoolbox.com/5-levels-of-agile-planning-nov.pdf"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hyperlink" Target="http://en.wikipedia.org/wiki/Lean_software_developme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en.wikipedia.org/wiki/Kanban_(development)" TargetMode="External"/><Relationship Id="rId5" Type="http://schemas.openxmlformats.org/officeDocument/2006/relationships/hyperlink" Target="http://en.wikipedia.org/wiki/Feature-driven_development" TargetMode="Externa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p:cNvSpPr>
            <a:spLocks noGrp="1"/>
          </p:cNvSpPr>
          <p:nvPr>
            <p:ph type="title"/>
          </p:nvPr>
        </p:nvSpPr>
        <p:spPr>
          <a:xfrm>
            <a:off x="3200400" y="3048000"/>
            <a:ext cx="6096000" cy="1600200"/>
          </a:xfrm>
        </p:spPr>
        <p:txBody>
          <a:bodyPr/>
          <a:lstStyle/>
          <a:p>
            <a:r>
              <a:rPr lang="en-US" altLang="en-US" dirty="0" smtClean="0">
                <a:latin typeface="Arial" charset="0"/>
                <a:cs typeface="Arial" charset="0"/>
              </a:rPr>
              <a:t>Introduction To Agile and Scrum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569719490"/>
              </p:ext>
            </p:extLst>
          </p:nvPr>
        </p:nvGraphicFramePr>
        <p:xfrm>
          <a:off x="152400" y="228600"/>
          <a:ext cx="8229600" cy="586739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6019800" y="3364468"/>
            <a:ext cx="1828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rgbClr val="FF0000"/>
                </a:solidFill>
              </a:rPr>
              <a:t>Techniques Used</a:t>
            </a:r>
            <a:endParaRPr lang="en-US" dirty="0">
              <a:solidFill>
                <a:srgbClr val="FF0000"/>
              </a:solidFill>
            </a:endParaRPr>
          </a:p>
        </p:txBody>
      </p:sp>
    </p:spTree>
    <p:extLst>
      <p:ext uri="{BB962C8B-B14F-4D97-AF65-F5344CB8AC3E}">
        <p14:creationId xmlns:p14="http://schemas.microsoft.com/office/powerpoint/2010/main" val="3555724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Scrum Approach: Simple To Understand</a:t>
            </a:r>
            <a:endParaRPr lang="en-US" dirty="0"/>
          </a:p>
        </p:txBody>
      </p:sp>
      <p:pic>
        <p:nvPicPr>
          <p:cNvPr id="3" name="Picture 2" descr="C:\Users\bnix\Documents\Agile References\scrum-methodology.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362200"/>
            <a:ext cx="7010400" cy="38862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6248400"/>
            <a:ext cx="800101" cy="533401"/>
          </a:xfrm>
          <a:prstGeom prst="ellipse">
            <a:avLst/>
          </a:prstGeom>
          <a:ln>
            <a:noFill/>
          </a:ln>
          <a:effectLst>
            <a:softEdge rad="112500"/>
          </a:effectLst>
        </p:spPr>
      </p:pic>
      <p:sp>
        <p:nvSpPr>
          <p:cNvPr id="5" name="TextBox 4"/>
          <p:cNvSpPr txBox="1"/>
          <p:nvPr/>
        </p:nvSpPr>
        <p:spPr>
          <a:xfrm>
            <a:off x="6400801" y="6324600"/>
            <a:ext cx="2171700" cy="307777"/>
          </a:xfrm>
          <a:prstGeom prst="rect">
            <a:avLst/>
          </a:prstGeom>
          <a:noFill/>
        </p:spPr>
        <p:txBody>
          <a:bodyPr wrap="square" rtlCol="0">
            <a:spAutoFit/>
          </a:bodyPr>
          <a:lstStyle/>
          <a:p>
            <a:r>
              <a:rPr lang="en-US" sz="1400" dirty="0" smtClean="0">
                <a:hlinkClick r:id="rId5"/>
              </a:rPr>
              <a:t>2013 Scrum Guide</a:t>
            </a:r>
            <a:endParaRPr lang="en-US" sz="1400" dirty="0"/>
          </a:p>
        </p:txBody>
      </p:sp>
    </p:spTree>
    <p:extLst>
      <p:ext uri="{BB962C8B-B14F-4D97-AF65-F5344CB8AC3E}">
        <p14:creationId xmlns:p14="http://schemas.microsoft.com/office/powerpoint/2010/main" val="549598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Roles &amp; Responsibilities</a:t>
            </a:r>
            <a:endParaRPr lang="en-US" dirty="0"/>
          </a:p>
        </p:txBody>
      </p:sp>
      <p:graphicFrame>
        <p:nvGraphicFramePr>
          <p:cNvPr id="10" name="Diagram 9"/>
          <p:cNvGraphicFramePr/>
          <p:nvPr>
            <p:extLst>
              <p:ext uri="{D42A27DB-BD31-4B8C-83A1-F6EECF244321}">
                <p14:modId xmlns:p14="http://schemas.microsoft.com/office/powerpoint/2010/main" val="2643939097"/>
              </p:ext>
            </p:extLst>
          </p:nvPr>
        </p:nvGraphicFramePr>
        <p:xfrm>
          <a:off x="1524000" y="2438400"/>
          <a:ext cx="5715000" cy="36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8457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
          <p:cNvSpPr>
            <a:spLocks noGrp="1" noChangeArrowheads="1"/>
          </p:cNvSpPr>
          <p:nvPr>
            <p:ph sz="quarter" idx="1"/>
          </p:nvPr>
        </p:nvSpPr>
        <p:spPr>
          <a:xfrm>
            <a:off x="457200" y="1600200"/>
            <a:ext cx="3584448" cy="3505200"/>
          </a:xfrm>
        </p:spPr>
        <p:txBody>
          <a:bodyPr/>
          <a:lstStyle/>
          <a:p>
            <a:pPr marL="346075" indent="-342900" eaLnBrk="1" hangingPunct="1">
              <a:buFont typeface="Arial" panose="020B0604020202020204" pitchFamily="34" charset="0"/>
              <a:buChar char="•"/>
            </a:pPr>
            <a:r>
              <a:rPr lang="en-US" altLang="en-US" sz="2500" dirty="0" smtClean="0"/>
              <a:t>Keeper of the vision for product</a:t>
            </a:r>
          </a:p>
          <a:p>
            <a:pPr marL="346075" indent="-342900" eaLnBrk="1" hangingPunct="1">
              <a:buFont typeface="Arial" panose="020B0604020202020204" pitchFamily="34" charset="0"/>
              <a:buChar char="•"/>
            </a:pPr>
            <a:r>
              <a:rPr lang="en-US" altLang="en-US" sz="2500" dirty="0" smtClean="0"/>
              <a:t>Responsible for the product, ROI and features</a:t>
            </a:r>
          </a:p>
          <a:p>
            <a:pPr marL="346075" indent="-342900" eaLnBrk="1" hangingPunct="1">
              <a:buFont typeface="Arial" panose="020B0604020202020204" pitchFamily="34" charset="0"/>
              <a:buChar char="•"/>
            </a:pPr>
            <a:r>
              <a:rPr lang="en-US" altLang="en-US" sz="2500" dirty="0" smtClean="0"/>
              <a:t>One per team</a:t>
            </a:r>
          </a:p>
          <a:p>
            <a:pPr marL="346075" indent="-342900" eaLnBrk="1" hangingPunct="1">
              <a:buFont typeface="Arial" panose="020B0604020202020204" pitchFamily="34" charset="0"/>
              <a:buChar char="•"/>
            </a:pPr>
            <a:r>
              <a:rPr lang="en-US" altLang="en-US" sz="2500" dirty="0" smtClean="0"/>
              <a:t>Stays one sprint ahead of the team</a:t>
            </a:r>
          </a:p>
        </p:txBody>
      </p:sp>
      <p:sp>
        <p:nvSpPr>
          <p:cNvPr id="26627" name="Rectangle 13"/>
          <p:cNvSpPr>
            <a:spLocks noGrp="1" noChangeArrowheads="1"/>
          </p:cNvSpPr>
          <p:nvPr>
            <p:ph sz="quarter" idx="2"/>
          </p:nvPr>
        </p:nvSpPr>
        <p:spPr>
          <a:xfrm>
            <a:off x="4645152" y="1600200"/>
            <a:ext cx="3584448" cy="4572000"/>
          </a:xfrm>
        </p:spPr>
        <p:txBody>
          <a:bodyPr/>
          <a:lstStyle/>
          <a:p>
            <a:pPr marL="342900" indent="-342900" eaLnBrk="1" hangingPunct="1">
              <a:buFont typeface="Arial" panose="020B0604020202020204" pitchFamily="34" charset="0"/>
              <a:buChar char="•"/>
            </a:pPr>
            <a:r>
              <a:rPr lang="en-US" altLang="en-US" sz="2500" dirty="0" smtClean="0"/>
              <a:t>Respects team estimates</a:t>
            </a:r>
          </a:p>
          <a:p>
            <a:pPr marL="342900" indent="-342900" eaLnBrk="1" hangingPunct="1">
              <a:buFont typeface="Arial" panose="020B0604020202020204" pitchFamily="34" charset="0"/>
              <a:buChar char="•"/>
            </a:pPr>
            <a:r>
              <a:rPr lang="en-US" altLang="en-US" sz="2500" dirty="0" smtClean="0"/>
              <a:t>Communicates often</a:t>
            </a:r>
          </a:p>
          <a:p>
            <a:pPr marL="342900" indent="-342900" eaLnBrk="1" hangingPunct="1">
              <a:buFont typeface="Arial" panose="020B0604020202020204" pitchFamily="34" charset="0"/>
              <a:buChar char="•"/>
            </a:pPr>
            <a:r>
              <a:rPr lang="en-US" altLang="en-US" sz="2500" dirty="0" smtClean="0"/>
              <a:t>Plans and prioritizes continuously</a:t>
            </a:r>
          </a:p>
          <a:p>
            <a:pPr marL="342900" indent="-342900" eaLnBrk="1" hangingPunct="1">
              <a:buFont typeface="Arial" panose="020B0604020202020204" pitchFamily="34" charset="0"/>
              <a:buChar char="•"/>
            </a:pPr>
            <a:r>
              <a:rPr lang="en-US" altLang="en-US" sz="2500" dirty="0" smtClean="0"/>
              <a:t>Attends </a:t>
            </a:r>
            <a:r>
              <a:rPr lang="en-US" altLang="en-US" sz="2500" i="1" dirty="0" smtClean="0"/>
              <a:t>every</a:t>
            </a:r>
            <a:r>
              <a:rPr lang="en-US" altLang="en-US" sz="2500" dirty="0" smtClean="0"/>
              <a:t> release, sprint planning session and sprint review</a:t>
            </a:r>
            <a:endParaRPr lang="en-US" altLang="en-US" sz="2500" u="sng" dirty="0" smtClean="0"/>
          </a:p>
          <a:p>
            <a:pPr marL="342900" indent="-342900" eaLnBrk="1" hangingPunct="1">
              <a:buFont typeface="Arial" panose="020B0604020202020204" pitchFamily="34" charset="0"/>
              <a:buChar char="•"/>
            </a:pPr>
            <a:endParaRPr lang="en-US" altLang="en-US" sz="2500" dirty="0" smtClean="0"/>
          </a:p>
        </p:txBody>
      </p:sp>
      <p:grpSp>
        <p:nvGrpSpPr>
          <p:cNvPr id="5" name="Group 4"/>
          <p:cNvGrpSpPr/>
          <p:nvPr/>
        </p:nvGrpSpPr>
        <p:grpSpPr>
          <a:xfrm>
            <a:off x="457200" y="304800"/>
            <a:ext cx="1654782" cy="1075608"/>
            <a:chOff x="2014788" y="1014"/>
            <a:chExt cx="1654782" cy="1075608"/>
          </a:xfrm>
          <a:scene3d>
            <a:camera prst="orthographicFront"/>
            <a:lightRig rig="flat" dir="t"/>
          </a:scene3d>
        </p:grpSpPr>
        <p:sp>
          <p:nvSpPr>
            <p:cNvPr id="6" name="Rounded Rectangle 5"/>
            <p:cNvSpPr/>
            <p:nvPr/>
          </p:nvSpPr>
          <p:spPr>
            <a:xfrm>
              <a:off x="2014788" y="1014"/>
              <a:ext cx="1654782" cy="1075608"/>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 name="Rounded Rectangle 4"/>
            <p:cNvSpPr/>
            <p:nvPr/>
          </p:nvSpPr>
          <p:spPr>
            <a:xfrm>
              <a:off x="2067295" y="53521"/>
              <a:ext cx="1549768" cy="9705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Product Owner</a:t>
              </a:r>
              <a:endParaRPr lang="en-US" sz="2700" kern="1200" dirty="0"/>
            </a:p>
          </p:txBody>
        </p:sp>
      </p:grpSp>
      <p:sp>
        <p:nvSpPr>
          <p:cNvPr id="9" name="Title 1"/>
          <p:cNvSpPr>
            <a:spLocks noGrp="1"/>
          </p:cNvSpPr>
          <p:nvPr>
            <p:ph type="title"/>
          </p:nvPr>
        </p:nvSpPr>
        <p:spPr>
          <a:xfrm>
            <a:off x="2133600" y="274320"/>
            <a:ext cx="6096000" cy="1143000"/>
          </a:xfrm>
        </p:spPr>
        <p:txBody>
          <a:bodyPr/>
          <a:lstStyle/>
          <a:p>
            <a:pPr eaLnBrk="1" hangingPunct="1"/>
            <a:r>
              <a:rPr lang="en-US" altLang="en-US" dirty="0" smtClean="0"/>
              <a:t>User, Customer, Executive</a:t>
            </a:r>
          </a:p>
        </p:txBody>
      </p:sp>
      <p:sp>
        <p:nvSpPr>
          <p:cNvPr id="8" name="TextBox 7"/>
          <p:cNvSpPr txBox="1"/>
          <p:nvPr/>
        </p:nvSpPr>
        <p:spPr>
          <a:xfrm>
            <a:off x="1004893" y="5029200"/>
            <a:ext cx="3414707" cy="646331"/>
          </a:xfrm>
          <a:prstGeom prst="rect">
            <a:avLst/>
          </a:prstGeom>
          <a:noFill/>
        </p:spPr>
        <p:txBody>
          <a:bodyPr wrap="square" rtlCol="0">
            <a:spAutoFit/>
          </a:bodyPr>
          <a:lstStyle/>
          <a:p>
            <a:r>
              <a:rPr lang="en-US" dirty="0" smtClean="0">
                <a:hlinkClick r:id="rId3"/>
              </a:rPr>
              <a:t>Product Owner Overview</a:t>
            </a:r>
            <a:endParaRPr lang="en-US" dirty="0" smtClean="0"/>
          </a:p>
          <a:p>
            <a:r>
              <a:rPr lang="en-US" dirty="0" smtClean="0">
                <a:hlinkClick r:id="rId4"/>
              </a:rPr>
              <a:t>PO Responsibilities</a:t>
            </a:r>
            <a:endParaRPr lang="en-US" dirty="0"/>
          </a:p>
        </p:txBody>
      </p:sp>
      <p:pic>
        <p:nvPicPr>
          <p:cNvPr id="10" name="Picture 9" descr="https://encrypted-tbn3.gstatic.com/images?q=tbn:ANd9GcQ9rv3aF5tAvI4x-L1V6TvN670HZq3AO4X1rRiecb62ubA0jyL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546" y="4953000"/>
            <a:ext cx="955673" cy="66751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48354" y="5421051"/>
            <a:ext cx="767751" cy="725269"/>
          </a:xfrm>
          <a:prstGeom prst="ellipse">
            <a:avLst/>
          </a:prstGeom>
          <a:ln>
            <a:noFill/>
          </a:ln>
          <a:effectLst>
            <a:softEdge rad="112500"/>
          </a:effectLst>
        </p:spPr>
      </p:pic>
      <p:sp>
        <p:nvSpPr>
          <p:cNvPr id="12" name="TextBox 11"/>
          <p:cNvSpPr txBox="1"/>
          <p:nvPr/>
        </p:nvSpPr>
        <p:spPr>
          <a:xfrm>
            <a:off x="5119693" y="5410200"/>
            <a:ext cx="3414707" cy="369332"/>
          </a:xfrm>
          <a:prstGeom prst="rect">
            <a:avLst/>
          </a:prstGeom>
          <a:noFill/>
        </p:spPr>
        <p:txBody>
          <a:bodyPr wrap="square" rtlCol="0">
            <a:spAutoFit/>
          </a:bodyPr>
          <a:lstStyle/>
          <a:p>
            <a:r>
              <a:rPr lang="en-US" dirty="0" smtClean="0">
                <a:hlinkClick r:id="rId7"/>
              </a:rPr>
              <a:t>Agile Product Management</a:t>
            </a:r>
            <a:endParaRPr lang="en-US" dirty="0"/>
          </a:p>
        </p:txBody>
      </p:sp>
    </p:spTree>
    <p:extLst>
      <p:ext uri="{BB962C8B-B14F-4D97-AF65-F5344CB8AC3E}">
        <p14:creationId xmlns:p14="http://schemas.microsoft.com/office/powerpoint/2010/main" val="3737556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sz="quarter" idx="1"/>
          </p:nvPr>
        </p:nvSpPr>
        <p:spPr>
          <a:xfrm>
            <a:off x="457200" y="1600200"/>
            <a:ext cx="3584448" cy="4114800"/>
          </a:xfrm>
        </p:spPr>
        <p:txBody>
          <a:bodyPr/>
          <a:lstStyle/>
          <a:p>
            <a:pPr marL="346075" indent="-342900" eaLnBrk="1" hangingPunct="1">
              <a:buFont typeface="Arial" panose="020B0604020202020204" pitchFamily="34" charset="0"/>
              <a:buChar char="•"/>
            </a:pPr>
            <a:r>
              <a:rPr lang="en-US" altLang="en-US" sz="2500" dirty="0" smtClean="0"/>
              <a:t>Typically 5-10 people</a:t>
            </a:r>
          </a:p>
          <a:p>
            <a:pPr marL="346075" indent="-342900" eaLnBrk="1" hangingPunct="1">
              <a:buFont typeface="Arial" panose="020B0604020202020204" pitchFamily="34" charset="0"/>
              <a:buChar char="•"/>
            </a:pPr>
            <a:r>
              <a:rPr lang="en-US" altLang="en-US" sz="2500" dirty="0" smtClean="0"/>
              <a:t>Cross-functional</a:t>
            </a:r>
          </a:p>
          <a:p>
            <a:pPr lvl="1" eaLnBrk="1" hangingPunct="1"/>
            <a:r>
              <a:rPr lang="en-US" altLang="en-US" sz="2500" dirty="0" smtClean="0"/>
              <a:t>QA, Developers, UI Designers, etc.</a:t>
            </a:r>
          </a:p>
          <a:p>
            <a:pPr marL="346075" indent="-342900" eaLnBrk="1" hangingPunct="1">
              <a:buFont typeface="Arial" panose="020B0604020202020204" pitchFamily="34" charset="0"/>
              <a:buChar char="•"/>
            </a:pPr>
            <a:r>
              <a:rPr lang="en-US" altLang="en-US" sz="2500" dirty="0" smtClean="0"/>
              <a:t>Plan their own work</a:t>
            </a:r>
          </a:p>
          <a:p>
            <a:pPr marL="346075" indent="-342900" eaLnBrk="1" hangingPunct="1">
              <a:buFont typeface="Arial" panose="020B0604020202020204" pitchFamily="34" charset="0"/>
              <a:buChar char="•"/>
            </a:pPr>
            <a:r>
              <a:rPr lang="en-US" altLang="en-US" sz="2500" dirty="0" smtClean="0"/>
              <a:t>Have the authority to do what is needed to meet their commitments</a:t>
            </a:r>
          </a:p>
        </p:txBody>
      </p:sp>
      <p:sp>
        <p:nvSpPr>
          <p:cNvPr id="27651" name="Rectangle 4"/>
          <p:cNvSpPr>
            <a:spLocks noGrp="1" noChangeArrowheads="1"/>
          </p:cNvSpPr>
          <p:nvPr>
            <p:ph sz="quarter" idx="2"/>
          </p:nvPr>
        </p:nvSpPr>
        <p:spPr>
          <a:xfrm>
            <a:off x="4645152" y="1600200"/>
            <a:ext cx="3584448" cy="4114800"/>
          </a:xfrm>
        </p:spPr>
        <p:txBody>
          <a:bodyPr/>
          <a:lstStyle/>
          <a:p>
            <a:pPr marL="342900" indent="-342900" eaLnBrk="1" hangingPunct="1">
              <a:buFont typeface="Arial" panose="020B0604020202020204" pitchFamily="34" charset="0"/>
              <a:buChar char="•"/>
            </a:pPr>
            <a:r>
              <a:rPr lang="en-US" altLang="en-US" sz="2500" dirty="0" smtClean="0"/>
              <a:t>Self-organizing</a:t>
            </a:r>
          </a:p>
          <a:p>
            <a:pPr marL="342900" indent="-342900" eaLnBrk="1" hangingPunct="1">
              <a:buFont typeface="Arial" panose="020B0604020202020204" pitchFamily="34" charset="0"/>
              <a:buChar char="•"/>
            </a:pPr>
            <a:r>
              <a:rPr lang="en-US" altLang="en-US" sz="2500" dirty="0" smtClean="0"/>
              <a:t>Commit to the sprint</a:t>
            </a:r>
          </a:p>
          <a:p>
            <a:pPr marL="342900" indent="-342900" eaLnBrk="1" hangingPunct="1">
              <a:buFont typeface="Arial" panose="020B0604020202020204" pitchFamily="34" charset="0"/>
              <a:buChar char="•"/>
            </a:pPr>
            <a:r>
              <a:rPr lang="en-US" altLang="en-US" sz="2500" dirty="0" smtClean="0"/>
              <a:t>Own the estimates</a:t>
            </a:r>
          </a:p>
          <a:p>
            <a:pPr marL="342900" indent="-342900" eaLnBrk="1" hangingPunct="1">
              <a:buFont typeface="Arial" panose="020B0604020202020204" pitchFamily="34" charset="0"/>
              <a:buChar char="•"/>
            </a:pPr>
            <a:r>
              <a:rPr lang="en-US" altLang="en-US" sz="2500" dirty="0" smtClean="0"/>
              <a:t>Rely on the Scrum Master to remove obstacles</a:t>
            </a:r>
          </a:p>
        </p:txBody>
      </p:sp>
      <p:grpSp>
        <p:nvGrpSpPr>
          <p:cNvPr id="5" name="Group 4"/>
          <p:cNvGrpSpPr/>
          <p:nvPr/>
        </p:nvGrpSpPr>
        <p:grpSpPr>
          <a:xfrm>
            <a:off x="457200" y="304800"/>
            <a:ext cx="1654782" cy="1075608"/>
            <a:chOff x="2014788" y="1014"/>
            <a:chExt cx="1654782" cy="1075608"/>
          </a:xfrm>
          <a:scene3d>
            <a:camera prst="orthographicFront"/>
            <a:lightRig rig="flat" dir="t"/>
          </a:scene3d>
        </p:grpSpPr>
        <p:sp>
          <p:nvSpPr>
            <p:cNvPr id="6" name="Rounded Rectangle 5"/>
            <p:cNvSpPr/>
            <p:nvPr/>
          </p:nvSpPr>
          <p:spPr>
            <a:xfrm>
              <a:off x="2014788" y="1014"/>
              <a:ext cx="1654782" cy="1075608"/>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 name="Rounded Rectangle 4"/>
            <p:cNvSpPr/>
            <p:nvPr/>
          </p:nvSpPr>
          <p:spPr>
            <a:xfrm>
              <a:off x="2067295" y="53521"/>
              <a:ext cx="1549768" cy="9705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Scrum Team</a:t>
              </a:r>
              <a:endParaRPr lang="en-US" sz="2700" kern="1200" dirty="0"/>
            </a:p>
          </p:txBody>
        </p:sp>
      </p:grpSp>
      <p:sp>
        <p:nvSpPr>
          <p:cNvPr id="9" name="Title 1"/>
          <p:cNvSpPr>
            <a:spLocks noGrp="1"/>
          </p:cNvSpPr>
          <p:nvPr>
            <p:ph type="title"/>
          </p:nvPr>
        </p:nvSpPr>
        <p:spPr>
          <a:xfrm>
            <a:off x="2133600" y="274320"/>
            <a:ext cx="6096000" cy="1143000"/>
          </a:xfrm>
        </p:spPr>
        <p:txBody>
          <a:bodyPr/>
          <a:lstStyle/>
          <a:p>
            <a:pPr eaLnBrk="1" hangingPunct="1"/>
            <a:r>
              <a:rPr lang="en-US" altLang="en-US" dirty="0" smtClean="0"/>
              <a:t>Feature Delivery</a:t>
            </a:r>
          </a:p>
        </p:txBody>
      </p:sp>
      <p:sp>
        <p:nvSpPr>
          <p:cNvPr id="8" name="TextBox 7"/>
          <p:cNvSpPr txBox="1"/>
          <p:nvPr/>
        </p:nvSpPr>
        <p:spPr>
          <a:xfrm>
            <a:off x="5451474" y="4572000"/>
            <a:ext cx="3414707" cy="369332"/>
          </a:xfrm>
          <a:prstGeom prst="rect">
            <a:avLst/>
          </a:prstGeom>
          <a:noFill/>
        </p:spPr>
        <p:txBody>
          <a:bodyPr wrap="square" rtlCol="0">
            <a:spAutoFit/>
          </a:bodyPr>
          <a:lstStyle/>
          <a:p>
            <a:r>
              <a:rPr lang="en-US" dirty="0" smtClean="0">
                <a:hlinkClick r:id="rId3"/>
              </a:rPr>
              <a:t>Self Organized Teams</a:t>
            </a:r>
            <a:endParaRPr lang="en-US" dirty="0"/>
          </a:p>
        </p:txBody>
      </p:sp>
      <p:pic>
        <p:nvPicPr>
          <p:cNvPr id="10" name="Picture 9" descr="https://encrypted-tbn3.gstatic.com/images?q=tbn:ANd9GcQ9rv3aF5tAvI4x-L1V6TvN670HZq3AO4X1rRiecb62ubA0jyL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9327" y="4495800"/>
            <a:ext cx="955673" cy="66751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6926" y="5333915"/>
            <a:ext cx="1073148" cy="762085"/>
          </a:xfrm>
          <a:prstGeom prst="ellipse">
            <a:avLst/>
          </a:prstGeom>
          <a:ln>
            <a:noFill/>
          </a:ln>
          <a:effectLst>
            <a:softEdge rad="112500"/>
          </a:effectLst>
        </p:spPr>
      </p:pic>
      <p:sp>
        <p:nvSpPr>
          <p:cNvPr id="12" name="TextBox 11"/>
          <p:cNvSpPr txBox="1"/>
          <p:nvPr/>
        </p:nvSpPr>
        <p:spPr>
          <a:xfrm>
            <a:off x="5562600" y="5486400"/>
            <a:ext cx="2998782" cy="369332"/>
          </a:xfrm>
          <a:prstGeom prst="rect">
            <a:avLst/>
          </a:prstGeom>
          <a:noFill/>
        </p:spPr>
        <p:txBody>
          <a:bodyPr wrap="square" rtlCol="0">
            <a:spAutoFit/>
          </a:bodyPr>
          <a:lstStyle/>
          <a:p>
            <a:r>
              <a:rPr lang="en-US" dirty="0" smtClean="0">
                <a:hlinkClick r:id="rId6"/>
              </a:rPr>
              <a:t>Tribal Leadership</a:t>
            </a:r>
            <a:endParaRPr lang="en-US" dirty="0"/>
          </a:p>
        </p:txBody>
      </p:sp>
    </p:spTree>
    <p:extLst>
      <p:ext uri="{BB962C8B-B14F-4D97-AF65-F5344CB8AC3E}">
        <p14:creationId xmlns:p14="http://schemas.microsoft.com/office/powerpoint/2010/main" val="4032023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sz="quarter" idx="1"/>
          </p:nvPr>
        </p:nvSpPr>
        <p:spPr>
          <a:xfrm>
            <a:off x="457200" y="1600200"/>
            <a:ext cx="3584448" cy="4572000"/>
          </a:xfrm>
        </p:spPr>
        <p:txBody>
          <a:bodyPr/>
          <a:lstStyle/>
          <a:p>
            <a:pPr marL="346075" indent="-342900" eaLnBrk="1" hangingPunct="1">
              <a:buFont typeface="Arial" panose="020B0604020202020204" pitchFamily="34" charset="0"/>
              <a:buChar char="•"/>
            </a:pPr>
            <a:r>
              <a:rPr lang="en-US" altLang="en-US" sz="2500" dirty="0" smtClean="0"/>
              <a:t>Not the decision maker</a:t>
            </a:r>
          </a:p>
          <a:p>
            <a:pPr marL="346075" indent="-342900" eaLnBrk="1" hangingPunct="1">
              <a:buFont typeface="Arial" panose="020B0604020202020204" pitchFamily="34" charset="0"/>
              <a:buChar char="•"/>
            </a:pPr>
            <a:r>
              <a:rPr lang="en-US" altLang="en-US" sz="2500" dirty="0" smtClean="0"/>
              <a:t>Cannot commit to dates and budgets</a:t>
            </a:r>
          </a:p>
          <a:p>
            <a:pPr marL="346075" indent="-342900" eaLnBrk="1" hangingPunct="1">
              <a:buFont typeface="Arial" panose="020B0604020202020204" pitchFamily="34" charset="0"/>
              <a:buChar char="•"/>
            </a:pPr>
            <a:r>
              <a:rPr lang="en-US" altLang="en-US" sz="2500" dirty="0" smtClean="0"/>
              <a:t>Facilitates the team and listens</a:t>
            </a:r>
          </a:p>
          <a:p>
            <a:pPr marL="346075" indent="-342900" eaLnBrk="1" hangingPunct="1">
              <a:buFont typeface="Arial" panose="020B0604020202020204" pitchFamily="34" charset="0"/>
              <a:buChar char="•"/>
            </a:pPr>
            <a:endParaRPr lang="en-US" altLang="en-US" sz="2500" dirty="0" smtClean="0"/>
          </a:p>
        </p:txBody>
      </p:sp>
      <p:sp>
        <p:nvSpPr>
          <p:cNvPr id="28675" name="Rectangle 6"/>
          <p:cNvSpPr>
            <a:spLocks noGrp="1" noChangeArrowheads="1"/>
          </p:cNvSpPr>
          <p:nvPr>
            <p:ph sz="quarter" idx="2"/>
          </p:nvPr>
        </p:nvSpPr>
        <p:spPr>
          <a:xfrm>
            <a:off x="4645151" y="1600200"/>
            <a:ext cx="3584448" cy="3505200"/>
          </a:xfrm>
        </p:spPr>
        <p:txBody>
          <a:bodyPr/>
          <a:lstStyle/>
          <a:p>
            <a:pPr marL="342900" indent="-342900" eaLnBrk="1" hangingPunct="1">
              <a:buFont typeface="Arial" panose="020B0604020202020204" pitchFamily="34" charset="0"/>
              <a:buChar char="•"/>
            </a:pPr>
            <a:r>
              <a:rPr lang="en-US" altLang="en-US" sz="2500" dirty="0" smtClean="0"/>
              <a:t>Responsible for enacting and protecting Scrum values and practices</a:t>
            </a:r>
          </a:p>
          <a:p>
            <a:pPr marL="342900" indent="-342900" eaLnBrk="1" hangingPunct="1">
              <a:buFont typeface="Arial" panose="020B0604020202020204" pitchFamily="34" charset="0"/>
              <a:buChar char="•"/>
            </a:pPr>
            <a:r>
              <a:rPr lang="en-US" altLang="en-US" sz="2500" dirty="0" smtClean="0"/>
              <a:t>Main job is to remove impediments</a:t>
            </a:r>
          </a:p>
          <a:p>
            <a:pPr marL="342900" indent="-342900" eaLnBrk="1" hangingPunct="1">
              <a:buFont typeface="Arial" panose="020B0604020202020204" pitchFamily="34" charset="0"/>
              <a:buChar char="•"/>
            </a:pPr>
            <a:r>
              <a:rPr lang="en-US" altLang="en-US" sz="2500" dirty="0" smtClean="0"/>
              <a:t>Works with Product Owner to groom product backlog and prioritize features</a:t>
            </a:r>
          </a:p>
        </p:txBody>
      </p:sp>
      <p:grpSp>
        <p:nvGrpSpPr>
          <p:cNvPr id="5" name="Group 4"/>
          <p:cNvGrpSpPr/>
          <p:nvPr/>
        </p:nvGrpSpPr>
        <p:grpSpPr>
          <a:xfrm>
            <a:off x="457200" y="304800"/>
            <a:ext cx="1654782" cy="1075608"/>
            <a:chOff x="2014788" y="1014"/>
            <a:chExt cx="1654782" cy="1075608"/>
          </a:xfrm>
          <a:scene3d>
            <a:camera prst="orthographicFront"/>
            <a:lightRig rig="flat" dir="t"/>
          </a:scene3d>
        </p:grpSpPr>
        <p:sp>
          <p:nvSpPr>
            <p:cNvPr id="6" name="Rounded Rectangle 5"/>
            <p:cNvSpPr/>
            <p:nvPr/>
          </p:nvSpPr>
          <p:spPr>
            <a:xfrm>
              <a:off x="2014788" y="1014"/>
              <a:ext cx="1654782" cy="1075608"/>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 name="Rounded Rectangle 4"/>
            <p:cNvSpPr/>
            <p:nvPr/>
          </p:nvSpPr>
          <p:spPr>
            <a:xfrm>
              <a:off x="2067295" y="53521"/>
              <a:ext cx="1549768" cy="97059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Scrum  Master</a:t>
              </a:r>
              <a:endParaRPr lang="en-US" sz="2700" kern="1200" dirty="0"/>
            </a:p>
          </p:txBody>
        </p:sp>
      </p:grpSp>
      <p:sp>
        <p:nvSpPr>
          <p:cNvPr id="9" name="Title 1"/>
          <p:cNvSpPr>
            <a:spLocks noGrp="1"/>
          </p:cNvSpPr>
          <p:nvPr>
            <p:ph type="title"/>
          </p:nvPr>
        </p:nvSpPr>
        <p:spPr>
          <a:xfrm>
            <a:off x="2133600" y="274320"/>
            <a:ext cx="6096000" cy="1143000"/>
          </a:xfrm>
        </p:spPr>
        <p:txBody>
          <a:bodyPr/>
          <a:lstStyle/>
          <a:p>
            <a:pPr eaLnBrk="1" hangingPunct="1"/>
            <a:r>
              <a:rPr lang="en-US" altLang="en-US" dirty="0" smtClean="0"/>
              <a:t>Protect the Team</a:t>
            </a:r>
          </a:p>
        </p:txBody>
      </p:sp>
    </p:spTree>
    <p:extLst>
      <p:ext uri="{BB962C8B-B14F-4D97-AF65-F5344CB8AC3E}">
        <p14:creationId xmlns:p14="http://schemas.microsoft.com/office/powerpoint/2010/main" val="480087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320"/>
            <a:ext cx="7772400" cy="1143000"/>
          </a:xfrm>
        </p:spPr>
        <p:txBody>
          <a:bodyPr/>
          <a:lstStyle/>
          <a:p>
            <a:pPr eaLnBrk="1" hangingPunct="1"/>
            <a:r>
              <a:rPr lang="en-US" altLang="en-US" dirty="0" smtClean="0"/>
              <a:t>Strategy Meeting</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780071207"/>
              </p:ext>
            </p:extLst>
          </p:nvPr>
        </p:nvGraphicFramePr>
        <p:xfrm>
          <a:off x="457200" y="1189037"/>
          <a:ext cx="7440613"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138466903"/>
              </p:ext>
            </p:extLst>
          </p:nvPr>
        </p:nvGraphicFramePr>
        <p:xfrm>
          <a:off x="533400" y="2438400"/>
          <a:ext cx="7391400" cy="2819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1749" name="Group 9"/>
          <p:cNvGrpSpPr>
            <a:grpSpLocks/>
          </p:cNvGrpSpPr>
          <p:nvPr/>
        </p:nvGrpSpPr>
        <p:grpSpPr bwMode="auto">
          <a:xfrm>
            <a:off x="2362200" y="5410200"/>
            <a:ext cx="3657600" cy="838200"/>
            <a:chOff x="2405" y="1470187"/>
            <a:chExt cx="1082278" cy="1756800"/>
          </a:xfrm>
          <a:solidFill>
            <a:schemeClr val="accent1">
              <a:lumMod val="20000"/>
              <a:lumOff val="80000"/>
            </a:schemeClr>
          </a:solidFill>
        </p:grpSpPr>
        <p:sp>
          <p:nvSpPr>
            <p:cNvPr id="11" name="Rectangle 10"/>
            <p:cNvSpPr/>
            <p:nvPr/>
          </p:nvSpPr>
          <p:spPr>
            <a:xfrm>
              <a:off x="2405" y="1470187"/>
              <a:ext cx="1082278" cy="1756800"/>
            </a:xfrm>
            <a:prstGeom prst="rect">
              <a:avLst/>
            </a:prstGeom>
            <a:gr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Rectangle 11"/>
            <p:cNvSpPr/>
            <p:nvPr/>
          </p:nvSpPr>
          <p:spPr>
            <a:xfrm>
              <a:off x="2405" y="1470187"/>
              <a:ext cx="1082278" cy="941443"/>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96012" tIns="96012" rIns="128016" bIns="144018" spcCol="1270"/>
            <a:lstStyle/>
            <a:p>
              <a:pPr marL="171450" lvl="1" indent="-171450" defTabSz="800100" eaLnBrk="0" hangingPunct="0">
                <a:lnSpc>
                  <a:spcPct val="90000"/>
                </a:lnSpc>
                <a:spcAft>
                  <a:spcPct val="15000"/>
                </a:spcAft>
                <a:buFontTx/>
                <a:buChar char="••"/>
                <a:defRPr/>
              </a:pPr>
              <a:r>
                <a:rPr lang="en-US" sz="1400" b="1" dirty="0"/>
                <a:t>Frequency ::</a:t>
              </a:r>
              <a:r>
                <a:rPr lang="en-US" sz="1400" dirty="0"/>
                <a:t> 1 -2x a year with updates as needed</a:t>
              </a:r>
            </a:p>
            <a:p>
              <a:pPr marL="171450" lvl="1" indent="-171450" defTabSz="800100" eaLnBrk="0" hangingPunct="0">
                <a:lnSpc>
                  <a:spcPct val="90000"/>
                </a:lnSpc>
                <a:spcAft>
                  <a:spcPct val="15000"/>
                </a:spcAft>
                <a:buFontTx/>
                <a:buChar char="••"/>
                <a:defRPr/>
              </a:pPr>
              <a:r>
                <a:rPr lang="en-US" sz="1400" b="1" dirty="0"/>
                <a:t>Duration :: </a:t>
              </a:r>
              <a:r>
                <a:rPr lang="en-US" sz="1400" dirty="0"/>
                <a:t> 4h – 2d  </a:t>
              </a:r>
              <a:endParaRPr lang="en-US" sz="1400" b="1" dirty="0"/>
            </a:p>
          </p:txBody>
        </p:sp>
      </p:grpSp>
      <p:pic>
        <p:nvPicPr>
          <p:cNvPr id="31750" name="Picture 2" descr="C:\Documents and Settings\bnix\Local Settings\Temporary Internet Files\Content.IE5\0LWTYBCL\MCj04420010000[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91200" y="5791200"/>
            <a:ext cx="444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6624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320"/>
            <a:ext cx="7772400" cy="1143000"/>
          </a:xfrm>
        </p:spPr>
        <p:txBody>
          <a:bodyPr/>
          <a:lstStyle/>
          <a:p>
            <a:pPr eaLnBrk="1" hangingPunct="1"/>
            <a:r>
              <a:rPr lang="en-US" altLang="en-US" dirty="0" smtClean="0"/>
              <a:t>Release Planning</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900696735"/>
              </p:ext>
            </p:extLst>
          </p:nvPr>
        </p:nvGraphicFramePr>
        <p:xfrm>
          <a:off x="457200" y="1188720"/>
          <a:ext cx="7440613"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105924680"/>
              </p:ext>
            </p:extLst>
          </p:nvPr>
        </p:nvGraphicFramePr>
        <p:xfrm>
          <a:off x="530352" y="2441448"/>
          <a:ext cx="7696200" cy="30449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2773" name="Group 4"/>
          <p:cNvGrpSpPr>
            <a:grpSpLocks/>
          </p:cNvGrpSpPr>
          <p:nvPr/>
        </p:nvGrpSpPr>
        <p:grpSpPr bwMode="auto">
          <a:xfrm>
            <a:off x="2209800" y="5562600"/>
            <a:ext cx="3886200" cy="685800"/>
            <a:chOff x="2405" y="1470187"/>
            <a:chExt cx="1082278" cy="1756800"/>
          </a:xfrm>
          <a:solidFill>
            <a:schemeClr val="accent1">
              <a:lumMod val="20000"/>
              <a:lumOff val="80000"/>
            </a:schemeClr>
          </a:solidFill>
        </p:grpSpPr>
        <p:sp>
          <p:nvSpPr>
            <p:cNvPr id="7" name="Rectangle 6"/>
            <p:cNvSpPr/>
            <p:nvPr/>
          </p:nvSpPr>
          <p:spPr>
            <a:xfrm>
              <a:off x="2405" y="1470187"/>
              <a:ext cx="1082278" cy="1756800"/>
            </a:xfrm>
            <a:prstGeom prst="rect">
              <a:avLst/>
            </a:prstGeom>
            <a:gr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2405" y="1470187"/>
              <a:ext cx="1082278" cy="94144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96012" tIns="96012" rIns="128016" bIns="144018" spcCol="1270"/>
            <a:lstStyle/>
            <a:p>
              <a:pPr marL="171450" lvl="1" indent="-171450" defTabSz="800100" eaLnBrk="0" hangingPunct="0">
                <a:lnSpc>
                  <a:spcPct val="90000"/>
                </a:lnSpc>
                <a:spcAft>
                  <a:spcPct val="15000"/>
                </a:spcAft>
                <a:buFontTx/>
                <a:buChar char="••"/>
                <a:defRPr/>
              </a:pPr>
              <a:r>
                <a:rPr lang="en-US" sz="1400" b="1" dirty="0"/>
                <a:t>Frequency ::</a:t>
              </a:r>
              <a:r>
                <a:rPr lang="en-US" sz="1400" dirty="0"/>
                <a:t> First day of each planned release</a:t>
              </a:r>
            </a:p>
            <a:p>
              <a:pPr marL="171450" lvl="1" indent="-171450" defTabSz="800100" eaLnBrk="0" hangingPunct="0">
                <a:lnSpc>
                  <a:spcPct val="90000"/>
                </a:lnSpc>
                <a:spcAft>
                  <a:spcPct val="15000"/>
                </a:spcAft>
                <a:buFontTx/>
                <a:buChar char="••"/>
                <a:defRPr/>
              </a:pPr>
              <a:r>
                <a:rPr lang="en-US" sz="1400" b="1" dirty="0"/>
                <a:t>Duration :: </a:t>
              </a:r>
              <a:r>
                <a:rPr lang="en-US" sz="1400" dirty="0"/>
                <a:t> 4h – 8h  </a:t>
              </a:r>
              <a:endParaRPr lang="en-US" sz="1400" b="1" dirty="0"/>
            </a:p>
          </p:txBody>
        </p:sp>
      </p:grpSp>
      <p:pic>
        <p:nvPicPr>
          <p:cNvPr id="10" name="Picture 2" descr="C:\Documents and Settings\bnix\Local Settings\Temporary Internet Files\Content.IE5\0LWTYBCL\MCj04420010000[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91200" y="5943600"/>
            <a:ext cx="444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407987" y="1690988"/>
            <a:ext cx="7884319" cy="2149818"/>
            <a:chOff x="-443706" y="-838838"/>
            <a:chExt cx="7884319" cy="2149818"/>
          </a:xfrm>
        </p:grpSpPr>
        <p:sp>
          <p:nvSpPr>
            <p:cNvPr id="12" name="Rectangle 11"/>
            <p:cNvSpPr/>
            <p:nvPr/>
          </p:nvSpPr>
          <p:spPr>
            <a:xfrm>
              <a:off x="0" y="487368"/>
              <a:ext cx="7440613" cy="823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p:cNvSpPr/>
            <p:nvPr/>
          </p:nvSpPr>
          <p:spPr>
            <a:xfrm>
              <a:off x="-443706" y="-838838"/>
              <a:ext cx="7440613" cy="823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36239" tIns="22860" rIns="128016" bIns="22860" numCol="1" spcCol="1270" anchor="t" anchorCtr="0">
              <a:noAutofit/>
            </a:bodyPr>
            <a:lstStyle/>
            <a:p>
              <a:pPr lvl="0">
                <a:buFont typeface="Arial" pitchFamily="34" charset="0"/>
                <a:buChar char="•"/>
              </a:pPr>
              <a:r>
                <a:rPr lang="en-US" dirty="0" smtClean="0"/>
                <a:t>Define priorities and target delivery dates identified</a:t>
              </a:r>
            </a:p>
            <a:p>
              <a:pPr lvl="0">
                <a:buFont typeface="Arial" pitchFamily="34" charset="0"/>
                <a:buChar char="•"/>
              </a:pPr>
              <a:r>
                <a:rPr lang="en-US" dirty="0" smtClean="0"/>
                <a:t>Release backlog created and estimated at a high level</a:t>
              </a:r>
            </a:p>
          </p:txBody>
        </p:sp>
      </p:grpSp>
    </p:spTree>
    <p:extLst>
      <p:ext uri="{BB962C8B-B14F-4D97-AF65-F5344CB8AC3E}">
        <p14:creationId xmlns:p14="http://schemas.microsoft.com/office/powerpoint/2010/main" val="871520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381000" y="1839913"/>
          <a:ext cx="8305800" cy="3024187"/>
        </p:xfrm>
        <a:graphic>
          <a:graphicData uri="http://schemas.openxmlformats.org/presentationml/2006/ole">
            <mc:AlternateContent xmlns:mc="http://schemas.openxmlformats.org/markup-compatibility/2006">
              <mc:Choice xmlns:v="urn:schemas-microsoft-com:vml" Requires="v">
                <p:oleObj spid="_x0000_s2074" name="Visio" r:id="rId4" imgW="9934575" imgH="3617595" progId="Visio.Drawing.11">
                  <p:embed/>
                </p:oleObj>
              </mc:Choice>
              <mc:Fallback>
                <p:oleObj name="Visio" r:id="rId4" imgW="9934575" imgH="3617595" progId="Visio.Drawing.1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839913"/>
                        <a:ext cx="8305800" cy="302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2517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320"/>
            <a:ext cx="7772400" cy="944880"/>
          </a:xfrm>
        </p:spPr>
        <p:txBody>
          <a:bodyPr/>
          <a:lstStyle/>
          <a:p>
            <a:pPr eaLnBrk="1" hangingPunct="1"/>
            <a:r>
              <a:rPr lang="en-US" altLang="en-US" dirty="0" smtClean="0"/>
              <a:t>Sprint Planning</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250641321"/>
              </p:ext>
            </p:extLst>
          </p:nvPr>
        </p:nvGraphicFramePr>
        <p:xfrm>
          <a:off x="457200" y="1188720"/>
          <a:ext cx="7440613"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914901442"/>
              </p:ext>
            </p:extLst>
          </p:nvPr>
        </p:nvGraphicFramePr>
        <p:xfrm>
          <a:off x="530352" y="2441448"/>
          <a:ext cx="7696200" cy="27590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4821" name="Group 4"/>
          <p:cNvGrpSpPr>
            <a:grpSpLocks/>
          </p:cNvGrpSpPr>
          <p:nvPr/>
        </p:nvGrpSpPr>
        <p:grpSpPr bwMode="auto">
          <a:xfrm>
            <a:off x="2359152" y="5413248"/>
            <a:ext cx="3886200" cy="758952"/>
            <a:chOff x="2405" y="1470187"/>
            <a:chExt cx="1082278" cy="1756800"/>
          </a:xfrm>
          <a:solidFill>
            <a:schemeClr val="accent1">
              <a:lumMod val="20000"/>
              <a:lumOff val="80000"/>
            </a:schemeClr>
          </a:solidFill>
        </p:grpSpPr>
        <p:sp>
          <p:nvSpPr>
            <p:cNvPr id="7" name="Rectangle 6"/>
            <p:cNvSpPr/>
            <p:nvPr/>
          </p:nvSpPr>
          <p:spPr>
            <a:xfrm>
              <a:off x="2405" y="1470187"/>
              <a:ext cx="1082278" cy="1756800"/>
            </a:xfrm>
            <a:prstGeom prst="rect">
              <a:avLst/>
            </a:prstGeom>
            <a:gr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2405" y="1470187"/>
              <a:ext cx="1082278" cy="94144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96012" tIns="96012" rIns="128016" bIns="144018" spcCol="1270"/>
            <a:lstStyle/>
            <a:p>
              <a:pPr marL="171450" lvl="1" indent="-171450" defTabSz="800100" eaLnBrk="0" hangingPunct="0">
                <a:lnSpc>
                  <a:spcPct val="90000"/>
                </a:lnSpc>
                <a:spcAft>
                  <a:spcPct val="15000"/>
                </a:spcAft>
                <a:buFontTx/>
                <a:buChar char="••"/>
                <a:defRPr/>
              </a:pPr>
              <a:r>
                <a:rPr lang="en-US" sz="1400" b="1" dirty="0"/>
                <a:t>Frequency ::</a:t>
              </a:r>
              <a:r>
                <a:rPr lang="en-US" sz="1400" dirty="0"/>
                <a:t> First day of each planned sprint</a:t>
              </a:r>
            </a:p>
            <a:p>
              <a:pPr marL="171450" lvl="1" indent="-171450" defTabSz="800100" eaLnBrk="0" hangingPunct="0">
                <a:lnSpc>
                  <a:spcPct val="90000"/>
                </a:lnSpc>
                <a:spcAft>
                  <a:spcPct val="15000"/>
                </a:spcAft>
                <a:buFontTx/>
                <a:buChar char="••"/>
                <a:defRPr/>
              </a:pPr>
              <a:r>
                <a:rPr lang="en-US" sz="1400" b="1" dirty="0"/>
                <a:t>Duration :: </a:t>
              </a:r>
              <a:r>
                <a:rPr lang="en-US" sz="1400" dirty="0"/>
                <a:t> 2h – 4h  </a:t>
              </a:r>
              <a:endParaRPr lang="en-US" sz="1400" b="1" dirty="0"/>
            </a:p>
          </p:txBody>
        </p:sp>
      </p:grpSp>
      <p:pic>
        <p:nvPicPr>
          <p:cNvPr id="10" name="Picture 2" descr="C:\Documents and Settings\bnix\Local Settings\Temporary Internet Files\Content.IE5\0LWTYBCL\MCj04420010000[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43600" y="5715000"/>
            <a:ext cx="444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370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2"/>
          <p:cNvSpPr>
            <a:spLocks noGrp="1"/>
          </p:cNvSpPr>
          <p:nvPr>
            <p:ph type="body" sz="quarter" idx="10"/>
          </p:nvPr>
        </p:nvSpPr>
        <p:spPr/>
        <p:txBody>
          <a:bodyPr/>
          <a:lstStyle/>
          <a:p>
            <a:r>
              <a:rPr lang="en-US" altLang="en-US" dirty="0" smtClean="0">
                <a:latin typeface="Arial" charset="0"/>
                <a:cs typeface="Arial" charset="0"/>
              </a:rPr>
              <a:t>Bruce Nix, CSP, CSM, MCP, MCTS</a:t>
            </a:r>
          </a:p>
        </p:txBody>
      </p:sp>
      <p:sp>
        <p:nvSpPr>
          <p:cNvPr id="2" name="TextBox 1"/>
          <p:cNvSpPr txBox="1"/>
          <p:nvPr/>
        </p:nvSpPr>
        <p:spPr>
          <a:xfrm>
            <a:off x="457200" y="2502932"/>
            <a:ext cx="8153400" cy="4867999"/>
          </a:xfrm>
          <a:prstGeom prst="rect">
            <a:avLst/>
          </a:prstGeom>
          <a:noFill/>
        </p:spPr>
        <p:txBody>
          <a:bodyPr wrap="square" rtlCol="0">
            <a:spAutoFit/>
          </a:bodyPr>
          <a:lstStyle/>
          <a:p>
            <a:pPr>
              <a:spcBef>
                <a:spcPts val="150"/>
              </a:spcBef>
              <a:spcAft>
                <a:spcPts val="150"/>
              </a:spcAft>
            </a:pPr>
            <a:r>
              <a:rPr lang="en-US" sz="1400" b="1" dirty="0" smtClean="0"/>
              <a:t>Scrum and Iterative </a:t>
            </a:r>
            <a:r>
              <a:rPr lang="en-US" sz="1400" b="1" dirty="0" smtClean="0"/>
              <a:t>Implementations</a:t>
            </a:r>
            <a:endParaRPr lang="en-US" sz="1400" b="1" dirty="0" smtClean="0"/>
          </a:p>
          <a:p>
            <a:pPr marL="285750" indent="-285750">
              <a:spcBef>
                <a:spcPts val="150"/>
              </a:spcBef>
              <a:spcAft>
                <a:spcPts val="150"/>
              </a:spcAft>
              <a:buFont typeface="Arial" panose="020B0604020202020204" pitchFamily="34" charset="0"/>
              <a:buChar char="•"/>
            </a:pPr>
            <a:r>
              <a:rPr lang="en-US" sz="1400" dirty="0" smtClean="0"/>
              <a:t>Herff Jones – Currently </a:t>
            </a:r>
            <a:r>
              <a:rPr lang="en-US" sz="1400" dirty="0" smtClean="0"/>
              <a:t>working with Pilot Team</a:t>
            </a:r>
            <a:endParaRPr lang="en-US" sz="1400" dirty="0" smtClean="0"/>
          </a:p>
          <a:p>
            <a:pPr marL="285750" indent="-285750">
              <a:spcBef>
                <a:spcPts val="150"/>
              </a:spcBef>
              <a:spcAft>
                <a:spcPts val="150"/>
              </a:spcAft>
              <a:buFont typeface="Arial" panose="020B0604020202020204" pitchFamily="34" charset="0"/>
              <a:buChar char="•"/>
            </a:pPr>
            <a:r>
              <a:rPr lang="en-US" sz="1400" dirty="0" smtClean="0"/>
              <a:t>AutoZone </a:t>
            </a:r>
            <a:r>
              <a:rPr lang="en-US" sz="1400" dirty="0" smtClean="0"/>
              <a:t>-  Doubled feature releases and project close rate</a:t>
            </a:r>
          </a:p>
          <a:p>
            <a:pPr marL="285750" indent="-285750">
              <a:spcBef>
                <a:spcPts val="150"/>
              </a:spcBef>
              <a:spcAft>
                <a:spcPts val="150"/>
              </a:spcAft>
              <a:buFont typeface="Arial" panose="020B0604020202020204" pitchFamily="34" charset="0"/>
              <a:buChar char="•"/>
            </a:pPr>
            <a:r>
              <a:rPr lang="en-US" sz="1400" dirty="0" err="1" smtClean="0"/>
              <a:t>Accredo</a:t>
            </a:r>
            <a:r>
              <a:rPr lang="en-US" sz="1400" dirty="0" smtClean="0"/>
              <a:t> – Enterprise Scrum Competency Center</a:t>
            </a:r>
          </a:p>
          <a:p>
            <a:pPr marL="285750" indent="-285750">
              <a:spcBef>
                <a:spcPts val="150"/>
              </a:spcBef>
              <a:spcAft>
                <a:spcPts val="150"/>
              </a:spcAft>
              <a:buFont typeface="Arial" panose="020B0604020202020204" pitchFamily="34" charset="0"/>
              <a:buChar char="•"/>
            </a:pPr>
            <a:r>
              <a:rPr lang="en-US" sz="1400" dirty="0" smtClean="0"/>
              <a:t>Lokion – </a:t>
            </a:r>
            <a:r>
              <a:rPr lang="en-US" sz="1400" dirty="0" err="1" smtClean="0"/>
              <a:t>eCommerce</a:t>
            </a:r>
            <a:r>
              <a:rPr lang="en-US" sz="1400" dirty="0" smtClean="0"/>
              <a:t> B2B </a:t>
            </a:r>
            <a:r>
              <a:rPr lang="en-US" sz="1400" dirty="0" err="1" smtClean="0"/>
              <a:t>replatform</a:t>
            </a:r>
            <a:endParaRPr lang="en-US" sz="1400" dirty="0"/>
          </a:p>
          <a:p>
            <a:pPr marL="285750" indent="-285750">
              <a:spcBef>
                <a:spcPts val="150"/>
              </a:spcBef>
              <a:spcAft>
                <a:spcPts val="150"/>
              </a:spcAft>
              <a:buFont typeface="Arial" panose="020B0604020202020204" pitchFamily="34" charset="0"/>
              <a:buChar char="•"/>
            </a:pPr>
            <a:r>
              <a:rPr lang="en-US" sz="1400" dirty="0" smtClean="0"/>
              <a:t>Scripps Networks Interactive – Agile Adoption for HGTV, Food Network, Fine Living</a:t>
            </a:r>
          </a:p>
          <a:p>
            <a:pPr marL="285750" indent="-285750">
              <a:spcBef>
                <a:spcPts val="150"/>
              </a:spcBef>
              <a:spcAft>
                <a:spcPts val="1200"/>
              </a:spcAft>
              <a:buFont typeface="Arial" panose="020B0604020202020204" pitchFamily="34" charset="0"/>
              <a:buChar char="•"/>
            </a:pPr>
            <a:r>
              <a:rPr lang="en-US" sz="1400" dirty="0"/>
              <a:t>Merry Maids </a:t>
            </a:r>
            <a:r>
              <a:rPr lang="en-US" sz="1400" dirty="0" smtClean="0"/>
              <a:t>– Proprietary Desktop Software rewrite to Enterprise Web Application</a:t>
            </a:r>
            <a:endParaRPr lang="en-US" sz="1400" dirty="0"/>
          </a:p>
          <a:p>
            <a:pPr>
              <a:spcBef>
                <a:spcPts val="150"/>
              </a:spcBef>
              <a:spcAft>
                <a:spcPts val="150"/>
              </a:spcAft>
            </a:pPr>
            <a:r>
              <a:rPr lang="en-US" sz="1400" b="1" dirty="0" smtClean="0"/>
              <a:t>Blah, Blah, Blah</a:t>
            </a:r>
          </a:p>
          <a:p>
            <a:pPr marL="285750" indent="-285750">
              <a:spcBef>
                <a:spcPts val="150"/>
              </a:spcBef>
              <a:spcAft>
                <a:spcPts val="150"/>
              </a:spcAft>
              <a:buFont typeface="Arial" panose="020B0604020202020204" pitchFamily="34" charset="0"/>
              <a:buChar char="•"/>
            </a:pPr>
            <a:r>
              <a:rPr lang="en-US" sz="1400" dirty="0" smtClean="0"/>
              <a:t>Founding Member of Memphis Agile Practitioners Group</a:t>
            </a:r>
          </a:p>
          <a:p>
            <a:pPr marL="285750" indent="-285750">
              <a:spcBef>
                <a:spcPts val="150"/>
              </a:spcBef>
              <a:spcAft>
                <a:spcPts val="150"/>
              </a:spcAft>
              <a:buFont typeface="Arial" panose="020B0604020202020204" pitchFamily="34" charset="0"/>
              <a:buChar char="•"/>
            </a:pPr>
            <a:r>
              <a:rPr lang="en-US" sz="1400" dirty="0" smtClean="0"/>
              <a:t>Speaker at local chapters (PMI, IIBA) on Agile topics</a:t>
            </a:r>
          </a:p>
          <a:p>
            <a:pPr marL="285750" indent="-285750">
              <a:spcBef>
                <a:spcPts val="150"/>
              </a:spcBef>
              <a:spcAft>
                <a:spcPts val="150"/>
              </a:spcAft>
              <a:buFont typeface="Arial" panose="020B0604020202020204" pitchFamily="34" charset="0"/>
              <a:buChar char="•"/>
            </a:pPr>
            <a:r>
              <a:rPr lang="en-US" sz="1400" dirty="0" smtClean="0"/>
              <a:t>Contributed </a:t>
            </a:r>
            <a:r>
              <a:rPr lang="en-US" sz="1400" dirty="0"/>
              <a:t>material and feedback for Stephen Denning’s book </a:t>
            </a:r>
            <a:r>
              <a:rPr lang="en-US" sz="1400" i="1" u="sng" dirty="0">
                <a:hlinkClick r:id="rId3"/>
              </a:rPr>
              <a:t>The Leader's Guide to Radical Management: Reinventing the Workplace for the 21st Century</a:t>
            </a:r>
            <a:r>
              <a:rPr lang="en-US" sz="1400" dirty="0"/>
              <a:t>. </a:t>
            </a:r>
            <a:endParaRPr lang="en-US" sz="1400" dirty="0" smtClean="0"/>
          </a:p>
          <a:p>
            <a:pPr marL="285750" indent="-285750">
              <a:spcBef>
                <a:spcPts val="150"/>
              </a:spcBef>
              <a:spcAft>
                <a:spcPts val="150"/>
              </a:spcAft>
              <a:buFont typeface="Arial" panose="020B0604020202020204" pitchFamily="34" charset="0"/>
              <a:buChar char="•"/>
            </a:pPr>
            <a:r>
              <a:rPr lang="en-US" sz="1400" dirty="0" smtClean="0"/>
              <a:t>Master of Science, Computer Information Technology (Software Engineering, Database Technologies)</a:t>
            </a:r>
          </a:p>
          <a:p>
            <a:pPr marL="285750" indent="-285750">
              <a:spcBef>
                <a:spcPts val="150"/>
              </a:spcBef>
              <a:spcAft>
                <a:spcPts val="150"/>
              </a:spcAft>
              <a:buFont typeface="Arial" panose="020B0604020202020204" pitchFamily="34" charset="0"/>
              <a:buChar char="•"/>
            </a:pPr>
            <a:r>
              <a:rPr lang="en-US" sz="1400" dirty="0" smtClean="0"/>
              <a:t>BS, Organizational Management</a:t>
            </a:r>
          </a:p>
          <a:p>
            <a:pPr marL="285750" indent="-285750">
              <a:spcBef>
                <a:spcPts val="150"/>
              </a:spcBef>
              <a:spcAft>
                <a:spcPts val="150"/>
              </a:spcAft>
              <a:buFont typeface="Arial" panose="020B0604020202020204" pitchFamily="34" charset="0"/>
              <a:buChar char="•"/>
            </a:pPr>
            <a:endParaRPr lang="en-US" sz="1400" dirty="0" smtClean="0"/>
          </a:p>
          <a:p>
            <a:pPr>
              <a:spcBef>
                <a:spcPts val="150"/>
              </a:spcBef>
              <a:spcAft>
                <a:spcPts val="150"/>
              </a:spcAft>
            </a:pPr>
            <a:endParaRPr lang="en-US" sz="1400" dirty="0" smtClean="0"/>
          </a:p>
          <a:p>
            <a:pPr>
              <a:spcBef>
                <a:spcPts val="150"/>
              </a:spcBef>
              <a:spcAft>
                <a:spcPts val="150"/>
              </a:spcAft>
            </a:pP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Here’s A Story…</a:t>
            </a:r>
            <a:endParaRPr lang="en-US" dirty="0"/>
          </a:p>
        </p:txBody>
      </p:sp>
    </p:spTree>
    <p:extLst>
      <p:ext uri="{BB962C8B-B14F-4D97-AF65-F5344CB8AC3E}">
        <p14:creationId xmlns:p14="http://schemas.microsoft.com/office/powerpoint/2010/main" val="40506310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810000"/>
            <a:ext cx="5257800" cy="2847975"/>
          </a:xfrm>
          <a:prstGeom prst="rect">
            <a:avLst/>
          </a:prstGeom>
        </p:spPr>
      </p:pic>
      <p:sp>
        <p:nvSpPr>
          <p:cNvPr id="2" name="Title 1"/>
          <p:cNvSpPr>
            <a:spLocks noGrp="1"/>
          </p:cNvSpPr>
          <p:nvPr>
            <p:ph type="title"/>
          </p:nvPr>
        </p:nvSpPr>
        <p:spPr/>
        <p:txBody>
          <a:bodyPr/>
          <a:lstStyle/>
          <a:p>
            <a:r>
              <a:rPr lang="en-US" dirty="0" smtClean="0"/>
              <a:t>Herff Jones</a:t>
            </a:r>
            <a:r>
              <a:rPr lang="en-US" dirty="0" smtClean="0"/>
              <a:t> </a:t>
            </a:r>
            <a:r>
              <a:rPr lang="en-US" dirty="0" smtClean="0"/>
              <a:t>Team</a:t>
            </a:r>
            <a:endParaRPr lang="en-US" dirty="0"/>
          </a:p>
        </p:txBody>
      </p:sp>
      <p:pic>
        <p:nvPicPr>
          <p:cNvPr id="2050" name="Picture 2" descr="E:\DCIM\101MSDCF\DSC0034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38940">
            <a:off x="1004119" y="1622094"/>
            <a:ext cx="3665379" cy="27490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851400" y="1016000"/>
            <a:ext cx="3251200" cy="24384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6800" y="3690937"/>
            <a:ext cx="4114800" cy="3086100"/>
          </a:xfrm>
          <a:prstGeom prst="rect">
            <a:avLst/>
          </a:prstGeom>
        </p:spPr>
      </p:pic>
    </p:spTree>
    <p:extLst>
      <p:ext uri="{BB962C8B-B14F-4D97-AF65-F5344CB8AC3E}">
        <p14:creationId xmlns:p14="http://schemas.microsoft.com/office/powerpoint/2010/main" val="1250628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320"/>
            <a:ext cx="7313612" cy="1143000"/>
          </a:xfrm>
        </p:spPr>
        <p:txBody>
          <a:bodyPr/>
          <a:lstStyle/>
          <a:p>
            <a:r>
              <a:rPr lang="en-US" altLang="en-US" dirty="0" smtClean="0"/>
              <a:t>User Stories</a:t>
            </a:r>
          </a:p>
        </p:txBody>
      </p:sp>
      <p:sp>
        <p:nvSpPr>
          <p:cNvPr id="36867" name="Rectangle 3"/>
          <p:cNvSpPr>
            <a:spLocks noGrp="1" noChangeArrowheads="1"/>
          </p:cNvSpPr>
          <p:nvPr>
            <p:ph type="body" sz="half" idx="1"/>
          </p:nvPr>
        </p:nvSpPr>
        <p:spPr>
          <a:xfrm>
            <a:off x="457200" y="1141412"/>
            <a:ext cx="7316788" cy="1830388"/>
          </a:xfrm>
        </p:spPr>
        <p:txBody>
          <a:bodyPr/>
          <a:lstStyle/>
          <a:p>
            <a:r>
              <a:rPr lang="en-US" altLang="en-US" sz="2500" dirty="0" smtClean="0"/>
              <a:t> A way of defining requirements (Business, User and System) in a helpful contextual manner, expressed in everyday language</a:t>
            </a:r>
          </a:p>
          <a:p>
            <a:pPr>
              <a:buFont typeface="Wingdings" pitchFamily="2" charset="2"/>
              <a:buNone/>
            </a:pPr>
            <a:endParaRPr lang="en-US" altLang="en-US" sz="2500" dirty="0" smtClean="0"/>
          </a:p>
        </p:txBody>
      </p:sp>
      <p:graphicFrame>
        <p:nvGraphicFramePr>
          <p:cNvPr id="94254" name="Group 46"/>
          <p:cNvGraphicFramePr>
            <a:graphicFrameLocks noGrp="1"/>
          </p:cNvGraphicFramePr>
          <p:nvPr>
            <p:ph sz="half" idx="2"/>
            <p:extLst>
              <p:ext uri="{D42A27DB-BD31-4B8C-83A1-F6EECF244321}">
                <p14:modId xmlns:p14="http://schemas.microsoft.com/office/powerpoint/2010/main" val="3182558336"/>
              </p:ext>
            </p:extLst>
          </p:nvPr>
        </p:nvGraphicFramePr>
        <p:xfrm>
          <a:off x="609599" y="2590800"/>
          <a:ext cx="7391401" cy="2209800"/>
        </p:xfrm>
        <a:graphic>
          <a:graphicData uri="http://schemas.openxmlformats.org/drawingml/2006/table">
            <a:tbl>
              <a:tblPr>
                <a:tableStyleId>{3C2FFA5D-87B4-456A-9821-1D502468CF0F}</a:tableStyleId>
              </a:tblPr>
              <a:tblGrid>
                <a:gridCol w="3558823"/>
                <a:gridCol w="3832578"/>
              </a:tblGrid>
              <a:tr h="4000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500" b="1" u="none" strike="noStrike" cap="none" normalizeH="0" baseline="0" dirty="0" smtClean="0">
                          <a:ln>
                            <a:noFill/>
                          </a:ln>
                          <a:effectLst/>
                        </a:rPr>
                        <a:t>BR Statement</a:t>
                      </a:r>
                      <a:endParaRPr kumimoji="0" lang="en-US" sz="25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500" b="1" u="none" strike="noStrike" cap="none" normalizeH="0" baseline="0" dirty="0" smtClean="0">
                          <a:ln>
                            <a:noFill/>
                          </a:ln>
                          <a:effectLst/>
                        </a:rPr>
                        <a:t>Story</a:t>
                      </a:r>
                      <a:endParaRPr kumimoji="0" lang="en-US" sz="2500" b="1" i="0" u="none" strike="noStrike" cap="none" normalizeH="0" baseline="0" dirty="0" smtClean="0">
                        <a:ln>
                          <a:noFill/>
                        </a:ln>
                        <a:solidFill>
                          <a:schemeClr val="tx1"/>
                        </a:solidFill>
                        <a:effectLst/>
                        <a:latin typeface="Verdana" pitchFamily="34" charset="0"/>
                      </a:endParaRPr>
                    </a:p>
                  </a:txBody>
                  <a:tcPr horzOverflow="overflow"/>
                </a:tc>
              </a:tr>
              <a:tr h="10287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The system shall allow users to authenticate using a unique username and password to gain access to application</a:t>
                      </a:r>
                      <a:endParaRPr kumimoji="0" lang="en-US" sz="2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As A User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I WANT to identify myself with a unique username and password</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SO THAT only I will be able to change my information</a:t>
                      </a:r>
                      <a:endParaRPr kumimoji="0" lang="en-US" sz="2000" b="0" i="0" u="none" strike="noStrike" cap="none" normalizeH="0" baseline="0" dirty="0" smtClean="0">
                        <a:ln>
                          <a:noFill/>
                        </a:ln>
                        <a:solidFill>
                          <a:schemeClr val="tx1"/>
                        </a:solidFill>
                        <a:effectLst/>
                        <a:latin typeface="Verdana" pitchFamily="34" charset="0"/>
                      </a:endParaRPr>
                    </a:p>
                  </a:txBody>
                  <a:tcPr horzOverflow="overflow"/>
                </a:tc>
              </a:tr>
            </a:tbl>
          </a:graphicData>
        </a:graphic>
      </p:graphicFrame>
    </p:spTree>
    <p:extLst>
      <p:ext uri="{BB962C8B-B14F-4D97-AF65-F5344CB8AC3E}">
        <p14:creationId xmlns:p14="http://schemas.microsoft.com/office/powerpoint/2010/main" val="158914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320"/>
            <a:ext cx="7313613" cy="1143000"/>
          </a:xfrm>
        </p:spPr>
        <p:txBody>
          <a:bodyPr/>
          <a:lstStyle/>
          <a:p>
            <a:r>
              <a:rPr lang="en-US" altLang="en-US" dirty="0" smtClean="0"/>
              <a:t>User Story Format</a:t>
            </a:r>
          </a:p>
        </p:txBody>
      </p:sp>
      <p:graphicFrame>
        <p:nvGraphicFramePr>
          <p:cNvPr id="102435" name="Group 35"/>
          <p:cNvGraphicFramePr>
            <a:graphicFrameLocks noGrp="1"/>
          </p:cNvGraphicFramePr>
          <p:nvPr>
            <p:ph sz="half" idx="2"/>
            <p:extLst>
              <p:ext uri="{D42A27DB-BD31-4B8C-83A1-F6EECF244321}">
                <p14:modId xmlns:p14="http://schemas.microsoft.com/office/powerpoint/2010/main" val="510148923"/>
              </p:ext>
            </p:extLst>
          </p:nvPr>
        </p:nvGraphicFramePr>
        <p:xfrm>
          <a:off x="609600" y="1349374"/>
          <a:ext cx="7467600" cy="3756026"/>
        </p:xfrm>
        <a:graphic>
          <a:graphicData uri="http://schemas.openxmlformats.org/drawingml/2006/table">
            <a:tbl>
              <a:tblPr>
                <a:tableStyleId>{3C2FFA5D-87B4-456A-9821-1D502468CF0F}</a:tableStyleId>
              </a:tblPr>
              <a:tblGrid>
                <a:gridCol w="2400300"/>
                <a:gridCol w="5067300"/>
              </a:tblGrid>
              <a:tr h="40006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smtClean="0">
                          <a:ln>
                            <a:noFill/>
                          </a:ln>
                          <a:effectLst/>
                        </a:rPr>
                        <a:t>Format</a:t>
                      </a:r>
                      <a:endParaRPr kumimoji="0" lang="en-US" sz="1800" b="1" i="0" u="none" strike="noStrike" cap="none" normalizeH="0" baseline="0" dirty="0" smtClean="0">
                        <a:ln>
                          <a:noFill/>
                        </a:ln>
                        <a:solidFill>
                          <a:schemeClr val="tx1"/>
                        </a:solidFill>
                        <a:effectLst/>
                        <a:latin typeface="Verdana" pitchFamily="34" charset="0"/>
                      </a:endParaRPr>
                    </a:p>
                  </a:txBody>
                  <a:tcPr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smtClean="0">
                          <a:ln>
                            <a:noFill/>
                          </a:ln>
                          <a:effectLst/>
                        </a:rPr>
                        <a:t>Description</a:t>
                      </a:r>
                      <a:endParaRPr kumimoji="0" lang="en-US" sz="1800" b="1" i="0" u="none" strike="noStrike" cap="none" normalizeH="0" baseline="0" dirty="0" smtClean="0">
                        <a:ln>
                          <a:noFill/>
                        </a:ln>
                        <a:solidFill>
                          <a:schemeClr val="tx1"/>
                        </a:solidFill>
                        <a:effectLst/>
                        <a:latin typeface="Verdana" pitchFamily="34" charset="0"/>
                      </a:endParaRPr>
                    </a:p>
                  </a:txBody>
                  <a:tcPr marT="45722" marB="45722" horzOverflow="overflow"/>
                </a:tc>
              </a:tr>
              <a:tr h="102873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smtClean="0">
                          <a:ln>
                            <a:noFill/>
                          </a:ln>
                          <a:effectLst/>
                        </a:rPr>
                        <a:t>AS A</a:t>
                      </a:r>
                      <a:endParaRPr kumimoji="0" lang="en-US" sz="1800" b="1" i="0" u="none" strike="noStrike" cap="none" normalizeH="0" baseline="0" dirty="0" smtClean="0">
                        <a:ln>
                          <a:noFill/>
                        </a:ln>
                        <a:solidFill>
                          <a:schemeClr val="tx1"/>
                        </a:solidFill>
                        <a:effectLst/>
                        <a:latin typeface="Verdana" pitchFamily="34" charset="0"/>
                      </a:endParaRPr>
                    </a:p>
                  </a:txBody>
                  <a:tcPr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u="none" strike="noStrike" cap="none" normalizeH="0" baseline="0" dirty="0" smtClean="0">
                          <a:ln>
                            <a:noFill/>
                          </a:ln>
                          <a:effectLst/>
                        </a:rPr>
                        <a:t>&lt;User Type&gt;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u="none" strike="noStrike" cap="none" normalizeH="0" baseline="0" dirty="0" smtClean="0">
                          <a:ln>
                            <a:noFill/>
                          </a:ln>
                          <a:effectLst/>
                        </a:rPr>
                        <a:t>Business Role – Product Owner, Customer, Stakeholder, User, Vice-President</a:t>
                      </a:r>
                      <a:endParaRPr kumimoji="0" lang="en-US" sz="1800" b="0" i="0" u="none" strike="noStrike" cap="none" normalizeH="0" baseline="0" dirty="0" smtClean="0">
                        <a:ln>
                          <a:noFill/>
                        </a:ln>
                        <a:solidFill>
                          <a:schemeClr val="tx1"/>
                        </a:solidFill>
                        <a:effectLst/>
                        <a:latin typeface="Verdana" pitchFamily="34" charset="0"/>
                      </a:endParaRPr>
                    </a:p>
                  </a:txBody>
                  <a:tcPr marT="45722" marB="45722" horzOverflow="overflow"/>
                </a:tc>
              </a:tr>
              <a:tr h="102873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smtClean="0">
                          <a:ln>
                            <a:noFill/>
                          </a:ln>
                          <a:effectLst/>
                        </a:rPr>
                        <a:t>I WANT (Must Have, Should have, Could Have)</a:t>
                      </a:r>
                      <a:endParaRPr kumimoji="0" lang="en-US" sz="1800" b="1" i="0" u="none" strike="noStrike" cap="none" normalizeH="0" baseline="0" dirty="0" smtClean="0">
                        <a:ln>
                          <a:noFill/>
                        </a:ln>
                        <a:solidFill>
                          <a:schemeClr val="tx1"/>
                        </a:solidFill>
                        <a:effectLst/>
                        <a:latin typeface="Verdana" pitchFamily="34" charset="0"/>
                      </a:endParaRPr>
                    </a:p>
                  </a:txBody>
                  <a:tcPr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u="none" strike="noStrike" cap="none" normalizeH="0" baseline="0" dirty="0" smtClean="0">
                          <a:ln>
                            <a:noFill/>
                          </a:ln>
                          <a:effectLst/>
                        </a:rPr>
                        <a:t>&lt;Functionality, Feature, Characteristic&gt;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u="none" strike="noStrike" cap="none" normalizeH="0" baseline="0" dirty="0" smtClean="0">
                          <a:ln>
                            <a:noFill/>
                          </a:ln>
                          <a:effectLst/>
                        </a:rPr>
                        <a:t> - Administration Page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u="none" strike="noStrike" cap="none" normalizeH="0" baseline="0" dirty="0" smtClean="0">
                          <a:ln>
                            <a:noFill/>
                          </a:ln>
                          <a:effectLst/>
                        </a:rPr>
                        <a:t>- Ability to add a follow-up flag</a:t>
                      </a:r>
                      <a:endParaRPr kumimoji="0" lang="en-US" sz="1800" b="0" i="0" u="none" strike="noStrike" cap="none" normalizeH="0" baseline="0" dirty="0" smtClean="0">
                        <a:ln>
                          <a:noFill/>
                        </a:ln>
                        <a:solidFill>
                          <a:schemeClr val="tx1"/>
                        </a:solidFill>
                        <a:effectLst/>
                        <a:latin typeface="Verdana" pitchFamily="34" charset="0"/>
                      </a:endParaRPr>
                    </a:p>
                  </a:txBody>
                  <a:tcPr marT="45722" marB="45722" horzOverflow="overflow"/>
                </a:tc>
              </a:tr>
              <a:tr h="129849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smtClean="0">
                          <a:ln>
                            <a:noFill/>
                          </a:ln>
                          <a:effectLst/>
                        </a:rPr>
                        <a:t>SO THAT</a:t>
                      </a:r>
                      <a:endParaRPr kumimoji="0" lang="en-US" sz="1800" b="1" i="0" u="none" strike="noStrike" cap="none" normalizeH="0" baseline="0" dirty="0" smtClean="0">
                        <a:ln>
                          <a:noFill/>
                        </a:ln>
                        <a:solidFill>
                          <a:schemeClr val="tx1"/>
                        </a:solidFill>
                        <a:effectLst/>
                        <a:latin typeface="Verdana" pitchFamily="34" charset="0"/>
                      </a:endParaRPr>
                    </a:p>
                  </a:txBody>
                  <a:tcPr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u="none" strike="noStrike" cap="none" normalizeH="0" baseline="0" dirty="0" smtClean="0">
                          <a:ln>
                            <a:noFill/>
                          </a:ln>
                          <a:effectLst/>
                        </a:rPr>
                        <a:t>&lt;Business Value Provided&gt;</a:t>
                      </a:r>
                    </a:p>
                    <a:p>
                      <a:pPr marL="0" marR="0" lvl="0" indent="0" algn="l" defTabSz="914400" rtl="0" eaLnBrk="1" fontAlgn="base" latinLnBrk="0" hangingPunct="1">
                        <a:lnSpc>
                          <a:spcPct val="100000"/>
                        </a:lnSpc>
                        <a:spcBef>
                          <a:spcPct val="20000"/>
                        </a:spcBef>
                        <a:spcAft>
                          <a:spcPct val="0"/>
                        </a:spcAft>
                        <a:buClr>
                          <a:schemeClr val="tx2"/>
                        </a:buClr>
                        <a:buSzPct val="70000"/>
                        <a:buFontTx/>
                        <a:buChar char="-"/>
                        <a:tabLst/>
                      </a:pPr>
                      <a:r>
                        <a:rPr kumimoji="0" lang="en-US" sz="1800" u="none" strike="noStrike" cap="none" normalizeH="0" baseline="0" dirty="0" smtClean="0">
                          <a:ln>
                            <a:noFill/>
                          </a:ln>
                          <a:effectLst/>
                        </a:rPr>
                        <a:t>Answers the Why we are doing this</a:t>
                      </a:r>
                    </a:p>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800" u="none" strike="noStrike" cap="none" normalizeH="0" baseline="0" dirty="0" smtClean="0">
                          <a:ln>
                            <a:noFill/>
                          </a:ln>
                          <a:effectLst/>
                        </a:rPr>
                        <a:t>- If it is hard to answer, feature is probably not needed</a:t>
                      </a:r>
                      <a:endParaRPr kumimoji="0" lang="en-US" sz="1800" b="0" i="0" u="none" strike="noStrike" cap="none" normalizeH="0" baseline="0" dirty="0" smtClean="0">
                        <a:ln>
                          <a:noFill/>
                        </a:ln>
                        <a:solidFill>
                          <a:schemeClr val="tx1"/>
                        </a:solidFill>
                        <a:effectLst/>
                        <a:latin typeface="Verdana" pitchFamily="34" charset="0"/>
                      </a:endParaRPr>
                    </a:p>
                  </a:txBody>
                  <a:tcPr marT="45722" marB="45722" horzOverflow="overflow"/>
                </a:tc>
              </a:tr>
            </a:tbl>
          </a:graphicData>
        </a:graphic>
      </p:graphicFrame>
    </p:spTree>
    <p:extLst>
      <p:ext uri="{BB962C8B-B14F-4D97-AF65-F5344CB8AC3E}">
        <p14:creationId xmlns:p14="http://schemas.microsoft.com/office/powerpoint/2010/main" val="3941799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320"/>
            <a:ext cx="7313613" cy="1143000"/>
          </a:xfrm>
        </p:spPr>
        <p:txBody>
          <a:bodyPr/>
          <a:lstStyle/>
          <a:p>
            <a:r>
              <a:rPr lang="en-US" altLang="en-US" sz="3200" dirty="0" smtClean="0"/>
              <a:t>User Story Format – Verify Doneness</a:t>
            </a:r>
          </a:p>
        </p:txBody>
      </p:sp>
      <p:graphicFrame>
        <p:nvGraphicFramePr>
          <p:cNvPr id="103447" name="Group 23"/>
          <p:cNvGraphicFramePr>
            <a:graphicFrameLocks noGrp="1"/>
          </p:cNvGraphicFramePr>
          <p:nvPr>
            <p:ph sz="half" idx="2"/>
            <p:extLst>
              <p:ext uri="{D42A27DB-BD31-4B8C-83A1-F6EECF244321}">
                <p14:modId xmlns:p14="http://schemas.microsoft.com/office/powerpoint/2010/main" val="2881252908"/>
              </p:ext>
            </p:extLst>
          </p:nvPr>
        </p:nvGraphicFramePr>
        <p:xfrm>
          <a:off x="533400" y="1295316"/>
          <a:ext cx="7543800" cy="3810084"/>
        </p:xfrm>
        <a:graphic>
          <a:graphicData uri="http://schemas.openxmlformats.org/drawingml/2006/table">
            <a:tbl>
              <a:tblPr>
                <a:tableStyleId>{3C2FFA5D-87B4-456A-9821-1D502468CF0F}</a:tableStyleId>
              </a:tblPr>
              <a:tblGrid>
                <a:gridCol w="2424793"/>
                <a:gridCol w="5119007"/>
              </a:tblGrid>
              <a:tr h="39994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smtClean="0">
                          <a:ln>
                            <a:noFill/>
                          </a:ln>
                          <a:effectLst/>
                        </a:rPr>
                        <a:t>Format</a:t>
                      </a:r>
                      <a:endParaRPr kumimoji="0" lang="en-US" sz="1800" b="1" i="0" u="none" strike="noStrike" cap="none" normalizeH="0" baseline="0" dirty="0" smtClean="0">
                        <a:ln>
                          <a:noFill/>
                        </a:ln>
                        <a:solidFill>
                          <a:schemeClr val="tx1"/>
                        </a:solidFill>
                        <a:effectLst/>
                        <a:latin typeface="Verdana" pitchFamily="34" charset="0"/>
                      </a:endParaRP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smtClean="0">
                          <a:ln>
                            <a:noFill/>
                          </a:ln>
                          <a:effectLst/>
                        </a:rPr>
                        <a:t>Description</a:t>
                      </a:r>
                      <a:endParaRPr kumimoji="0" lang="en-US" sz="1800" b="1" i="0" u="none" strike="noStrike" cap="none" normalizeH="0" baseline="0" dirty="0" smtClean="0">
                        <a:ln>
                          <a:noFill/>
                        </a:ln>
                        <a:solidFill>
                          <a:schemeClr val="tx1"/>
                        </a:solidFill>
                        <a:effectLst/>
                        <a:latin typeface="Verdana" pitchFamily="34" charset="0"/>
                      </a:endParaRPr>
                    </a:p>
                  </a:txBody>
                  <a:tcPr marT="45708" marB="45708" horzOverflow="overflow"/>
                </a:tc>
              </a:tr>
              <a:tr h="135320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smtClean="0">
                          <a:ln>
                            <a:noFill/>
                          </a:ln>
                          <a:effectLst/>
                        </a:rPr>
                        <a:t>GIVEN</a:t>
                      </a:r>
                      <a:endParaRPr kumimoji="0" lang="en-US" sz="1800" b="1" i="0" u="none" strike="noStrike" cap="none" normalizeH="0" baseline="0" dirty="0" smtClean="0">
                        <a:ln>
                          <a:noFill/>
                        </a:ln>
                        <a:solidFill>
                          <a:schemeClr val="tx1"/>
                        </a:solidFill>
                        <a:effectLst/>
                        <a:latin typeface="Verdana" pitchFamily="34" charset="0"/>
                      </a:endParaRP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u="none" strike="noStrike" cap="none" normalizeH="0" baseline="0" dirty="0" smtClean="0">
                          <a:ln>
                            <a:noFill/>
                          </a:ln>
                          <a:effectLst/>
                        </a:rPr>
                        <a:t>&lt;Pre-Condition&gt; </a:t>
                      </a:r>
                    </a:p>
                    <a:p>
                      <a:pPr marL="0" marR="0" lvl="0" indent="0" algn="l" defTabSz="914400" rtl="0" eaLnBrk="1" fontAlgn="base" latinLnBrk="0" hangingPunct="1">
                        <a:lnSpc>
                          <a:spcPct val="100000"/>
                        </a:lnSpc>
                        <a:spcBef>
                          <a:spcPct val="20000"/>
                        </a:spcBef>
                        <a:spcAft>
                          <a:spcPct val="0"/>
                        </a:spcAft>
                        <a:buClr>
                          <a:schemeClr val="tx2"/>
                        </a:buClr>
                        <a:buSzPct val="70000"/>
                        <a:buFontTx/>
                        <a:buChar char="-"/>
                        <a:tabLst/>
                      </a:pPr>
                      <a:r>
                        <a:rPr kumimoji="0" lang="en-US" sz="1800" u="none" strike="noStrike" cap="none" normalizeH="0" baseline="0" dirty="0" smtClean="0">
                          <a:ln>
                            <a:noFill/>
                          </a:ln>
                          <a:effectLst/>
                        </a:rPr>
                        <a:t>State of the system at the beginning of the test</a:t>
                      </a:r>
                    </a:p>
                    <a:p>
                      <a:pPr marL="0" marR="0" lvl="0" indent="0" algn="l" defTabSz="914400" rtl="0" eaLnBrk="1" fontAlgn="base" latinLnBrk="0" hangingPunct="1">
                        <a:lnSpc>
                          <a:spcPct val="100000"/>
                        </a:lnSpc>
                        <a:spcBef>
                          <a:spcPct val="20000"/>
                        </a:spcBef>
                        <a:spcAft>
                          <a:spcPct val="0"/>
                        </a:spcAft>
                        <a:buClr>
                          <a:schemeClr val="tx2"/>
                        </a:buClr>
                        <a:buSzPct val="70000"/>
                        <a:buFontTx/>
                        <a:buChar char="-"/>
                        <a:tabLst/>
                      </a:pPr>
                      <a:r>
                        <a:rPr kumimoji="0" lang="en-US" sz="1800" u="none" strike="noStrike" cap="none" normalizeH="0" baseline="0" dirty="0" smtClean="0">
                          <a:ln>
                            <a:noFill/>
                          </a:ln>
                          <a:effectLst/>
                        </a:rPr>
                        <a:t>- States Assumptions</a:t>
                      </a:r>
                    </a:p>
                    <a:p>
                      <a:pPr marL="0" marR="0" lvl="0" indent="0" algn="l" defTabSz="914400" rtl="0" eaLnBrk="1" fontAlgn="base" latinLnBrk="0" hangingPunct="1">
                        <a:lnSpc>
                          <a:spcPct val="100000"/>
                        </a:lnSpc>
                        <a:spcBef>
                          <a:spcPct val="20000"/>
                        </a:spcBef>
                        <a:spcAft>
                          <a:spcPct val="0"/>
                        </a:spcAft>
                        <a:buClr>
                          <a:schemeClr val="tx2"/>
                        </a:buClr>
                        <a:buSzPct val="70000"/>
                        <a:buFontTx/>
                        <a:buChar char="-"/>
                        <a:tabLst/>
                      </a:pPr>
                      <a:r>
                        <a:rPr kumimoji="0" lang="en-US" sz="1800" u="none" strike="noStrike" cap="none" normalizeH="0" baseline="0" dirty="0" smtClean="0">
                          <a:ln>
                            <a:noFill/>
                          </a:ln>
                          <a:effectLst/>
                        </a:rPr>
                        <a:t>- Add additional pre-conditions as needed</a:t>
                      </a:r>
                      <a:endParaRPr kumimoji="0" lang="en-US" sz="1800" b="0" i="0" u="none" strike="noStrike" cap="none" normalizeH="0" baseline="0" dirty="0" smtClean="0">
                        <a:ln>
                          <a:noFill/>
                        </a:ln>
                        <a:solidFill>
                          <a:schemeClr val="tx1"/>
                        </a:solidFill>
                        <a:effectLst/>
                        <a:latin typeface="Verdana" pitchFamily="34" charset="0"/>
                      </a:endParaRPr>
                    </a:p>
                  </a:txBody>
                  <a:tcPr marT="45708" marB="45708" horzOverflow="overflow"/>
                </a:tc>
              </a:tr>
              <a:tr h="102842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smtClean="0">
                          <a:ln>
                            <a:noFill/>
                          </a:ln>
                          <a:effectLst/>
                        </a:rPr>
                        <a:t>WHEN</a:t>
                      </a:r>
                      <a:endParaRPr kumimoji="0" lang="en-US" sz="1800" b="1" i="0" u="none" strike="noStrike" cap="none" normalizeH="0" baseline="0" dirty="0" smtClean="0">
                        <a:ln>
                          <a:noFill/>
                        </a:ln>
                        <a:solidFill>
                          <a:schemeClr val="tx1"/>
                        </a:solidFill>
                        <a:effectLst/>
                        <a:latin typeface="Verdana" pitchFamily="34" charset="0"/>
                      </a:endParaRP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u="none" strike="noStrike" cap="none" normalizeH="0" baseline="0" dirty="0" smtClean="0">
                          <a:ln>
                            <a:noFill/>
                          </a:ln>
                          <a:effectLst/>
                        </a:rPr>
                        <a:t>&lt;Event Occurs&gt;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u="none" strike="noStrike" cap="none" normalizeH="0" baseline="0" dirty="0" smtClean="0">
                          <a:ln>
                            <a:noFill/>
                          </a:ln>
                          <a:effectLst/>
                        </a:rPr>
                        <a:t> - Event that will trigger an outcome</a:t>
                      </a:r>
                      <a:endParaRPr kumimoji="0" lang="en-US" sz="1800" b="0" i="0" u="none" strike="noStrike" cap="none" normalizeH="0" baseline="0" dirty="0" smtClean="0">
                        <a:ln>
                          <a:noFill/>
                        </a:ln>
                        <a:solidFill>
                          <a:schemeClr val="tx1"/>
                        </a:solidFill>
                        <a:effectLst/>
                        <a:latin typeface="Verdana" pitchFamily="34" charset="0"/>
                      </a:endParaRPr>
                    </a:p>
                  </a:txBody>
                  <a:tcPr marT="45708" marB="45708" horzOverflow="overflow"/>
                </a:tc>
              </a:tr>
              <a:tr h="102842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smtClean="0">
                          <a:ln>
                            <a:noFill/>
                          </a:ln>
                          <a:effectLst/>
                        </a:rPr>
                        <a:t>THEN</a:t>
                      </a:r>
                      <a:endParaRPr kumimoji="0" lang="en-US" sz="1800" b="1" i="0" u="none" strike="noStrike" cap="none" normalizeH="0" baseline="0" dirty="0" smtClean="0">
                        <a:ln>
                          <a:noFill/>
                        </a:ln>
                        <a:solidFill>
                          <a:schemeClr val="tx1"/>
                        </a:solidFill>
                        <a:effectLst/>
                        <a:latin typeface="Verdana" pitchFamily="34" charset="0"/>
                      </a:endParaRP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u="none" strike="noStrike" cap="none" normalizeH="0" baseline="0" dirty="0" smtClean="0">
                          <a:ln>
                            <a:noFill/>
                          </a:ln>
                          <a:effectLst/>
                        </a:rPr>
                        <a:t>&lt;Expected Outcome&gt;</a:t>
                      </a:r>
                    </a:p>
                    <a:p>
                      <a:pPr marL="0" marR="0" lvl="0" indent="0" algn="l" defTabSz="914400" rtl="0" eaLnBrk="1" fontAlgn="base" latinLnBrk="0" hangingPunct="1">
                        <a:lnSpc>
                          <a:spcPct val="100000"/>
                        </a:lnSpc>
                        <a:spcBef>
                          <a:spcPct val="20000"/>
                        </a:spcBef>
                        <a:spcAft>
                          <a:spcPct val="0"/>
                        </a:spcAft>
                        <a:buClr>
                          <a:schemeClr val="tx2"/>
                        </a:buClr>
                        <a:buSzPct val="70000"/>
                        <a:buFontTx/>
                        <a:buChar char="-"/>
                        <a:tabLst/>
                      </a:pPr>
                      <a:r>
                        <a:rPr kumimoji="0" lang="en-US" sz="1800" u="none" strike="noStrike" cap="none" normalizeH="0" baseline="0" dirty="0" smtClean="0">
                          <a:ln>
                            <a:noFill/>
                          </a:ln>
                          <a:effectLst/>
                        </a:rPr>
                        <a:t>Expected outcome of event(s)</a:t>
                      </a:r>
                    </a:p>
                    <a:p>
                      <a:pPr marL="0" marR="0" lvl="0" indent="0" algn="l" defTabSz="914400" rtl="0" eaLnBrk="1" fontAlgn="base" latinLnBrk="0" hangingPunct="1">
                        <a:lnSpc>
                          <a:spcPct val="100000"/>
                        </a:lnSpc>
                        <a:spcBef>
                          <a:spcPct val="20000"/>
                        </a:spcBef>
                        <a:spcAft>
                          <a:spcPct val="0"/>
                        </a:spcAft>
                        <a:buClr>
                          <a:schemeClr val="tx2"/>
                        </a:buClr>
                        <a:buSzPct val="70000"/>
                        <a:buFontTx/>
                        <a:buChar char="-"/>
                        <a:tabLst/>
                      </a:pPr>
                      <a:r>
                        <a:rPr kumimoji="0" lang="en-US" sz="1800" u="none" strike="noStrike" cap="none" normalizeH="0" baseline="0" dirty="0" smtClean="0">
                          <a:ln>
                            <a:noFill/>
                          </a:ln>
                          <a:effectLst/>
                        </a:rPr>
                        <a:t>- Add additional outcomes as needed</a:t>
                      </a:r>
                      <a:endParaRPr kumimoji="0" lang="en-US" sz="1800" b="0" i="0" u="none" strike="noStrike" cap="none" normalizeH="0" baseline="0" dirty="0" smtClean="0">
                        <a:ln>
                          <a:noFill/>
                        </a:ln>
                        <a:solidFill>
                          <a:schemeClr val="tx1"/>
                        </a:solidFill>
                        <a:effectLst/>
                        <a:latin typeface="Verdana" pitchFamily="34" charset="0"/>
                      </a:endParaRPr>
                    </a:p>
                  </a:txBody>
                  <a:tcPr marT="45708" marB="45708" horzOverflow="overflow"/>
                </a:tc>
              </a:tr>
            </a:tbl>
          </a:graphicData>
        </a:graphic>
      </p:graphicFrame>
    </p:spTree>
    <p:extLst>
      <p:ext uri="{BB962C8B-B14F-4D97-AF65-F5344CB8AC3E}">
        <p14:creationId xmlns:p14="http://schemas.microsoft.com/office/powerpoint/2010/main" val="3846991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320"/>
            <a:ext cx="7313612" cy="1143000"/>
          </a:xfrm>
        </p:spPr>
        <p:txBody>
          <a:bodyPr/>
          <a:lstStyle/>
          <a:p>
            <a:r>
              <a:rPr lang="en-US" altLang="en-US" sz="3200" dirty="0" smtClean="0"/>
              <a:t>User Story Format – Verify Doneness</a:t>
            </a:r>
          </a:p>
        </p:txBody>
      </p:sp>
      <p:graphicFrame>
        <p:nvGraphicFramePr>
          <p:cNvPr id="104488" name="Group 40"/>
          <p:cNvGraphicFramePr>
            <a:graphicFrameLocks noGrp="1"/>
          </p:cNvGraphicFramePr>
          <p:nvPr>
            <p:ph sz="half" idx="2"/>
            <p:extLst>
              <p:ext uri="{D42A27DB-BD31-4B8C-83A1-F6EECF244321}">
                <p14:modId xmlns:p14="http://schemas.microsoft.com/office/powerpoint/2010/main" val="2795580516"/>
              </p:ext>
            </p:extLst>
          </p:nvPr>
        </p:nvGraphicFramePr>
        <p:xfrm>
          <a:off x="609600" y="1311275"/>
          <a:ext cx="7315200" cy="4160341"/>
        </p:xfrm>
        <a:graphic>
          <a:graphicData uri="http://schemas.openxmlformats.org/drawingml/2006/table">
            <a:tbl>
              <a:tblPr>
                <a:tableStyleId>{3C2FFA5D-87B4-456A-9821-1D502468CF0F}</a:tableStyleId>
              </a:tblPr>
              <a:tblGrid>
                <a:gridCol w="7315200"/>
              </a:tblGrid>
              <a:tr h="53324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500" b="1" u="none" strike="noStrike" cap="none" normalizeH="0" baseline="0" dirty="0" smtClean="0">
                          <a:ln>
                            <a:noFill/>
                          </a:ln>
                          <a:effectLst/>
                        </a:rPr>
                        <a:t>Story</a:t>
                      </a:r>
                      <a:endParaRPr kumimoji="0" lang="en-US" sz="2500" b="1" i="0" u="none" strike="noStrike" cap="none" normalizeH="0" baseline="0" dirty="0" smtClean="0">
                        <a:ln>
                          <a:noFill/>
                        </a:ln>
                        <a:solidFill>
                          <a:schemeClr val="tx1"/>
                        </a:solidFill>
                        <a:effectLst/>
                        <a:latin typeface="Verdana" pitchFamily="34" charset="0"/>
                      </a:endParaRPr>
                    </a:p>
                  </a:txBody>
                  <a:tcPr marT="45707" marB="45707" horzOverflow="overflow"/>
                </a:tc>
              </a:tr>
              <a:tr h="356567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As A User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I WANT to identify myself with a unique username and password</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SO THAT only I will be able to change my information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Scenario 1: Username and Password are available and correct username and password are provided.</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GIVEN: Username is present in system</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AND: Password is present in system</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WHEN: User provides correct username and password</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u="none" strike="noStrike" cap="none" normalizeH="0" baseline="0" dirty="0" smtClean="0">
                          <a:ln>
                            <a:noFill/>
                          </a:ln>
                          <a:effectLst/>
                        </a:rPr>
                        <a:t>THEN: User profile is displayed</a:t>
                      </a:r>
                      <a:endParaRPr kumimoji="0" lang="en-US" sz="2000" b="0" i="0" u="none" strike="noStrike" cap="none" normalizeH="0" baseline="0" dirty="0" smtClean="0">
                        <a:ln>
                          <a:noFill/>
                        </a:ln>
                        <a:solidFill>
                          <a:schemeClr val="tx1"/>
                        </a:solidFill>
                        <a:effectLst/>
                        <a:latin typeface="Verdana" pitchFamily="34" charset="0"/>
                      </a:endParaRPr>
                    </a:p>
                  </a:txBody>
                  <a:tcPr marT="45707" marB="45707" horzOverflow="overflow"/>
                </a:tc>
              </a:tr>
            </a:tbl>
          </a:graphicData>
        </a:graphic>
      </p:graphicFrame>
      <p:sp>
        <p:nvSpPr>
          <p:cNvPr id="39947" name="Line 37"/>
          <p:cNvSpPr>
            <a:spLocks noChangeShapeType="1"/>
          </p:cNvSpPr>
          <p:nvPr/>
        </p:nvSpPr>
        <p:spPr bwMode="auto">
          <a:xfrm flipV="1">
            <a:off x="609600" y="38100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192434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74320"/>
            <a:ext cx="3429000" cy="1143000"/>
          </a:xfrm>
        </p:spPr>
        <p:txBody>
          <a:bodyPr/>
          <a:lstStyle/>
          <a:p>
            <a:pPr eaLnBrk="1" hangingPunct="1"/>
            <a:r>
              <a:rPr lang="en-US" altLang="en-US" dirty="0" smtClean="0"/>
              <a:t>Daily Stand Up</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129809537"/>
              </p:ext>
            </p:extLst>
          </p:nvPr>
        </p:nvGraphicFramePr>
        <p:xfrm>
          <a:off x="457200" y="1336676"/>
          <a:ext cx="7440613"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115938105"/>
              </p:ext>
            </p:extLst>
          </p:nvPr>
        </p:nvGraphicFramePr>
        <p:xfrm>
          <a:off x="381000" y="2205039"/>
          <a:ext cx="7696200" cy="29717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41989" name="Group 4"/>
          <p:cNvGrpSpPr>
            <a:grpSpLocks/>
          </p:cNvGrpSpPr>
          <p:nvPr/>
        </p:nvGrpSpPr>
        <p:grpSpPr bwMode="auto">
          <a:xfrm>
            <a:off x="2286000" y="5253038"/>
            <a:ext cx="3886200" cy="842962"/>
            <a:chOff x="2405" y="1470187"/>
            <a:chExt cx="1082278" cy="1487816"/>
          </a:xfrm>
        </p:grpSpPr>
        <p:sp>
          <p:nvSpPr>
            <p:cNvPr id="7" name="Rectangle 6"/>
            <p:cNvSpPr/>
            <p:nvPr/>
          </p:nvSpPr>
          <p:spPr>
            <a:xfrm>
              <a:off x="2405" y="1470187"/>
              <a:ext cx="1082278" cy="1487816"/>
            </a:xfrm>
            <a:prstGeom prst="rect">
              <a:avLst/>
            </a:prstGeom>
            <a:solidFill>
              <a:schemeClr val="accent1">
                <a:lumMod val="40000"/>
                <a:lumOff val="60000"/>
                <a:alpha val="33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2405" y="1470187"/>
              <a:ext cx="1082278" cy="9414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96012" tIns="96012" rIns="128016" bIns="144018" spcCol="1270"/>
            <a:lstStyle/>
            <a:p>
              <a:pPr marL="171450" lvl="1" indent="-171450" defTabSz="800100" eaLnBrk="0" hangingPunct="0">
                <a:lnSpc>
                  <a:spcPct val="90000"/>
                </a:lnSpc>
                <a:spcAft>
                  <a:spcPct val="15000"/>
                </a:spcAft>
                <a:buFontTx/>
                <a:buChar char="••"/>
                <a:defRPr/>
              </a:pPr>
              <a:r>
                <a:rPr lang="en-US" sz="1400" b="1" dirty="0"/>
                <a:t>Frequency ::</a:t>
              </a:r>
              <a:r>
                <a:rPr lang="en-US" sz="1400" dirty="0"/>
                <a:t> Every day of sprint, same time, same location</a:t>
              </a:r>
            </a:p>
            <a:p>
              <a:pPr marL="171450" lvl="1" indent="-171450" defTabSz="800100" eaLnBrk="0" hangingPunct="0">
                <a:lnSpc>
                  <a:spcPct val="90000"/>
                </a:lnSpc>
                <a:spcAft>
                  <a:spcPct val="15000"/>
                </a:spcAft>
                <a:buFontTx/>
                <a:buChar char="••"/>
                <a:defRPr/>
              </a:pPr>
              <a:r>
                <a:rPr lang="en-US" sz="1400" b="1" dirty="0"/>
                <a:t>Duration :: </a:t>
              </a:r>
              <a:r>
                <a:rPr lang="en-US" sz="1400" dirty="0"/>
                <a:t> 15m</a:t>
              </a:r>
              <a:endParaRPr lang="en-US" sz="1400" b="1" dirty="0"/>
            </a:p>
          </p:txBody>
        </p:sp>
      </p:grpSp>
      <p:pic>
        <p:nvPicPr>
          <p:cNvPr id="41990" name="Picture 2" descr="C:\Documents and Settings\bnix\Local Settings\Temporary Internet Files\Content.IE5\0LWTYBCL\MCj04420010000[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43600" y="5715000"/>
            <a:ext cx="5334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9"/>
          <p:cNvSpPr>
            <a:spLocks noChangeArrowheads="1"/>
          </p:cNvSpPr>
          <p:nvPr/>
        </p:nvSpPr>
        <p:spPr bwMode="auto">
          <a:xfrm>
            <a:off x="3810000" y="511314"/>
            <a:ext cx="4343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r>
              <a:rPr lang="en-US" altLang="en-US" sz="1400" i="1" dirty="0">
                <a:latin typeface="Verdana" pitchFamily="34" charset="0"/>
              </a:rPr>
              <a:t>How does a project get to be a year late? One day at a time.</a:t>
            </a:r>
          </a:p>
          <a:p>
            <a:pPr eaLnBrk="1" hangingPunct="1">
              <a:spcBef>
                <a:spcPct val="0"/>
              </a:spcBef>
              <a:buClrTx/>
              <a:buSzTx/>
              <a:buFontTx/>
              <a:buNone/>
            </a:pPr>
            <a:r>
              <a:rPr lang="en-US" altLang="en-US" sz="1200" b="1" i="1" dirty="0">
                <a:latin typeface="Verdana" pitchFamily="34" charset="0"/>
              </a:rPr>
              <a:t>– Frederick Brooks, The Mythical Man-Month</a:t>
            </a:r>
            <a:endParaRPr lang="en-US" altLang="en-US" sz="1200" dirty="0">
              <a:latin typeface="Verdana" pitchFamily="34" charset="0"/>
            </a:endParaRPr>
          </a:p>
        </p:txBody>
      </p:sp>
    </p:spTree>
    <p:extLst>
      <p:ext uri="{BB962C8B-B14F-4D97-AF65-F5344CB8AC3E}">
        <p14:creationId xmlns:p14="http://schemas.microsoft.com/office/powerpoint/2010/main" val="169217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4"/>
          <p:cNvSpPr>
            <a:spLocks noGrp="1"/>
          </p:cNvSpPr>
          <p:nvPr>
            <p:ph type="title"/>
          </p:nvPr>
        </p:nvSpPr>
        <p:spPr>
          <a:xfrm>
            <a:off x="457200" y="274638"/>
            <a:ext cx="6705600" cy="1143000"/>
          </a:xfrm>
        </p:spPr>
        <p:txBody>
          <a:bodyPr/>
          <a:lstStyle/>
          <a:p>
            <a:r>
              <a:rPr lang="en-US" altLang="en-US" smtClean="0"/>
              <a:t>Weekly Scrum of Scrums</a:t>
            </a:r>
          </a:p>
        </p:txBody>
      </p:sp>
      <p:pic>
        <p:nvPicPr>
          <p:cNvPr id="44035" name="Content Placeholder 3" descr="Scrum_highlights_IT Ops_NinjaNeers_032808.jpg"/>
          <p:cNvPicPr>
            <a:picLocks noGrp="1" noChangeAspect="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1447800" y="1219200"/>
            <a:ext cx="5867400" cy="5105400"/>
          </a:xfrm>
        </p:spPr>
      </p:pic>
    </p:spTree>
    <p:extLst>
      <p:ext uri="{BB962C8B-B14F-4D97-AF65-F5344CB8AC3E}">
        <p14:creationId xmlns:p14="http://schemas.microsoft.com/office/powerpoint/2010/main" val="3889401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320"/>
            <a:ext cx="7772400" cy="1143000"/>
          </a:xfrm>
        </p:spPr>
        <p:txBody>
          <a:bodyPr/>
          <a:lstStyle/>
          <a:p>
            <a:pPr eaLnBrk="1" hangingPunct="1"/>
            <a:r>
              <a:rPr lang="en-US" altLang="en-US" dirty="0" smtClean="0"/>
              <a:t>Sprint Review (Demo)</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96679731"/>
              </p:ext>
            </p:extLst>
          </p:nvPr>
        </p:nvGraphicFramePr>
        <p:xfrm>
          <a:off x="457200" y="1265238"/>
          <a:ext cx="7440613"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694110152"/>
              </p:ext>
            </p:extLst>
          </p:nvPr>
        </p:nvGraphicFramePr>
        <p:xfrm>
          <a:off x="457200" y="2641600"/>
          <a:ext cx="7696200" cy="2997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45061" name="Group 4"/>
          <p:cNvGrpSpPr>
            <a:grpSpLocks/>
          </p:cNvGrpSpPr>
          <p:nvPr/>
        </p:nvGrpSpPr>
        <p:grpSpPr bwMode="auto">
          <a:xfrm>
            <a:off x="2286000" y="5715000"/>
            <a:ext cx="3886200" cy="609600"/>
            <a:chOff x="2405" y="1470187"/>
            <a:chExt cx="1082278" cy="1756800"/>
          </a:xfrm>
          <a:solidFill>
            <a:schemeClr val="accent1">
              <a:lumMod val="20000"/>
              <a:lumOff val="80000"/>
            </a:schemeClr>
          </a:solidFill>
        </p:grpSpPr>
        <p:sp>
          <p:nvSpPr>
            <p:cNvPr id="7" name="Rectangle 6"/>
            <p:cNvSpPr/>
            <p:nvPr/>
          </p:nvSpPr>
          <p:spPr>
            <a:xfrm>
              <a:off x="2405" y="1470187"/>
              <a:ext cx="1082278" cy="1756800"/>
            </a:xfrm>
            <a:prstGeom prst="rect">
              <a:avLst/>
            </a:prstGeom>
            <a:gr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2405" y="1470187"/>
              <a:ext cx="1082278" cy="94144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96012" tIns="96012" rIns="128016" bIns="144018" spcCol="1270"/>
            <a:lstStyle/>
            <a:p>
              <a:pPr marL="171450" lvl="1" indent="-171450" defTabSz="800100" eaLnBrk="0" hangingPunct="0">
                <a:lnSpc>
                  <a:spcPct val="90000"/>
                </a:lnSpc>
                <a:spcAft>
                  <a:spcPct val="15000"/>
                </a:spcAft>
                <a:buFontTx/>
                <a:buChar char="••"/>
                <a:defRPr/>
              </a:pPr>
              <a:r>
                <a:rPr lang="en-US" sz="1400" b="1" dirty="0"/>
                <a:t>Frequency ::</a:t>
              </a:r>
              <a:r>
                <a:rPr lang="en-US" sz="1400" dirty="0"/>
                <a:t> Last day of sprint</a:t>
              </a:r>
            </a:p>
            <a:p>
              <a:pPr marL="171450" lvl="1" indent="-171450" defTabSz="800100" eaLnBrk="0" hangingPunct="0">
                <a:lnSpc>
                  <a:spcPct val="90000"/>
                </a:lnSpc>
                <a:spcAft>
                  <a:spcPct val="15000"/>
                </a:spcAft>
                <a:buFontTx/>
                <a:buChar char="••"/>
                <a:defRPr/>
              </a:pPr>
              <a:r>
                <a:rPr lang="en-US" sz="1400" b="1" dirty="0"/>
                <a:t>Duration :: </a:t>
              </a:r>
              <a:r>
                <a:rPr lang="en-US" sz="1400" dirty="0"/>
                <a:t> 1h – 2h</a:t>
              </a:r>
              <a:endParaRPr lang="en-US" sz="1400" b="1" dirty="0"/>
            </a:p>
          </p:txBody>
        </p:sp>
      </p:grpSp>
      <p:pic>
        <p:nvPicPr>
          <p:cNvPr id="10" name="Picture 2" descr="C:\Documents and Settings\bnix\Local Settings\Temporary Internet Files\Content.IE5\0LWTYBCL\MCj04420010000[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67400" y="6243638"/>
            <a:ext cx="5334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55757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320"/>
            <a:ext cx="7772400" cy="1143000"/>
          </a:xfrm>
        </p:spPr>
        <p:txBody>
          <a:bodyPr/>
          <a:lstStyle/>
          <a:p>
            <a:r>
              <a:rPr lang="en-US" altLang="en-US" dirty="0" smtClean="0"/>
              <a:t>Are We Done Yet?</a:t>
            </a:r>
          </a:p>
        </p:txBody>
      </p:sp>
      <p:sp>
        <p:nvSpPr>
          <p:cNvPr id="4" name="Rectangle 3"/>
          <p:cNvSpPr/>
          <p:nvPr/>
        </p:nvSpPr>
        <p:spPr>
          <a:xfrm>
            <a:off x="457200" y="1142286"/>
            <a:ext cx="7315200" cy="4801314"/>
          </a:xfrm>
          <a:prstGeom prst="rect">
            <a:avLst/>
          </a:prstGeom>
        </p:spPr>
        <p:txBody>
          <a:bodyPr>
            <a:spAutoFit/>
          </a:bodyPr>
          <a:lstStyle/>
          <a:p>
            <a:pPr>
              <a:defRPr/>
            </a:pPr>
            <a:r>
              <a:rPr lang="en-US" dirty="0">
                <a:latin typeface="+mn-lt"/>
              </a:rPr>
              <a:t>Producing production-ready quality software every sprint takes:</a:t>
            </a:r>
          </a:p>
          <a:p>
            <a:pPr>
              <a:defRPr/>
            </a:pPr>
            <a:r>
              <a:rPr lang="en-US" dirty="0" smtClean="0">
                <a:latin typeface="+mn-lt"/>
              </a:rPr>
              <a:t>• </a:t>
            </a:r>
            <a:r>
              <a:rPr lang="en-US" dirty="0">
                <a:latin typeface="+mn-lt"/>
              </a:rPr>
              <a:t>Discipline</a:t>
            </a:r>
          </a:p>
          <a:p>
            <a:pPr>
              <a:defRPr/>
            </a:pPr>
            <a:r>
              <a:rPr lang="en-US" dirty="0" smtClean="0">
                <a:latin typeface="+mn-lt"/>
              </a:rPr>
              <a:t>• </a:t>
            </a:r>
            <a:r>
              <a:rPr lang="en-US" dirty="0">
                <a:latin typeface="+mn-lt"/>
              </a:rPr>
              <a:t>Pursuit of excellence</a:t>
            </a:r>
          </a:p>
          <a:p>
            <a:pPr>
              <a:defRPr/>
            </a:pPr>
            <a:r>
              <a:rPr lang="en-US" dirty="0" smtClean="0">
                <a:latin typeface="+mn-lt"/>
              </a:rPr>
              <a:t>• </a:t>
            </a:r>
            <a:r>
              <a:rPr lang="en-US" dirty="0">
                <a:latin typeface="+mn-lt"/>
              </a:rPr>
              <a:t>Intense and effective collaboration</a:t>
            </a:r>
          </a:p>
          <a:p>
            <a:pPr>
              <a:defRPr/>
            </a:pPr>
            <a:r>
              <a:rPr lang="en-US" dirty="0" smtClean="0">
                <a:latin typeface="+mn-lt"/>
              </a:rPr>
              <a:t>• </a:t>
            </a:r>
            <a:r>
              <a:rPr lang="en-US" dirty="0">
                <a:latin typeface="+mn-lt"/>
              </a:rPr>
              <a:t>Common definition of done - A user story is 100% ready to deploy to </a:t>
            </a:r>
            <a:r>
              <a:rPr lang="en-US" dirty="0" smtClean="0">
                <a:latin typeface="+mn-lt"/>
              </a:rPr>
              <a:t>production when;</a:t>
            </a:r>
            <a:endParaRPr lang="en-US" dirty="0">
              <a:latin typeface="+mn-lt"/>
            </a:endParaRPr>
          </a:p>
          <a:p>
            <a:pPr lvl="1">
              <a:buFont typeface="Wingdings" pitchFamily="2" charset="2"/>
              <a:buChar char="ü"/>
              <a:defRPr/>
            </a:pPr>
            <a:r>
              <a:rPr lang="en-US" dirty="0">
                <a:latin typeface="+mn-lt"/>
              </a:rPr>
              <a:t> Accepted by product owner</a:t>
            </a:r>
          </a:p>
          <a:p>
            <a:pPr lvl="1">
              <a:buFont typeface="Wingdings" pitchFamily="2" charset="2"/>
              <a:buChar char="ü"/>
              <a:defRPr/>
            </a:pPr>
            <a:r>
              <a:rPr lang="en-US" dirty="0">
                <a:latin typeface="+mn-lt"/>
              </a:rPr>
              <a:t> All automated unit tests pass with coverage at 85% - 100%</a:t>
            </a:r>
          </a:p>
          <a:p>
            <a:pPr lvl="1">
              <a:buFont typeface="Wingdings" pitchFamily="2" charset="2"/>
              <a:buChar char="ü"/>
              <a:defRPr/>
            </a:pPr>
            <a:r>
              <a:rPr lang="en-US" dirty="0">
                <a:latin typeface="+mn-lt"/>
              </a:rPr>
              <a:t> All automated acceptance tests pass</a:t>
            </a:r>
          </a:p>
          <a:p>
            <a:pPr lvl="1">
              <a:buFont typeface="Wingdings" pitchFamily="2" charset="2"/>
              <a:buChar char="ü"/>
              <a:defRPr/>
            </a:pPr>
            <a:r>
              <a:rPr lang="en-US" dirty="0">
                <a:latin typeface="+mn-lt"/>
              </a:rPr>
              <a:t> Any additional QA testing has passed</a:t>
            </a:r>
          </a:p>
          <a:p>
            <a:pPr lvl="1">
              <a:buFont typeface="Wingdings" pitchFamily="2" charset="2"/>
              <a:buChar char="ü"/>
              <a:defRPr/>
            </a:pPr>
            <a:r>
              <a:rPr lang="en-US" dirty="0">
                <a:latin typeface="+mn-lt"/>
              </a:rPr>
              <a:t> Code is checked-in, integrated and builds successfully</a:t>
            </a:r>
          </a:p>
          <a:p>
            <a:pPr lvl="1">
              <a:buFont typeface="Wingdings" pitchFamily="2" charset="2"/>
              <a:buChar char="ü"/>
              <a:defRPr/>
            </a:pPr>
            <a:r>
              <a:rPr lang="en-US" dirty="0">
                <a:latin typeface="+mn-lt"/>
              </a:rPr>
              <a:t> Code compiles and has a simple, well factored design without duplication</a:t>
            </a:r>
          </a:p>
          <a:p>
            <a:pPr lvl="1">
              <a:buFont typeface="Wingdings" pitchFamily="2" charset="2"/>
              <a:buChar char="ü"/>
              <a:defRPr/>
            </a:pPr>
            <a:r>
              <a:rPr lang="en-US" dirty="0">
                <a:latin typeface="+mn-lt"/>
              </a:rPr>
              <a:t> Code is clean and structured to coding </a:t>
            </a:r>
            <a:r>
              <a:rPr lang="en-US" dirty="0" smtClean="0">
                <a:latin typeface="+mn-lt"/>
              </a:rPr>
              <a:t>standards</a:t>
            </a:r>
          </a:p>
          <a:p>
            <a:pPr lvl="1">
              <a:buFont typeface="Wingdings" pitchFamily="2" charset="2"/>
              <a:buChar char="ü"/>
              <a:defRPr/>
            </a:pPr>
            <a:r>
              <a:rPr lang="en-US" dirty="0" smtClean="0">
                <a:latin typeface="+mn-lt"/>
              </a:rPr>
              <a:t>Code has been peer reviewed</a:t>
            </a:r>
            <a:endParaRPr lang="en-US" dirty="0">
              <a:latin typeface="+mn-lt"/>
            </a:endParaRPr>
          </a:p>
          <a:p>
            <a:pPr lvl="1">
              <a:buFont typeface="Wingdings" pitchFamily="2" charset="2"/>
              <a:buChar char="ü"/>
              <a:defRPr/>
            </a:pPr>
            <a:r>
              <a:rPr lang="en-US" dirty="0">
                <a:latin typeface="+mn-lt"/>
              </a:rPr>
              <a:t> Code is self-documenting and clearly communicates developers’ intentions</a:t>
            </a:r>
          </a:p>
        </p:txBody>
      </p:sp>
    </p:spTree>
    <p:extLst>
      <p:ext uri="{BB962C8B-B14F-4D97-AF65-F5344CB8AC3E}">
        <p14:creationId xmlns:p14="http://schemas.microsoft.com/office/powerpoint/2010/main" val="3829307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Legend</a:t>
            </a:r>
            <a:endParaRPr lang="en-US" dirty="0"/>
          </a:p>
        </p:txBody>
      </p:sp>
      <p:pic>
        <p:nvPicPr>
          <p:cNvPr id="3" name="Picture 2" descr="https://encrypted-tbn3.gstatic.com/images?q=tbn:ANd9GcQ9rv3aF5tAvI4x-L1V6TvN670HZq3AO4X1rRiecb62ubA0jyL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675" y="2667000"/>
            <a:ext cx="1142999" cy="102268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xQQEBIQDxQPEBAQEBAPDxEVDxAQEBAQFRUWFhQRFRQaHSggGBolGxQUITEiJikrLi4uFx8zOD8sNygtLisBCgoKDg0OGxAQGy4kICQsLiw0LC01LzIsLCw0LC4sLCwsNCwsLTQvLCwsLywsLCwuLzQsLCwsLCwsNCwsLCwsLP/AABEIAOEA4QMBEQACEQEDEQH/xAAcAAEAAgMBAQEAAAAAAAAAAAAAAgMEBQYBBwj/xABBEAACAgEBBAcEBwUHBQEAAAABAgADEQQFEiExBhNBUWFxkSIygaEHFCNCcrHBUmKy0eEzY3OCg6LCNFOSk/EV/8QAGgEBAAIDAQAAAAAAAAAAAAAAAAEDAgQFBv/EADgRAQACAQIEAgkCBAYDAQAAAAABAgMEERIhMVEFQRMyYXGBkaGx0cHwBhQiUiMzNEKy4UNy8RX/2gAMAwEAAhEDEQA/APuMBAQEBAQEBAQEBAQEBAQEBAQEBAQEBAQEBAQEBAQEBAQEBAQEBAQEBAQEBAQPC0Cp7oFD6iBdp797gefZ4wL4CAgICAgICAgICAgICAgICAgICAgICAgUai3HD4wMR9RAx7NRAobUQPa9Vgg9xzA6CAgICAgICAgICAgICAgICAgICAgICAgIGp21Zusp7CCPiP8A7A1D6uBjvq4Ff1mBOq0swUc2IUeZ4QO1AgewEBAQEBAQEBAQEBAQEBAQEBAQEBAQEDE2no+urK8m5oe5h+nZA4TU2MjFWBDKcEdxgYr6kwAvgdT0V2cT9u/AceqHf2F/LugdPAQEBAQEBAQEBAQEBAQEBAQEBAQEBAQEDwmBz+3tEtj7wxndAJ74GkbZMAuzACM5x2+UDuaSCo3MbuBu45Y7oE4CAgICAgICAgICAgICAgICAgICAgIHhMDGt1YHAQKQ+9A8srgY71QIBBAupwOWR5HEDNrtPn+cDIVs8RA9gICAgICAgICAgICAgICAgICAgIGt2tq9wYEDlrdsANgnmYHSaWwBQT2iB62ogVm4QKbLIGFZrt084Gz0Oo3oGbpbfb3e/PqIGbAQEBAQEBAQEBAQEBAQEBAQEBA8Jgcl0i1PEwOD1FD6m9KK/fscKD+z3sfADJ+EDvV1XADuGIETqYETqYFVur4QOY6QawgZU4IgdZ0LvNunV24Eg58xwgbil/tl8z+RgbmAgICAgICAgICAgICAgICAgICBTq7d1CT2CB8525rN4mBtfo82R72sccWzXR+HPtv8SMfA98CN/B3Hc7j0YwKGeBWXgY99kDQ7RG8cQPo3R3T9To0zwJXPrxgW7N9q8fuhmPpj9YG/gICAgICAgICAgICAgICAgIFbXKOZHrmBW2sUd5+H84Gt2qxuXdU7g7eGSYHN39Gwxy9jEZGQFAyO0ZzwgdJVtdKlVNzdRQFUKR7KgYAAgc8wax3KKSGdyDjhgsSOPKBI7Os/d9T/ACgUWbPsHYD5N/OBr9XS6j2lYeODj1gYmz9H196IPvMAfAdp9MwO92rqAgCLyAxAv6PUeybT9/gv4R2/E/kIG3gICAgICAgICAgICAgRZwOZgY9+uROLEDxYhR84Gp1PSvSp7+q0dfgdTSD82gUU9JdJacJq9JYewDVUsfgN6BsN8YyMEHkRxBgVPcBAoN5b3AW8hw9YD6q7e8Qo7hxP8oE00KDs3j3tx+XKBdiB4VgRKQImuBWtAVt8ABx94Ab3rApt0QdgzFiM5ZcjiO7PZA3Y2jWoG8RWOAGcAeQgZqnIyOIPEHsIgewEBAQEBAQEBArvuCKWbOB3KzH4AAkyJnZEzs4/bXTSxDu6bTXn+8t02pAz4IFBI8yJHHBxQ47afTHaD8OtfTjt6vQsvzsDGOKvc4ocvtDad1hzdrdYe8dbbWn/AIhgvyjjr3hHFHdpLNLpmOWsVm7S3Vs3qRmOKO5xR3STTaf7tiDy3P0k7sln1GtuTKfNQf0kjY7G1d2hYPp33UBy1YJFTjtDJyz44zAyukHSnV6m0pRY1FI5bh3XsPaS44j4EQNWlusHEanV/DX6rP8AFA2Gl6R7SqI3dTqWA7LOpvB899d4+ogbzRfSXq04aiii4Z5r1mnbHn7YJ+AgdJs76StJZwtF+mbOPbr6xPPerLYHiwEDqNBtCrULvUW1XL2lLFfHgcHhAycQGIFV9yoMuQo+Z8h2wNXqNqk8KhgftN+ggYOmos1LHqla48jYx3al8C/H0GTMJv5V5seLs6zY2yWoGXtexj90ezSv4U7T4k+kmInrMpiJ821mSSAgICAgICAgICAgCIFb0KeaqfNQZG0GyizZlLe9TS3nUh/SOGOyNoY1nRzRt72l0Z89NSf+Mjgr2OGOzjekv0Q6XWWtatt2nU7u7TWlQoQhQMqm6MZxk+JMjg7MeHs5jaP0TVbOQ6g660VjgaxplL2sc4VftAN7xI4cTI4bdzhnu4rWbwY9WCq9gLFmPiTwGfICTwz3+ydp7q0usHa3qv8AKNrdzae65NfZ2t6pn570f1+w/qXDVk8WWpgOP3gfTdjit5wbz2e06yreDBWRx7rrYEZfI5yI4+8T+/ccXsdTsrpdfXgC6y1f2bqjaP8A2D2vnHpKnFDptN0zFoC5qqfkTv5BPhvAY+OZMXrPSUxaJ6SmLesfdTN9nbx9lfFm5Dy5+ExtlrHJhbJWrfbP2FWcNqbFtP8A2gStI888X+PDwmO8W9afh++rGL1nrLpKnQAKhQAYAAIAA7AAJZE16Qsi1Z6StmTIgICAgICAgICAgICAgICAgIHC/SMS7VV/dVC+PFjjP+35wPnGs0oga2ykQKX04gZezdnhw/hgfnA9bZAzygbrZ2zwMcIHQVoqLl93AHHIGJExE9UTEebL2ftNFGFwPIAACa1+fKOjSyzxTy6MyzapAJUZ4czwH9Zr57+jx2v2hGLFx3ivdiaDVtbcm+c/aV4HYPa7B2TT8M1OTPa039m0fNuanBTFwRX99H0ed5mQEBAQEBAQEBAQEBAQEBAQEDi+m9ebVP8AdL/E0DgtoJzgaKxckwMa2kn7zDyOJCNm46JaQL1wyzZ3D7Rz+1JIbttNxhKeouFFZsI3sYCjlknkMwNFpdoHWWtWXANQ3mrAYBRw45+9zE1tTm9Fjm9ukK+G17RXu6jQ6NUAPM8Dk9nkJViyekpF+8btbJHDaa9lmvvCISSAMdsp1kb4LRHZnpv82rnNL0oFVyMiG0K6sRvbgbByADg9vhOfoZ/lqzxR12dPNh9LaJ36O50f0oackLdTfUxIBwFsVfPkflOrTxDHbrDGcE+TvJvqCAgICAgICAgICAgICAgICBy3TGv2kP7pHof6wPn2015wOctyCcAkZ58IRuo63vB9JG5u3nRSwG11768+hH85Kd3StXxgazpOMUL/AIq/wtA5fob/ANfq/wDBX+JZzvFf9Lb9+aaf5lff+jrdobeq043Sd+zA+zU8R+I/d/OU4MlaYKb/ANsfZTOnvky226bzzc19ebV6isXcULj7MZCAfqfEzT1WpvOOduTfw6emPo6nT6dE9xVT8KgTz172t607trZyWsGdUw77sf7sTt6WP6afBXZ+ip6lzyAgICAgICAgICAgICAgICBoOlqZVD+MflA+dbUXnA58sAWB7eI8xAxHxmBtui+BqBjtRh+v6QOvZOMDR9OKz9SLLwKWVt38Cd3/AJSrNaa03hlWImdpfP8AR6p6y5rO41o3bGHvEc8Z7PhOblzWvHDZdGKsTunWw9ZrzE2ldvENrsoFbK3YMFDZzjnzHD4yvUaXL6PnG2/KN+7CufHM7RO+3Pk+tbJ6K9bWlr2YWxFcKq8cMMjLHt490nH4BtP+Lf5fmfwxjVxasTWOvdstF0J0VT9Z1QtsLFt6xjZ7Wc53T7I4+E7OLR4sURER07qrZbS6KbKsgICAgICAgICAgICAgICAgaLpS3soPxH8oHzvanMwOb2hUGBzygahdC/3WI8Ccj55k7V8t1cekjrtLc9FKbV1dW9uFfbyRkH3Gxw88SGcTPnDv2XjCVev0IvpspbgLEK554PY3wOD8JjavFG0pidp3fMv/wAU1uyWe8jFWGeGRIpo8UdebWyanN0iNm52Vs5SQE3f3mGDgDnx75sf4eLaOm87fFpXtkvvM89o35rOlmpFFalQN73a18v0EanSzqJpWOkWiZ90RLa8Hxzly2j2c/nCvYvS3ayV7y2Hqa1GOsrr3SoxgDK7xHlNic2inPXTzMcdp22j9dunxeorpdNaYpw8+nJ9S+j3pDbr9O9moFYau3qwUVlBG6Dkgk8eMjW6euC8RXzhpeI6SumyRWs9Y3dVNNzyAgICAgICAgICAgICAgICBx/SXV7znHJfZHw/rmBxWvbOYGh1VgJwSOEbIiYnoipHeIS3fRenNpfsRfm3AfLMDqiOMD22wIpdjhVGSYHEamzrLGsP32J8h2D0gaP6OiBqNoE4ADISeQHtW5PylOT/ADMUR/fH/GynNWbRMRzmazH1q2NWqGo1yMRlV3lrB4jAVjnHeTx9O6dfxjF6HwzLMddo5/GHptN4bXRaGYn1p2mZ9vb3R0+vm3e2mxp7PwgepA/WeC/h2N/E8Pvn/jLDSRvmq7H6KNBZTo7OuR6zZeXUMpVim4gDYPHGQZ73xLJW+WOGd9oUeMZaZM0cE77R5e+XaznOSQEBAQEBAQEBAQEBAQEBAQON2rs+3JXqnfuZRvA+Ph8YHI7WqFT9W7VizGWqFitYncHAPsk88TKa2iN5jkymloiLTHKWruVTzAPwkbyr4a9mG2kXuX0EbycFezr9g7N6qlSB7/2h+PL5YkJiNm0Re+EuD6S9Imu1X1OnhXVg2NjPWORkY48h8z8JnO1cGTJ51jds4NPGWlp3mJq0us2i9T7uM8Ac5/pMvDscazD6SeXOYX4PDpy134tvh/2wNFaKlu3Mr9YKmwlhyUsccu0v8p18Ggx0vF7Tvtzj2TtMb/KZdLReF1wZfS3vvtHbbtz6z2ZfR/XKdQOrO+URnOPdxjd5/wCYTX/ia3B4baJj15iI+e/2hbq/EcF6zipO8+zp8/w+pfRLcdSNXbcqE1as00nc4KqqCcE9uSMmcbF4bptNhw3x1/qtSLTM853n7R7nnL5b2tMS+iy1WQEBAQEBAQEBAQEBAZgeZgeb0Dzfgeb8Dzfga/bOgXUVOm7QXKkI12nXUIh/aNZI3vUTPHfhnfnt7J2ZVvavqzs/Pz7C1iElNQrcScFN1efYoyAPATfnU6W/rY5j3fuE+lv57T8PxzTSvXJ7y0Wd+HKn5gSm0aW3qzMe/wDcnFWetflP5/LfbO6WampAlumswowpVkc47BwMrnDT/beJ+cG1J6Tt74/G67UdKTYCpD1DtzW6/wC7GJXOK0dp90xKfRW8ufuchXqk+v22by7g6s72Ru46vv5Sb4r20uesRO81iNvi3tHWa48s2jblH3lrNvbbRrSavbwAM8lyM+s3vBNFmwaaKZI2neZTTxGuGnDWN5+jU6jrGCtZkI4LJ2KwBwSB3ZHOei0ePFktbad+Gdp9+2+3yc7UarNm9eeXbybTopf1drtjP2LKO7JZcZ9D6Ti/xlEX0uPHvz44n4RW35hqfzNdPE3ntyjvLsNjJqat56XtpBLWMRY1asT7ROBzz5TwOTWxWYrxTvyjl8o+TmTh1mSLZ+dYiJtv06c+UfuH0f6PtvajUW2V6izrVWrfUlFDA7yjmOfM850dFqMmS81tO8bJ8L1mXNea3neIh3W9Ok7ZvQPcwPYCAgICAgeZgeFoHhaBEtAiXgQLwImyBA2wIG6B87+kF7A7Z1Fop6vfZCQEGSeGFA3hwHPJmtk0eTPbhraefl/82+rn6nR3y/8Aknbt5fTb9Wkp2jU49iytvJ1M3LYr05WrMfBvwv3gZgl5wgQZBAh9UQ8wD8BJ3lO87bOS+kHSJXTWyKqsbcEhQCRutwzLa6jLX1bT82O0KNvaVrhoK05/UaiT2Ad5nV8N1uLR112bJ0jPeNu87RtEKNZmrix1tb+2HRdHNnJSyqoBIBJY8SWxzngvGfEM2ttbLknr0jyiO376uR4Vnvn19Zt7eXwl0eqPsP8Agb8jOBi9evvh6nXf6bJ/62+0t19H2z7anstsRkR6wqFuBb2gfd544T1vh+G9bTa0bRs8x4RpcuO1r3jaJh3QtnUd1IWQJh4Eg8D0NA93oE4HhMCJMCJaBEtAgWgQLwIF4EGsgVNbAqa6BS98DjOlWtxbl1dF3QgdlwjHJPBuXb5yqctYna3L39Pmq9NWJmLbxt3jl8+jn76q7R7QRvMK0vpktHq2n4SsjaY3hiLsase6oT8GU/hxLP5jJPWd/fz+5tCyvZGPdsvX/Vd/4iYnNM9Yj5RH22NmLtOq3T1Pd17MqAEhq6ycZA+6B3yub9qx9Y/WfsrtGX/bMT7/AN/orp1uoC7xNLDwR1+e8fymh/8Ap4OLhmto+MT+kI02Sc2KcvTbf6NR0ha7W1rXu1puvv56xjngRjG7w5zZrrNNE7zNvlH6WlpT4pijrEtrU4VK+sKjq6q6d7gBuoMDj5kn4zj6rL6bNktTfa17X29tp++20fBx9Vny63JFaxM7coiOf7mV+ytpq125X7RCsc8lGPzmjqsUxi3s9B4X4FqtLaNRniK+W3nz+33YvTCyw9UgZzvl8ouQGxu4G6OfOT4bSszbaOfL3+b13h8V3ta3lt8Or7PpNVlRg54CepednqzUvhC5bYFi2QLFeBMPAlvQLiYESYES0CBaBAtAgWgVs0CtngVM8Cl3gUPZAxrbYHL9LNmVakKbV3mU4DZYEDB4c5jalbdV+HU5cPqTs5Y9HN3jTbanhkMPnKv5eseryRa+O873xxv3jes/RJNPqq/vVWjxyhx4c5PDkjpO/vVTSv8AttPumIn6xt9pZVWvcf2lTr4jDD5SfSWj1qz8Of8A39Fc2tXrHy5/fafow+lGtR9FeAfaKDhyPvDsMzrkrM9SmWlp5Sos1tdVI32A4HA7Tw7BzM8xOK98v9MKvCqzfSTWsbzM2c6+1GYHqlO6CAXI4AnkPkfSdH0VY9afgu0P8MTe0ent8I/WfwxXdm4uxY957PIdkz5eT2mj8P0+krtirEe1u+hyE3kgEgVsM44AkjAz6yjUaa+esUp3UeKZa1xREzz3dzToQzB2ALLkKce6DjOPQToaTR001dq85nrLzN8trRt5dm+0ZK8puKm2ougZldkC9HgXK8C1WgS3oGSTAiTAgTAgTArLQIM0CtmgVM0ClmgUu0ChzAxrTA5/bXXZHVojoBk/abtm93AEYx8ZjMytrXHMc52n3cvz9GmbXlf7Su6v/TLj1TIji7p9DM+rMT8dvvsnTtCt+CuhPaN4ZHmJMWiejC2K9fWiYX7wMlgqt0ytwYA/CRMRPVFqxblMbuX6a6BK6BYiqHNqKWxxIweHymE46bbRC/T5r4dq0naO3k92mgXZmnAAGbFJwMZOLOJ8Z5vDMzrL79vw9Lg5au8ez8KNidHHuw9mUr7P238u4eM7ePBNuc9Fet8Uri3pj52+kO60Gz1rUIihVHID8/EzciIiNoebyZLZLTa87y2lNUlgzakgZlQgZdcDIQwL0MC5TAlmBlkwIEwIEwK2MCDGBWxgVsYFTQK2gUtApeBj2LAxrKoGLZpYGBq9lJYMOiOP3lDfnImInqzpe1PVmY9zBfYKjihsr/DYwA/ynK/KRwx5MvTWn1oiffH69fqpOzLl9y0MO56wSf8AMpGPSNp7p4sc9a7e6fzv92n6S7J1eopFa1IxFivlbRxABHJgMc4mbbdE1ri4oni+cfjdvNm7BPU1JeoJqwwX3gH48T38zNLT6CuPJOW3OZ+UNjU6yb5LTj5RPz2bqvRYm+0GVXp4GTXTAyUrgXokC9FgXqIFqwLVgTgZRgQMCBgQMCDQK2gVtAraBWwgVsIFTLArZIFZrgQNUCBpgQOngeDTQJiiBMUwJimBYtUCxa4FqpAsVIFqrAsUQLFECxRAliBlGBAwIGBAwINArMCDQKzAraBBoFbQIGBAwImBGAgIEoEhAkIExAmsCYgWCBYsCxYE1gTECUD/2Q=="/>
          <p:cNvSpPr>
            <a:spLocks noChangeAspect="1" noChangeArrowheads="1"/>
          </p:cNvSpPr>
          <p:nvPr/>
        </p:nvSpPr>
        <p:spPr bwMode="auto">
          <a:xfrm>
            <a:off x="155575" y="19050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QEBIQDxQPEBAQEBAPDxEVDxAQEBAQFRUWFhQRFRQaHSggGBolGxQUITEiJikrLi4uFx8zOD8sNygtLisBCgoKDg0OGxAQGy4kICQsLiw0LC01LzIsLCw0LC4sLCwsNCwsLTQvLCwsLywsLCwuLzQsLCwsLCwsNCwsLCwsLP/AABEIAOEA4QMBEQACEQEDEQH/xAAcAAEAAgMBAQEAAAAAAAAAAAAAAgMEBQYBBwj/xABBEAACAgEBBAcEBwUHBQEAAAABAgADEQQFEiExBhNBUWFxkSIygaEHFCNCcrHBUmKy0eEzY3OCg6LCNFOSk/EV/8QAGgEBAAIDAQAAAAAAAAAAAAAAAAEDAgQFBv/EADgRAQACAQIEAgkCBAYDAQAAAAABAgMEERIhMVEFQRMyYXGBkaGx0cHwBhQiUiMzNEKy4UNy8RX/2gAMAwEAAhEDEQA/APuMBAQEBAQEBAQEBAQEBAQEBAQEBAQEBAQEBAQEBAQEBAQEBAQEBAQEBAQEBAQPC0Cp7oFD6iBdp797gefZ4wL4CAgICAgICAgICAgICAgICAgICAgICAgUai3HD4wMR9RAx7NRAobUQPa9Vgg9xzA6CAgICAgICAgICAgICAgICAgICAgICAgIGp21Zusp7CCPiP8A7A1D6uBjvq4Ff1mBOq0swUc2IUeZ4QO1AgewEBAQEBAQEBAQEBAQEBAQEBAQEBAQEDE2no+urK8m5oe5h+nZA4TU2MjFWBDKcEdxgYr6kwAvgdT0V2cT9u/AceqHf2F/LugdPAQEBAQEBAQEBAQEBAQEBAQEBAQEBAQEDwmBz+3tEtj7wxndAJ74GkbZMAuzACM5x2+UDuaSCo3MbuBu45Y7oE4CAgICAgICAgICAgICAgICAgICAgIHhMDGt1YHAQKQ+9A8srgY71QIBBAupwOWR5HEDNrtPn+cDIVs8RA9gICAgICAgICAgICAgICAgICAgIGt2tq9wYEDlrdsANgnmYHSaWwBQT2iB62ogVm4QKbLIGFZrt084Gz0Oo3oGbpbfb3e/PqIGbAQEBAQEBAQEBAQEBAQEBAQEBA8Jgcl0i1PEwOD1FD6m9KK/fscKD+z3sfADJ+EDvV1XADuGIETqYETqYFVur4QOY6QawgZU4IgdZ0LvNunV24Eg58xwgbil/tl8z+RgbmAgICAgICAgICAgICAgICAgICBTq7d1CT2CB8525rN4mBtfo82R72sccWzXR+HPtv8SMfA98CN/B3Hc7j0YwKGeBWXgY99kDQ7RG8cQPo3R3T9To0zwJXPrxgW7N9q8fuhmPpj9YG/gICAgICAgICAgICAgICAgIFbXKOZHrmBW2sUd5+H84Gt2qxuXdU7g7eGSYHN39Gwxy9jEZGQFAyO0ZzwgdJVtdKlVNzdRQFUKR7KgYAAgc8wax3KKSGdyDjhgsSOPKBI7Os/d9T/ACgUWbPsHYD5N/OBr9XS6j2lYeODj1gYmz9H196IPvMAfAdp9MwO92rqAgCLyAxAv6PUeybT9/gv4R2/E/kIG3gICAgICAgICAgICAgRZwOZgY9+uROLEDxYhR84Gp1PSvSp7+q0dfgdTSD82gUU9JdJacJq9JYewDVUsfgN6BsN8YyMEHkRxBgVPcBAoN5b3AW8hw9YD6q7e8Qo7hxP8oE00KDs3j3tx+XKBdiB4VgRKQImuBWtAVt8ABx94Ab3rApt0QdgzFiM5ZcjiO7PZA3Y2jWoG8RWOAGcAeQgZqnIyOIPEHsIgewEBAQEBAQEBArvuCKWbOB3KzH4AAkyJnZEzs4/bXTSxDu6bTXn+8t02pAz4IFBI8yJHHBxQ47afTHaD8OtfTjt6vQsvzsDGOKvc4ocvtDad1hzdrdYe8dbbWn/AIhgvyjjr3hHFHdpLNLpmOWsVm7S3Vs3qRmOKO5xR3STTaf7tiDy3P0k7sln1GtuTKfNQf0kjY7G1d2hYPp33UBy1YJFTjtDJyz44zAyukHSnV6m0pRY1FI5bh3XsPaS44j4EQNWlusHEanV/DX6rP8AFA2Gl6R7SqI3dTqWA7LOpvB899d4+ogbzRfSXq04aiii4Z5r1mnbHn7YJ+AgdJs76StJZwtF+mbOPbr6xPPerLYHiwEDqNBtCrULvUW1XL2lLFfHgcHhAycQGIFV9yoMuQo+Z8h2wNXqNqk8KhgftN+ggYOmos1LHqla48jYx3al8C/H0GTMJv5V5seLs6zY2yWoGXtexj90ezSv4U7T4k+kmInrMpiJ821mSSAgICAgICAgICAgCIFb0KeaqfNQZG0GyizZlLe9TS3nUh/SOGOyNoY1nRzRt72l0Z89NSf+Mjgr2OGOzjekv0Q6XWWtatt2nU7u7TWlQoQhQMqm6MZxk+JMjg7MeHs5jaP0TVbOQ6g660VjgaxplL2sc4VftAN7xI4cTI4bdzhnu4rWbwY9WCq9gLFmPiTwGfICTwz3+ydp7q0usHa3qv8AKNrdzae65NfZ2t6pn570f1+w/qXDVk8WWpgOP3gfTdjit5wbz2e06yreDBWRx7rrYEZfI5yI4+8T+/ccXsdTsrpdfXgC6y1f2bqjaP8A2D2vnHpKnFDptN0zFoC5qqfkTv5BPhvAY+OZMXrPSUxaJ6SmLesfdTN9nbx9lfFm5Dy5+ExtlrHJhbJWrfbP2FWcNqbFtP8A2gStI888X+PDwmO8W9afh++rGL1nrLpKnQAKhQAYAAIAA7AAJZE16Qsi1Z6StmTIgICAgICAgICAgICAgICAgIHC/SMS7VV/dVC+PFjjP+35wPnGs0oga2ykQKX04gZezdnhw/hgfnA9bZAzygbrZ2zwMcIHQVoqLl93AHHIGJExE9UTEebL2ftNFGFwPIAACa1+fKOjSyzxTy6MyzapAJUZ4czwH9Zr57+jx2v2hGLFx3ivdiaDVtbcm+c/aV4HYPa7B2TT8M1OTPa039m0fNuanBTFwRX99H0ed5mQEBAQEBAQEBAQEBAQEBAQEDi+m9ebVP8AdL/E0DgtoJzgaKxckwMa2kn7zDyOJCNm46JaQL1wyzZ3D7Rz+1JIbttNxhKeouFFZsI3sYCjlknkMwNFpdoHWWtWXANQ3mrAYBRw45+9zE1tTm9Fjm9ukK+G17RXu6jQ6NUAPM8Dk9nkJViyekpF+8btbJHDaa9lmvvCISSAMdsp1kb4LRHZnpv82rnNL0oFVyMiG0K6sRvbgbByADg9vhOfoZ/lqzxR12dPNh9LaJ36O50f0oackLdTfUxIBwFsVfPkflOrTxDHbrDGcE+TvJvqCAgICAgICAgICAgICAgICBy3TGv2kP7pHof6wPn2015wOctyCcAkZ58IRuo63vB9JG5u3nRSwG11768+hH85Kd3StXxgazpOMUL/AIq/wtA5fob/ANfq/wDBX+JZzvFf9Lb9+aaf5lff+jrdobeq043Sd+zA+zU8R+I/d/OU4MlaYKb/ANsfZTOnvky226bzzc19ebV6isXcULj7MZCAfqfEzT1WpvOOduTfw6emPo6nT6dE9xVT8KgTz172t607trZyWsGdUw77sf7sTt6WP6afBXZ+ip6lzyAgICAgICAgICAgICAgICBoOlqZVD+MflA+dbUXnA58sAWB7eI8xAxHxmBtui+BqBjtRh+v6QOvZOMDR9OKz9SLLwKWVt38Cd3/AJSrNaa03hlWImdpfP8AR6p6y5rO41o3bGHvEc8Z7PhOblzWvHDZdGKsTunWw9ZrzE2ldvENrsoFbK3YMFDZzjnzHD4yvUaXL6PnG2/KN+7CufHM7RO+3Pk+tbJ6K9bWlr2YWxFcKq8cMMjLHt490nH4BtP+Lf5fmfwxjVxasTWOvdstF0J0VT9Z1QtsLFt6xjZ7Wc53T7I4+E7OLR4sURER07qrZbS6KbKsgICAgICAgICAgICAgICAgaLpS3soPxH8oHzvanMwOb2hUGBzygahdC/3WI8Ccj55k7V8t1cekjrtLc9FKbV1dW9uFfbyRkH3Gxw88SGcTPnDv2XjCVev0IvpspbgLEK554PY3wOD8JjavFG0pidp3fMv/wAU1uyWe8jFWGeGRIpo8UdebWyanN0iNm52Vs5SQE3f3mGDgDnx75sf4eLaOm87fFpXtkvvM89o35rOlmpFFalQN73a18v0EanSzqJpWOkWiZ90RLa8Hxzly2j2c/nCvYvS3ayV7y2Hqa1GOsrr3SoxgDK7xHlNic2inPXTzMcdp22j9dunxeorpdNaYpw8+nJ9S+j3pDbr9O9moFYau3qwUVlBG6Dkgk8eMjW6euC8RXzhpeI6SumyRWs9Y3dVNNzyAgICAgICAgICAgICAgICBx/SXV7znHJfZHw/rmBxWvbOYGh1VgJwSOEbIiYnoipHeIS3fRenNpfsRfm3AfLMDqiOMD22wIpdjhVGSYHEamzrLGsP32J8h2D0gaP6OiBqNoE4ADISeQHtW5PylOT/ADMUR/fH/GynNWbRMRzmazH1q2NWqGo1yMRlV3lrB4jAVjnHeTx9O6dfxjF6HwzLMddo5/GHptN4bXRaGYn1p2mZ9vb3R0+vm3e2mxp7PwgepA/WeC/h2N/E8Pvn/jLDSRvmq7H6KNBZTo7OuR6zZeXUMpVim4gDYPHGQZ73xLJW+WOGd9oUeMZaZM0cE77R5e+XaznOSQEBAQEBAQEBAQEBAQEBAQON2rs+3JXqnfuZRvA+Ph8YHI7WqFT9W7VizGWqFitYncHAPsk88TKa2iN5jkymloiLTHKWruVTzAPwkbyr4a9mG2kXuX0EbycFezr9g7N6qlSB7/2h+PL5YkJiNm0Re+EuD6S9Imu1X1OnhXVg2NjPWORkY48h8z8JnO1cGTJ51jds4NPGWlp3mJq0us2i9T7uM8Ac5/pMvDscazD6SeXOYX4PDpy134tvh/2wNFaKlu3Mr9YKmwlhyUsccu0v8p18Ggx0vF7Tvtzj2TtMb/KZdLReF1wZfS3vvtHbbtz6z2ZfR/XKdQOrO+URnOPdxjd5/wCYTX/ia3B4baJj15iI+e/2hbq/EcF6zipO8+zp8/w+pfRLcdSNXbcqE1as00nc4KqqCcE9uSMmcbF4bptNhw3x1/qtSLTM853n7R7nnL5b2tMS+iy1WQEBAQEBAQEBAQEBAZgeZgeb0Dzfgeb8Dzfga/bOgXUVOm7QXKkI12nXUIh/aNZI3vUTPHfhnfnt7J2ZVvavqzs/Pz7C1iElNQrcScFN1efYoyAPATfnU6W/rY5j3fuE+lv57T8PxzTSvXJ7y0Wd+HKn5gSm0aW3qzMe/wDcnFWetflP5/LfbO6WampAlumswowpVkc47BwMrnDT/beJ+cG1J6Tt74/G67UdKTYCpD1DtzW6/wC7GJXOK0dp90xKfRW8ufuchXqk+v22by7g6s72Ru46vv5Sb4r20uesRO81iNvi3tHWa48s2jblH3lrNvbbRrSavbwAM8lyM+s3vBNFmwaaKZI2neZTTxGuGnDWN5+jU6jrGCtZkI4LJ2KwBwSB3ZHOei0ePFktbad+Gdp9+2+3yc7UarNm9eeXbybTopf1drtjP2LKO7JZcZ9D6Ti/xlEX0uPHvz44n4RW35hqfzNdPE3ntyjvLsNjJqat56XtpBLWMRY1asT7ROBzz5TwOTWxWYrxTvyjl8o+TmTh1mSLZ+dYiJtv06c+UfuH0f6PtvajUW2V6izrVWrfUlFDA7yjmOfM850dFqMmS81tO8bJ8L1mXNea3neIh3W9Ok7ZvQPcwPYCAgICAgeZgeFoHhaBEtAiXgQLwImyBA2wIG6B87+kF7A7Z1Fop6vfZCQEGSeGFA3hwHPJmtk0eTPbhraefl/82+rn6nR3y/8Aknbt5fTb9Wkp2jU49iytvJ1M3LYr05WrMfBvwv3gZgl5wgQZBAh9UQ8wD8BJ3lO87bOS+kHSJXTWyKqsbcEhQCRutwzLa6jLX1bT82O0KNvaVrhoK05/UaiT2Ad5nV8N1uLR112bJ0jPeNu87RtEKNZmrix1tb+2HRdHNnJSyqoBIBJY8SWxzngvGfEM2ttbLknr0jyiO376uR4Vnvn19Zt7eXwl0eqPsP8Agb8jOBi9evvh6nXf6bJ/62+0t19H2z7anstsRkR6wqFuBb2gfd544T1vh+G9bTa0bRs8x4RpcuO1r3jaJh3QtnUd1IWQJh4Eg8D0NA93oE4HhMCJMCJaBEtAgWgQLwIF4EGsgVNbAqa6BS98DjOlWtxbl1dF3QgdlwjHJPBuXb5yqctYna3L39Pmq9NWJmLbxt3jl8+jn76q7R7QRvMK0vpktHq2n4SsjaY3hiLsase6oT8GU/hxLP5jJPWd/fz+5tCyvZGPdsvX/Vd/4iYnNM9Yj5RH22NmLtOq3T1Pd17MqAEhq6ycZA+6B3yub9qx9Y/WfsrtGX/bMT7/AN/orp1uoC7xNLDwR1+e8fymh/8Ap4OLhmto+MT+kI02Sc2KcvTbf6NR0ha7W1rXu1puvv56xjngRjG7w5zZrrNNE7zNvlH6WlpT4pijrEtrU4VK+sKjq6q6d7gBuoMDj5kn4zj6rL6bNktTfa17X29tp++20fBx9Vny63JFaxM7coiOf7mV+ytpq125X7RCsc8lGPzmjqsUxi3s9B4X4FqtLaNRniK+W3nz+33YvTCyw9UgZzvl8ouQGxu4G6OfOT4bSszbaOfL3+b13h8V3ta3lt8Or7PpNVlRg54CepednqzUvhC5bYFi2QLFeBMPAlvQLiYESYES0CBaBAtAgWgVs0CtngVM8Cl3gUPZAxrbYHL9LNmVakKbV3mU4DZYEDB4c5jalbdV+HU5cPqTs5Y9HN3jTbanhkMPnKv5eseryRa+O873xxv3jes/RJNPqq/vVWjxyhx4c5PDkjpO/vVTSv8AttPumIn6xt9pZVWvcf2lTr4jDD5SfSWj1qz8Of8A39Fc2tXrHy5/fafow+lGtR9FeAfaKDhyPvDsMzrkrM9SmWlp5Sos1tdVI32A4HA7Tw7BzM8xOK98v9MKvCqzfSTWsbzM2c6+1GYHqlO6CAXI4AnkPkfSdH0VY9afgu0P8MTe0ent8I/WfwxXdm4uxY957PIdkz5eT2mj8P0+krtirEe1u+hyE3kgEgVsM44AkjAz6yjUaa+esUp3UeKZa1xREzz3dzToQzB2ALLkKce6DjOPQToaTR001dq85nrLzN8trRt5dm+0ZK8puKm2ougZldkC9HgXK8C1WgS3oGSTAiTAgTAgTArLQIM0CtmgVM0ClmgUu0ChzAxrTA5/bXXZHVojoBk/abtm93AEYx8ZjMytrXHMc52n3cvz9GmbXlf7Su6v/TLj1TIji7p9DM+rMT8dvvsnTtCt+CuhPaN4ZHmJMWiejC2K9fWiYX7wMlgqt0ytwYA/CRMRPVFqxblMbuX6a6BK6BYiqHNqKWxxIweHymE46bbRC/T5r4dq0naO3k92mgXZmnAAGbFJwMZOLOJ8Z5vDMzrL79vw9Lg5au8ez8KNidHHuw9mUr7P238u4eM7ePBNuc9Fet8Uri3pj52+kO60Gz1rUIihVHID8/EzciIiNoebyZLZLTa87y2lNUlgzakgZlQgZdcDIQwL0MC5TAlmBlkwIEwIEwK2MCDGBWxgVsYFTQK2gUtApeBj2LAxrKoGLZpYGBq9lJYMOiOP3lDfnImInqzpe1PVmY9zBfYKjihsr/DYwA/ynK/KRwx5MvTWn1oiffH69fqpOzLl9y0MO56wSf8AMpGPSNp7p4sc9a7e6fzv92n6S7J1eopFa1IxFivlbRxABHJgMc4mbbdE1ri4oni+cfjdvNm7BPU1JeoJqwwX3gH48T38zNLT6CuPJOW3OZ+UNjU6yb5LTj5RPz2bqvRYm+0GVXp4GTXTAyUrgXokC9FgXqIFqwLVgTgZRgQMCBgQMCDQK2gVtAraBWwgVsIFTLArZIFZrgQNUCBpgQOngeDTQJiiBMUwJimBYtUCxa4FqpAsVIFqrAsUQLFECxRAliBlGBAwIGBAwINArMCDQKzAraBBoFbQIGBAwImBGAgIEoEhAkIExAmsCYgWCBYsCxYE1gTECUD/2Q=="/>
          <p:cNvSpPr>
            <a:spLocks noChangeAspect="1" noChangeArrowheads="1"/>
          </p:cNvSpPr>
          <p:nvPr/>
        </p:nvSpPr>
        <p:spPr bwMode="auto">
          <a:xfrm>
            <a:off x="307975" y="2057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ata:image/jpeg;base64,/9j/4AAQSkZJRgABAQAAAQABAAD/2wCEAAkGBxQQEBIQDxQPEBAQEBAPDxEVDxAQEBAQFRUWFhQRFRQaHSggGBolGxQUITEiJikrLi4uFx8zOD8sNygtLisBCgoKDg0OGxAQGy4kICQsLiw0LC01LzIsLCw0LC4sLCwsNCwsLTQvLCwsLywsLCwuLzQsLCwsLCwsNCwsLCwsLP/AABEIAOEA4QMBEQACEQEDEQH/xAAcAAEAAgMBAQEAAAAAAAAAAAAAAgMEBQYBBwj/xABBEAACAgEBBAcEBwUHBQEAAAABAgADEQQFEiExBhNBUWFxkSIygaEHFCNCcrHBUmKy0eEzY3OCg6LCNFOSk/EV/8QAGgEBAAIDAQAAAAAAAAAAAAAAAAEDAgQFBv/EADgRAQACAQIEAgkCBAYDAQAAAAABAgMEERIhMVEFQRMyYXGBkaGx0cHwBhQiUiMzNEKy4UNy8RX/2gAMAwEAAhEDEQA/APuMBAQEBAQEBAQEBAQEBAQEBAQEBAQEBAQEBAQEBAQEBAQEBAQEBAQEBAQEBAQPC0Cp7oFD6iBdp797gefZ4wL4CAgICAgICAgICAgICAgICAgICAgICAgUai3HD4wMR9RAx7NRAobUQPa9Vgg9xzA6CAgICAgICAgICAgICAgICAgICAgICAgIGp21Zusp7CCPiP8A7A1D6uBjvq4Ff1mBOq0swUc2IUeZ4QO1AgewEBAQEBAQEBAQEBAQEBAQEBAQEBAQEDE2no+urK8m5oe5h+nZA4TU2MjFWBDKcEdxgYr6kwAvgdT0V2cT9u/AceqHf2F/LugdPAQEBAQEBAQEBAQEBAQEBAQEBAQEBAQEDwmBz+3tEtj7wxndAJ74GkbZMAuzACM5x2+UDuaSCo3MbuBu45Y7oE4CAgICAgICAgICAgICAgICAgICAgIHhMDGt1YHAQKQ+9A8srgY71QIBBAupwOWR5HEDNrtPn+cDIVs8RA9gICAgICAgICAgICAgICAgICAgIGt2tq9wYEDlrdsANgnmYHSaWwBQT2iB62ogVm4QKbLIGFZrt084Gz0Oo3oGbpbfb3e/PqIGbAQEBAQEBAQEBAQEBAQEBAQEBA8Jgcl0i1PEwOD1FD6m9KK/fscKD+z3sfADJ+EDvV1XADuGIETqYETqYFVur4QOY6QawgZU4IgdZ0LvNunV24Eg58xwgbil/tl8z+RgbmAgICAgICAgICAgICAgICAgICBTq7d1CT2CB8525rN4mBtfo82R72sccWzXR+HPtv8SMfA98CN/B3Hc7j0YwKGeBWXgY99kDQ7RG8cQPo3R3T9To0zwJXPrxgW7N9q8fuhmPpj9YG/gICAgICAgICAgICAgICAgIFbXKOZHrmBW2sUd5+H84Gt2qxuXdU7g7eGSYHN39Gwxy9jEZGQFAyO0ZzwgdJVtdKlVNzdRQFUKR7KgYAAgc8wax3KKSGdyDjhgsSOPKBI7Os/d9T/ACgUWbPsHYD5N/OBr9XS6j2lYeODj1gYmz9H196IPvMAfAdp9MwO92rqAgCLyAxAv6PUeybT9/gv4R2/E/kIG3gICAgICAgICAgICAgRZwOZgY9+uROLEDxYhR84Gp1PSvSp7+q0dfgdTSD82gUU9JdJacJq9JYewDVUsfgN6BsN8YyMEHkRxBgVPcBAoN5b3AW8hw9YD6q7e8Qo7hxP8oE00KDs3j3tx+XKBdiB4VgRKQImuBWtAVt8ABx94Ab3rApt0QdgzFiM5ZcjiO7PZA3Y2jWoG8RWOAGcAeQgZqnIyOIPEHsIgewEBAQEBAQEBArvuCKWbOB3KzH4AAkyJnZEzs4/bXTSxDu6bTXn+8t02pAz4IFBI8yJHHBxQ47afTHaD8OtfTjt6vQsvzsDGOKvc4ocvtDad1hzdrdYe8dbbWn/AIhgvyjjr3hHFHdpLNLpmOWsVm7S3Vs3qRmOKO5xR3STTaf7tiDy3P0k7sln1GtuTKfNQf0kjY7G1d2hYPp33UBy1YJFTjtDJyz44zAyukHSnV6m0pRY1FI5bh3XsPaS44j4EQNWlusHEanV/DX6rP8AFA2Gl6R7SqI3dTqWA7LOpvB899d4+ogbzRfSXq04aiii4Z5r1mnbHn7YJ+AgdJs76StJZwtF+mbOPbr6xPPerLYHiwEDqNBtCrULvUW1XL2lLFfHgcHhAycQGIFV9yoMuQo+Z8h2wNXqNqk8KhgftN+ggYOmos1LHqla48jYx3al8C/H0GTMJv5V5seLs6zY2yWoGXtexj90ezSv4U7T4k+kmInrMpiJ821mSSAgICAgICAgICAgCIFb0KeaqfNQZG0GyizZlLe9TS3nUh/SOGOyNoY1nRzRt72l0Z89NSf+Mjgr2OGOzjekv0Q6XWWtatt2nU7u7TWlQoQhQMqm6MZxk+JMjg7MeHs5jaP0TVbOQ6g660VjgaxplL2sc4VftAN7xI4cTI4bdzhnu4rWbwY9WCq9gLFmPiTwGfICTwz3+ydp7q0usHa3qv8AKNrdzae65NfZ2t6pn570f1+w/qXDVk8WWpgOP3gfTdjit5wbz2e06yreDBWRx7rrYEZfI5yI4+8T+/ccXsdTsrpdfXgC6y1f2bqjaP8A2D2vnHpKnFDptN0zFoC5qqfkTv5BPhvAY+OZMXrPSUxaJ6SmLesfdTN9nbx9lfFm5Dy5+ExtlrHJhbJWrfbP2FWcNqbFtP8A2gStI888X+PDwmO8W9afh++rGL1nrLpKnQAKhQAYAAIAA7AAJZE16Qsi1Z6StmTIgICAgICAgICAgICAgICAgIHC/SMS7VV/dVC+PFjjP+35wPnGs0oga2ykQKX04gZezdnhw/hgfnA9bZAzygbrZ2zwMcIHQVoqLl93AHHIGJExE9UTEebL2ftNFGFwPIAACa1+fKOjSyzxTy6MyzapAJUZ4czwH9Zr57+jx2v2hGLFx3ivdiaDVtbcm+c/aV4HYPa7B2TT8M1OTPa039m0fNuanBTFwRX99H0ed5mQEBAQEBAQEBAQEBAQEBAQEDi+m9ebVP8AdL/E0DgtoJzgaKxckwMa2kn7zDyOJCNm46JaQL1wyzZ3D7Rz+1JIbttNxhKeouFFZsI3sYCjlknkMwNFpdoHWWtWXANQ3mrAYBRw45+9zE1tTm9Fjm9ukK+G17RXu6jQ6NUAPM8Dk9nkJViyekpF+8btbJHDaa9lmvvCISSAMdsp1kb4LRHZnpv82rnNL0oFVyMiG0K6sRvbgbByADg9vhOfoZ/lqzxR12dPNh9LaJ36O50f0oackLdTfUxIBwFsVfPkflOrTxDHbrDGcE+TvJvqCAgICAgICAgICAgICAgICBy3TGv2kP7pHof6wPn2015wOctyCcAkZ58IRuo63vB9JG5u3nRSwG11768+hH85Kd3StXxgazpOMUL/AIq/wtA5fob/ANfq/wDBX+JZzvFf9Lb9+aaf5lff+jrdobeq043Sd+zA+zU8R+I/d/OU4MlaYKb/ANsfZTOnvky226bzzc19ebV6isXcULj7MZCAfqfEzT1WpvOOduTfw6emPo6nT6dE9xVT8KgTz172t607trZyWsGdUw77sf7sTt6WP6afBXZ+ip6lzyAgICAgICAgICAgICAgICBoOlqZVD+MflA+dbUXnA58sAWB7eI8xAxHxmBtui+BqBjtRh+v6QOvZOMDR9OKz9SLLwKWVt38Cd3/AJSrNaa03hlWImdpfP8AR6p6y5rO41o3bGHvEc8Z7PhOblzWvHDZdGKsTunWw9ZrzE2ldvENrsoFbK3YMFDZzjnzHD4yvUaXL6PnG2/KN+7CufHM7RO+3Pk+tbJ6K9bWlr2YWxFcKq8cMMjLHt490nH4BtP+Lf5fmfwxjVxasTWOvdstF0J0VT9Z1QtsLFt6xjZ7Wc53T7I4+E7OLR4sURER07qrZbS6KbKsgICAgICAgICAgICAgICAgaLpS3soPxH8oHzvanMwOb2hUGBzygahdC/3WI8Ccj55k7V8t1cekjrtLc9FKbV1dW9uFfbyRkH3Gxw88SGcTPnDv2XjCVev0IvpspbgLEK554PY3wOD8JjavFG0pidp3fMv/wAU1uyWe8jFWGeGRIpo8UdebWyanN0iNm52Vs5SQE3f3mGDgDnx75sf4eLaOm87fFpXtkvvM89o35rOlmpFFalQN73a18v0EanSzqJpWOkWiZ90RLa8Hxzly2j2c/nCvYvS3ayV7y2Hqa1GOsrr3SoxgDK7xHlNic2inPXTzMcdp22j9dunxeorpdNaYpw8+nJ9S+j3pDbr9O9moFYau3qwUVlBG6Dkgk8eMjW6euC8RXzhpeI6SumyRWs9Y3dVNNzyAgICAgICAgICAgICAgICBx/SXV7znHJfZHw/rmBxWvbOYGh1VgJwSOEbIiYnoipHeIS3fRenNpfsRfm3AfLMDqiOMD22wIpdjhVGSYHEamzrLGsP32J8h2D0gaP6OiBqNoE4ADISeQHtW5PylOT/ADMUR/fH/GynNWbRMRzmazH1q2NWqGo1yMRlV3lrB4jAVjnHeTx9O6dfxjF6HwzLMddo5/GHptN4bXRaGYn1p2mZ9vb3R0+vm3e2mxp7PwgepA/WeC/h2N/E8Pvn/jLDSRvmq7H6KNBZTo7OuR6zZeXUMpVim4gDYPHGQZ73xLJW+WOGd9oUeMZaZM0cE77R5e+XaznOSQEBAQEBAQEBAQEBAQEBAQON2rs+3JXqnfuZRvA+Ph8YHI7WqFT9W7VizGWqFitYncHAPsk88TKa2iN5jkymloiLTHKWruVTzAPwkbyr4a9mG2kXuX0EbycFezr9g7N6qlSB7/2h+PL5YkJiNm0Re+EuD6S9Imu1X1OnhXVg2NjPWORkY48h8z8JnO1cGTJ51jds4NPGWlp3mJq0us2i9T7uM8Ac5/pMvDscazD6SeXOYX4PDpy134tvh/2wNFaKlu3Mr9YKmwlhyUsccu0v8p18Ggx0vF7Tvtzj2TtMb/KZdLReF1wZfS3vvtHbbtz6z2ZfR/XKdQOrO+URnOPdxjd5/wCYTX/ia3B4baJj15iI+e/2hbq/EcF6zipO8+zp8/w+pfRLcdSNXbcqE1as00nc4KqqCcE9uSMmcbF4bptNhw3x1/qtSLTM853n7R7nnL5b2tMS+iy1WQEBAQEBAQEBAQEBAZgeZgeb0Dzfgeb8Dzfga/bOgXUVOm7QXKkI12nXUIh/aNZI3vUTPHfhnfnt7J2ZVvavqzs/Pz7C1iElNQrcScFN1efYoyAPATfnU6W/rY5j3fuE+lv57T8PxzTSvXJ7y0Wd+HKn5gSm0aW3qzMe/wDcnFWetflP5/LfbO6WampAlumswowpVkc47BwMrnDT/beJ+cG1J6Tt74/G67UdKTYCpD1DtzW6/wC7GJXOK0dp90xKfRW8ufuchXqk+v22by7g6s72Ru46vv5Sb4r20uesRO81iNvi3tHWa48s2jblH3lrNvbbRrSavbwAM8lyM+s3vBNFmwaaKZI2neZTTxGuGnDWN5+jU6jrGCtZkI4LJ2KwBwSB3ZHOei0ePFktbad+Gdp9+2+3yc7UarNm9eeXbybTopf1drtjP2LKO7JZcZ9D6Ti/xlEX0uPHvz44n4RW35hqfzNdPE3ntyjvLsNjJqat56XtpBLWMRY1asT7ROBzz5TwOTWxWYrxTvyjl8o+TmTh1mSLZ+dYiJtv06c+UfuH0f6PtvajUW2V6izrVWrfUlFDA7yjmOfM850dFqMmS81tO8bJ8L1mXNea3neIh3W9Ok7ZvQPcwPYCAgICAgeZgeFoHhaBEtAiXgQLwImyBA2wIG6B87+kF7A7Z1Fop6vfZCQEGSeGFA3hwHPJmtk0eTPbhraefl/82+rn6nR3y/8Aknbt5fTb9Wkp2jU49iytvJ1M3LYr05WrMfBvwv3gZgl5wgQZBAh9UQ8wD8BJ3lO87bOS+kHSJXTWyKqsbcEhQCRutwzLa6jLX1bT82O0KNvaVrhoK05/UaiT2Ad5nV8N1uLR112bJ0jPeNu87RtEKNZmrix1tb+2HRdHNnJSyqoBIBJY8SWxzngvGfEM2ttbLknr0jyiO376uR4Vnvn19Zt7eXwl0eqPsP8Agb8jOBi9evvh6nXf6bJ/62+0t19H2z7anstsRkR6wqFuBb2gfd544T1vh+G9bTa0bRs8x4RpcuO1r3jaJh3QtnUd1IWQJh4Eg8D0NA93oE4HhMCJMCJaBEtAgWgQLwIF4EGsgVNbAqa6BS98DjOlWtxbl1dF3QgdlwjHJPBuXb5yqctYna3L39Pmq9NWJmLbxt3jl8+jn76q7R7QRvMK0vpktHq2n4SsjaY3hiLsase6oT8GU/hxLP5jJPWd/fz+5tCyvZGPdsvX/Vd/4iYnNM9Yj5RH22NmLtOq3T1Pd17MqAEhq6ycZA+6B3yub9qx9Y/WfsrtGX/bMT7/AN/orp1uoC7xNLDwR1+e8fymh/8Ap4OLhmto+MT+kI02Sc2KcvTbf6NR0ha7W1rXu1puvv56xjngRjG7w5zZrrNNE7zNvlH6WlpT4pijrEtrU4VK+sKjq6q6d7gBuoMDj5kn4zj6rL6bNktTfa17X29tp++20fBx9Vny63JFaxM7coiOf7mV+ytpq125X7RCsc8lGPzmjqsUxi3s9B4X4FqtLaNRniK+W3nz+33YvTCyw9UgZzvl8ouQGxu4G6OfOT4bSszbaOfL3+b13h8V3ta3lt8Or7PpNVlRg54CepednqzUvhC5bYFi2QLFeBMPAlvQLiYESYES0CBaBAtAgWgVs0CtngVM8Cl3gUPZAxrbYHL9LNmVakKbV3mU4DZYEDB4c5jalbdV+HU5cPqTs5Y9HN3jTbanhkMPnKv5eseryRa+O873xxv3jes/RJNPqq/vVWjxyhx4c5PDkjpO/vVTSv8AttPumIn6xt9pZVWvcf2lTr4jDD5SfSWj1qz8Of8A39Fc2tXrHy5/fafow+lGtR9FeAfaKDhyPvDsMzrkrM9SmWlp5Sos1tdVI32A4HA7Tw7BzM8xOK98v9MKvCqzfSTWsbzM2c6+1GYHqlO6CAXI4AnkPkfSdH0VY9afgu0P8MTe0ent8I/WfwxXdm4uxY957PIdkz5eT2mj8P0+krtirEe1u+hyE3kgEgVsM44AkjAz6yjUaa+esUp3UeKZa1xREzz3dzToQzB2ALLkKce6DjOPQToaTR001dq85nrLzN8trRt5dm+0ZK8puKm2ougZldkC9HgXK8C1WgS3oGSTAiTAgTAgTArLQIM0CtmgVM0ClmgUu0ChzAxrTA5/bXXZHVojoBk/abtm93AEYx8ZjMytrXHMc52n3cvz9GmbXlf7Su6v/TLj1TIji7p9DM+rMT8dvvsnTtCt+CuhPaN4ZHmJMWiejC2K9fWiYX7wMlgqt0ytwYA/CRMRPVFqxblMbuX6a6BK6BYiqHNqKWxxIweHymE46bbRC/T5r4dq0naO3k92mgXZmnAAGbFJwMZOLOJ8Z5vDMzrL79vw9Lg5au8ez8KNidHHuw9mUr7P238u4eM7ePBNuc9Fet8Uri3pj52+kO60Gz1rUIihVHID8/EzciIiNoebyZLZLTa87y2lNUlgzakgZlQgZdcDIQwL0MC5TAlmBlkwIEwIEwK2MCDGBWxgVsYFTQK2gUtApeBj2LAxrKoGLZpYGBq9lJYMOiOP3lDfnImInqzpe1PVmY9zBfYKjihsr/DYwA/ynK/KRwx5MvTWn1oiffH69fqpOzLl9y0MO56wSf8AMpGPSNp7p4sc9a7e6fzv92n6S7J1eopFa1IxFivlbRxABHJgMc4mbbdE1ri4oni+cfjdvNm7BPU1JeoJqwwX3gH48T38zNLT6CuPJOW3OZ+UNjU6yb5LTj5RPz2bqvRYm+0GVXp4GTXTAyUrgXokC9FgXqIFqwLVgTgZRgQMCBgQMCDQK2gVtAraBWwgVsIFTLArZIFZrgQNUCBpgQOngeDTQJiiBMUwJimBYtUCxa4FqpAsVIFqrAsUQLFECxRAliBlGBAwIGBAwINArMCDQKzAraBBoFbQIGBAwImBGAgIEoEhAkIExAmsCYgWCBYsCxYE1gTECUD/2Q=="/>
          <p:cNvSpPr>
            <a:spLocks noChangeAspect="1" noChangeArrowheads="1"/>
          </p:cNvSpPr>
          <p:nvPr/>
        </p:nvSpPr>
        <p:spPr bwMode="auto">
          <a:xfrm>
            <a:off x="460375" y="22098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QQEBIQDxQPEBAQEBAPDxEVDxAQEBAQFRUWFhQRFRQaHSggGBolGxQUITEiJikrLi4uFx8zOD8sNygtLisBCgoKDg0OGxAQGy4kICQsLiw0LC01LzIsLCw0LC4sLCwsNCwsLTQvLCwsLywsLCwuLzQsLCwsLCwsNCwsLCwsLP/AABEIAOEA4QMBEQACEQEDEQH/xAAcAAEAAgMBAQEAAAAAAAAAAAAAAgMEBQYBBwj/xABBEAACAgEBBAcEBwUHBQEAAAABAgADEQQFEiExBhNBUWFxkSIygaEHFCNCcrHBUmKy0eEzY3OCg6LCNFOSk/EV/8QAGgEBAAIDAQAAAAAAAAAAAAAAAAEDAgQFBv/EADgRAQACAQIEAgkCBAYDAQAAAAABAgMEERIhMVEFQRMyYXGBkaGx0cHwBhQiUiMzNEKy4UNy8RX/2gAMAwEAAhEDEQA/APuMBAQEBAQEBAQEBAQEBAQEBAQEBAQEBAQEBAQEBAQEBAQEBAQEBAQEBAQEBAQPC0Cp7oFD6iBdp797gefZ4wL4CAgICAgICAgICAgICAgICAgICAgICAgUai3HD4wMR9RAx7NRAobUQPa9Vgg9xzA6CAgICAgICAgICAgICAgICAgICAgICAgIGp21Zusp7CCPiP8A7A1D6uBjvq4Ff1mBOq0swUc2IUeZ4QO1AgewEBAQEBAQEBAQEBAQEBAQEBAQEBAQEDE2no+urK8m5oe5h+nZA4TU2MjFWBDKcEdxgYr6kwAvgdT0V2cT9u/AceqHf2F/LugdPAQEBAQEBAQEBAQEBAQEBAQEBAQEBAQEDwmBz+3tEtj7wxndAJ74GkbZMAuzACM5x2+UDuaSCo3MbuBu45Y7oE4CAgICAgICAgICAgICAgICAgICAgIHhMDGt1YHAQKQ+9A8srgY71QIBBAupwOWR5HEDNrtPn+cDIVs8RA9gICAgICAgICAgICAgICAgICAgIGt2tq9wYEDlrdsANgnmYHSaWwBQT2iB62ogVm4QKbLIGFZrt084Gz0Oo3oGbpbfb3e/PqIGbAQEBAQEBAQEBAQEBAQEBAQEBA8Jgcl0i1PEwOD1FD6m9KK/fscKD+z3sfADJ+EDvV1XADuGIETqYETqYFVur4QOY6QawgZU4IgdZ0LvNunV24Eg58xwgbil/tl8z+RgbmAgICAgICAgICAgICAgICAgICBTq7d1CT2CB8525rN4mBtfo82R72sccWzXR+HPtv8SMfA98CN/B3Hc7j0YwKGeBWXgY99kDQ7RG8cQPo3R3T9To0zwJXPrxgW7N9q8fuhmPpj9YG/gICAgICAgICAgICAgICAgIFbXKOZHrmBW2sUd5+H84Gt2qxuXdU7g7eGSYHN39Gwxy9jEZGQFAyO0ZzwgdJVtdKlVNzdRQFUKR7KgYAAgc8wax3KKSGdyDjhgsSOPKBI7Os/d9T/ACgUWbPsHYD5N/OBr9XS6j2lYeODj1gYmz9H196IPvMAfAdp9MwO92rqAgCLyAxAv6PUeybT9/gv4R2/E/kIG3gICAgICAgICAgICAgRZwOZgY9+uROLEDxYhR84Gp1PSvSp7+q0dfgdTSD82gUU9JdJacJq9JYewDVUsfgN6BsN8YyMEHkRxBgVPcBAoN5b3AW8hw9YD6q7e8Qo7hxP8oE00KDs3j3tx+XKBdiB4VgRKQImuBWtAVt8ABx94Ab3rApt0QdgzFiM5ZcjiO7PZA3Y2jWoG8RWOAGcAeQgZqnIyOIPEHsIgewEBAQEBAQEBArvuCKWbOB3KzH4AAkyJnZEzs4/bXTSxDu6bTXn+8t02pAz4IFBI8yJHHBxQ47afTHaD8OtfTjt6vQsvzsDGOKvc4ocvtDad1hzdrdYe8dbbWn/AIhgvyjjr3hHFHdpLNLpmOWsVm7S3Vs3qRmOKO5xR3STTaf7tiDy3P0k7sln1GtuTKfNQf0kjY7G1d2hYPp33UBy1YJFTjtDJyz44zAyukHSnV6m0pRY1FI5bh3XsPaS44j4EQNWlusHEanV/DX6rP8AFA2Gl6R7SqI3dTqWA7LOpvB899d4+ogbzRfSXq04aiii4Z5r1mnbHn7YJ+AgdJs76StJZwtF+mbOPbr6xPPerLYHiwEDqNBtCrULvUW1XL2lLFfHgcHhAycQGIFV9yoMuQo+Z8h2wNXqNqk8KhgftN+ggYOmos1LHqla48jYx3al8C/H0GTMJv5V5seLs6zY2yWoGXtexj90ezSv4U7T4k+kmInrMpiJ821mSSAgICAgICAgICAgCIFb0KeaqfNQZG0GyizZlLe9TS3nUh/SOGOyNoY1nRzRt72l0Z89NSf+Mjgr2OGOzjekv0Q6XWWtatt2nU7u7TWlQoQhQMqm6MZxk+JMjg7MeHs5jaP0TVbOQ6g660VjgaxplL2sc4VftAN7xI4cTI4bdzhnu4rWbwY9WCq9gLFmPiTwGfICTwz3+ydp7q0usHa3qv8AKNrdzae65NfZ2t6pn570f1+w/qXDVk8WWpgOP3gfTdjit5wbz2e06yreDBWRx7rrYEZfI5yI4+8T+/ccXsdTsrpdfXgC6y1f2bqjaP8A2D2vnHpKnFDptN0zFoC5qqfkTv5BPhvAY+OZMXrPSUxaJ6SmLesfdTN9nbx9lfFm5Dy5+ExtlrHJhbJWrfbP2FWcNqbFtP8A2gStI888X+PDwmO8W9afh++rGL1nrLpKnQAKhQAYAAIAA7AAJZE16Qsi1Z6StmTIgICAgICAgICAgICAgICAgIHC/SMS7VV/dVC+PFjjP+35wPnGs0oga2ykQKX04gZezdnhw/hgfnA9bZAzygbrZ2zwMcIHQVoqLl93AHHIGJExE9UTEebL2ftNFGFwPIAACa1+fKOjSyzxTy6MyzapAJUZ4czwH9Zr57+jx2v2hGLFx3ivdiaDVtbcm+c/aV4HYPa7B2TT8M1OTPa039m0fNuanBTFwRX99H0ed5mQEBAQEBAQEBAQEBAQEBAQEDi+m9ebVP8AdL/E0DgtoJzgaKxckwMa2kn7zDyOJCNm46JaQL1wyzZ3D7Rz+1JIbttNxhKeouFFZsI3sYCjlknkMwNFpdoHWWtWXANQ3mrAYBRw45+9zE1tTm9Fjm9ukK+G17RXu6jQ6NUAPM8Dk9nkJViyekpF+8btbJHDaa9lmvvCISSAMdsp1kb4LRHZnpv82rnNL0oFVyMiG0K6sRvbgbByADg9vhOfoZ/lqzxR12dPNh9LaJ36O50f0oackLdTfUxIBwFsVfPkflOrTxDHbrDGcE+TvJvqCAgICAgICAgICAgICAgICBy3TGv2kP7pHof6wPn2015wOctyCcAkZ58IRuo63vB9JG5u3nRSwG11768+hH85Kd3StXxgazpOMUL/AIq/wtA5fob/ANfq/wDBX+JZzvFf9Lb9+aaf5lff+jrdobeq043Sd+zA+zU8R+I/d/OU4MlaYKb/ANsfZTOnvky226bzzc19ebV6isXcULj7MZCAfqfEzT1WpvOOduTfw6emPo6nT6dE9xVT8KgTz172t607trZyWsGdUw77sf7sTt6WP6afBXZ+ip6lzyAgICAgICAgICAgICAgICBoOlqZVD+MflA+dbUXnA58sAWB7eI8xAxHxmBtui+BqBjtRh+v6QOvZOMDR9OKz9SLLwKWVt38Cd3/AJSrNaa03hlWImdpfP8AR6p6y5rO41o3bGHvEc8Z7PhOblzWvHDZdGKsTunWw9ZrzE2ldvENrsoFbK3YMFDZzjnzHD4yvUaXL6PnG2/KN+7CufHM7RO+3Pk+tbJ6K9bWlr2YWxFcKq8cMMjLHt490nH4BtP+Lf5fmfwxjVxasTWOvdstF0J0VT9Z1QtsLFt6xjZ7Wc53T7I4+E7OLR4sURER07qrZbS6KbKsgICAgICAgICAgICAgICAgaLpS3soPxH8oHzvanMwOb2hUGBzygahdC/3WI8Ccj55k7V8t1cekjrtLc9FKbV1dW9uFfbyRkH3Gxw88SGcTPnDv2XjCVev0IvpspbgLEK554PY3wOD8JjavFG0pidp3fMv/wAU1uyWe8jFWGeGRIpo8UdebWyanN0iNm52Vs5SQE3f3mGDgDnx75sf4eLaOm87fFpXtkvvM89o35rOlmpFFalQN73a18v0EanSzqJpWOkWiZ90RLa8Hxzly2j2c/nCvYvS3ayV7y2Hqa1GOsrr3SoxgDK7xHlNic2inPXTzMcdp22j9dunxeorpdNaYpw8+nJ9S+j3pDbr9O9moFYau3qwUVlBG6Dkgk8eMjW6euC8RXzhpeI6SumyRWs9Y3dVNNzyAgICAgICAgICAgICAgICBx/SXV7znHJfZHw/rmBxWvbOYGh1VgJwSOEbIiYnoipHeIS3fRenNpfsRfm3AfLMDqiOMD22wIpdjhVGSYHEamzrLGsP32J8h2D0gaP6OiBqNoE4ADISeQHtW5PylOT/ADMUR/fH/GynNWbRMRzmazH1q2NWqGo1yMRlV3lrB4jAVjnHeTx9O6dfxjF6HwzLMddo5/GHptN4bXRaGYn1p2mZ9vb3R0+vm3e2mxp7PwgepA/WeC/h2N/E8Pvn/jLDSRvmq7H6KNBZTo7OuR6zZeXUMpVim4gDYPHGQZ73xLJW+WOGd9oUeMZaZM0cE77R5e+XaznOSQEBAQEBAQEBAQEBAQEBAQON2rs+3JXqnfuZRvA+Ph8YHI7WqFT9W7VizGWqFitYncHAPsk88TKa2iN5jkymloiLTHKWruVTzAPwkbyr4a9mG2kXuX0EbycFezr9g7N6qlSB7/2h+PL5YkJiNm0Re+EuD6S9Imu1X1OnhXVg2NjPWORkY48h8z8JnO1cGTJ51jds4NPGWlp3mJq0us2i9T7uM8Ac5/pMvDscazD6SeXOYX4PDpy134tvh/2wNFaKlu3Mr9YKmwlhyUsccu0v8p18Ggx0vF7Tvtzj2TtMb/KZdLReF1wZfS3vvtHbbtz6z2ZfR/XKdQOrO+URnOPdxjd5/wCYTX/ia3B4baJj15iI+e/2hbq/EcF6zipO8+zp8/w+pfRLcdSNXbcqE1as00nc4KqqCcE9uSMmcbF4bptNhw3x1/qtSLTM853n7R7nnL5b2tMS+iy1WQEBAQEBAQEBAQEBAZgeZgeb0Dzfgeb8Dzfga/bOgXUVOm7QXKkI12nXUIh/aNZI3vUTPHfhnfnt7J2ZVvavqzs/Pz7C1iElNQrcScFN1efYoyAPATfnU6W/rY5j3fuE+lv57T8PxzTSvXJ7y0Wd+HKn5gSm0aW3qzMe/wDcnFWetflP5/LfbO6WampAlumswowpVkc47BwMrnDT/beJ+cG1J6Tt74/G67UdKTYCpD1DtzW6/wC7GJXOK0dp90xKfRW8ufuchXqk+v22by7g6s72Ru46vv5Sb4r20uesRO81iNvi3tHWa48s2jblH3lrNvbbRrSavbwAM8lyM+s3vBNFmwaaKZI2neZTTxGuGnDWN5+jU6jrGCtZkI4LJ2KwBwSB3ZHOei0ePFktbad+Gdp9+2+3yc7UarNm9eeXbybTopf1drtjP2LKO7JZcZ9D6Ti/xlEX0uPHvz44n4RW35hqfzNdPE3ntyjvLsNjJqat56XtpBLWMRY1asT7ROBzz5TwOTWxWYrxTvyjl8o+TmTh1mSLZ+dYiJtv06c+UfuH0f6PtvajUW2V6izrVWrfUlFDA7yjmOfM850dFqMmS81tO8bJ8L1mXNea3neIh3W9Ok7ZvQPcwPYCAgICAgeZgeFoHhaBEtAiXgQLwImyBA2wIG6B87+kF7A7Z1Fop6vfZCQEGSeGFA3hwHPJmtk0eTPbhraefl/82+rn6nR3y/8Aknbt5fTb9Wkp2jU49iytvJ1M3LYr05WrMfBvwv3gZgl5wgQZBAh9UQ8wD8BJ3lO87bOS+kHSJXTWyKqsbcEhQCRutwzLa6jLX1bT82O0KNvaVrhoK05/UaiT2Ad5nV8N1uLR112bJ0jPeNu87RtEKNZmrix1tb+2HRdHNnJSyqoBIBJY8SWxzngvGfEM2ttbLknr0jyiO376uR4Vnvn19Zt7eXwl0eqPsP8Agb8jOBi9evvh6nXf6bJ/62+0t19H2z7anstsRkR6wqFuBb2gfd544T1vh+G9bTa0bRs8x4RpcuO1r3jaJh3QtnUd1IWQJh4Eg8D0NA93oE4HhMCJMCJaBEtAgWgQLwIF4EGsgVNbAqa6BS98DjOlWtxbl1dF3QgdlwjHJPBuXb5yqctYna3L39Pmq9NWJmLbxt3jl8+jn76q7R7QRvMK0vpktHq2n4SsjaY3hiLsase6oT8GU/hxLP5jJPWd/fz+5tCyvZGPdsvX/Vd/4iYnNM9Yj5RH22NmLtOq3T1Pd17MqAEhq6ycZA+6B3yub9qx9Y/WfsrtGX/bMT7/AN/orp1uoC7xNLDwR1+e8fymh/8Ap4OLhmto+MT+kI02Sc2KcvTbf6NR0ha7W1rXu1puvv56xjngRjG7w5zZrrNNE7zNvlH6WlpT4pijrEtrU4VK+sKjq6q6d7gBuoMDj5kn4zj6rL6bNktTfa17X29tp++20fBx9Vny63JFaxM7coiOf7mV+ytpq125X7RCsc8lGPzmjqsUxi3s9B4X4FqtLaNRniK+W3nz+33YvTCyw9UgZzvl8ouQGxu4G6OfOT4bSszbaOfL3+b13h8V3ta3lt8Or7PpNVlRg54CepednqzUvhC5bYFi2QLFeBMPAlvQLiYESYES0CBaBAtAgWgVs0CtngVM8Cl3gUPZAxrbYHL9LNmVakKbV3mU4DZYEDB4c5jalbdV+HU5cPqTs5Y9HN3jTbanhkMPnKv5eseryRa+O873xxv3jes/RJNPqq/vVWjxyhx4c5PDkjpO/vVTSv8AttPumIn6xt9pZVWvcf2lTr4jDD5SfSWj1qz8Of8A39Fc2tXrHy5/fafow+lGtR9FeAfaKDhyPvDsMzrkrM9SmWlp5Sos1tdVI32A4HA7Tw7BzM8xOK98v9MKvCqzfSTWsbzM2c6+1GYHqlO6CAXI4AnkPkfSdH0VY9afgu0P8MTe0ent8I/WfwxXdm4uxY957PIdkz5eT2mj8P0+krtirEe1u+hyE3kgEgVsM44AkjAz6yjUaa+esUp3UeKZa1xREzz3dzToQzB2ALLkKce6DjOPQToaTR001dq85nrLzN8trRt5dm+0ZK8puKm2ougZldkC9HgXK8C1WgS3oGSTAiTAgTAgTArLQIM0CtmgVM0ClmgUu0ChzAxrTA5/bXXZHVojoBk/abtm93AEYx8ZjMytrXHMc52n3cvz9GmbXlf7Su6v/TLj1TIji7p9DM+rMT8dvvsnTtCt+CuhPaN4ZHmJMWiejC2K9fWiYX7wMlgqt0ytwYA/CRMRPVFqxblMbuX6a6BK6BYiqHNqKWxxIweHymE46bbRC/T5r4dq0naO3k92mgXZmnAAGbFJwMZOLOJ8Z5vDMzrL79vw9Lg5au8ez8KNidHHuw9mUr7P238u4eM7ePBNuc9Fet8Uri3pj52+kO60Gz1rUIihVHID8/EzciIiNoebyZLZLTa87y2lNUlgzakgZlQgZdcDIQwL0MC5TAlmBlkwIEwIEwK2MCDGBWxgVsYFTQK2gUtApeBj2LAxrKoGLZpYGBq9lJYMOiOP3lDfnImInqzpe1PVmY9zBfYKjihsr/DYwA/ynK/KRwx5MvTWn1oiffH69fqpOzLl9y0MO56wSf8AMpGPSNp7p4sc9a7e6fzv92n6S7J1eopFa1IxFivlbRxABHJgMc4mbbdE1ri4oni+cfjdvNm7BPU1JeoJqwwX3gH48T38zNLT6CuPJOW3OZ+UNjU6yb5LTj5RPz2bqvRYm+0GVXp4GTXTAyUrgXokC9FgXqIFqwLVgTgZRgQMCBgQMCDQK2gVtAraBWwgVsIFTLArZIFZrgQNUCBpgQOngeDTQJiiBMUwJimBYtUCxa4FqpAsVIFqrAsUQLFECxRAliBlGBAwIGBAwINArMCDQKzAraBBoFbQIGBAwImBGAgIEoEhAkIExAmsCYgWCBYsCxYE1gTECUD/2Q=="/>
          <p:cNvSpPr>
            <a:spLocks noChangeAspect="1" noChangeArrowheads="1"/>
          </p:cNvSpPr>
          <p:nvPr/>
        </p:nvSpPr>
        <p:spPr bwMode="auto">
          <a:xfrm>
            <a:off x="612775" y="23622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data:image/jpeg;base64,/9j/4AAQSkZJRgABAQAAAQABAAD/2wCEAAkGBxQQEBIQDxQPEBAQEBAPDxEVDxAQEBAQFRUWFhQRFRQaHSggGBolGxQUITEiJikrLi4uFx8zOD8sNygtLisBCgoKDg0OGxAQGy4kICQsLiw0LC01LzIsLCw0LC4sLCwsNCwsLTQvLCwsLywsLCwuLzQsLCwsLCwsNCwsLCwsLP/AABEIAOEA4QMBEQACEQEDEQH/xAAcAAEAAgMBAQEAAAAAAAAAAAAAAgMEBQYBBwj/xABBEAACAgEBBAcEBwUHBQEAAAABAgADEQQFEiExBhNBUWFxkSIygaEHFCNCcrHBUmKy0eEzY3OCg6LCNFOSk/EV/8QAGgEBAAIDAQAAAAAAAAAAAAAAAAEDAgQFBv/EADgRAQACAQIEAgkCBAYDAQAAAAABAgMEERIhMVEFQRMyYXGBkaGx0cHwBhQiUiMzNEKy4UNy8RX/2gAMAwEAAhEDEQA/APuMBAQEBAQEBAQEBAQEBAQEBAQEBAQEBAQEBAQEBAQEBAQEBAQEBAQEBAQEBAQPC0Cp7oFD6iBdp797gefZ4wL4CAgICAgICAgICAgICAgICAgICAgICAgUai3HD4wMR9RAx7NRAobUQPa9Vgg9xzA6CAgICAgICAgICAgICAgICAgICAgICAgIGp21Zusp7CCPiP8A7A1D6uBjvq4Ff1mBOq0swUc2IUeZ4QO1AgewEBAQEBAQEBAQEBAQEBAQEBAQEBAQEDE2no+urK8m5oe5h+nZA4TU2MjFWBDKcEdxgYr6kwAvgdT0V2cT9u/AceqHf2F/LugdPAQEBAQEBAQEBAQEBAQEBAQEBAQEBAQEDwmBz+3tEtj7wxndAJ74GkbZMAuzACM5x2+UDuaSCo3MbuBu45Y7oE4CAgICAgICAgICAgICAgICAgICAgIHhMDGt1YHAQKQ+9A8srgY71QIBBAupwOWR5HEDNrtPn+cDIVs8RA9gICAgICAgICAgICAgICAgICAgIGt2tq9wYEDlrdsANgnmYHSaWwBQT2iB62ogVm4QKbLIGFZrt084Gz0Oo3oGbpbfb3e/PqIGbAQEBAQEBAQEBAQEBAQEBAQEBA8Jgcl0i1PEwOD1FD6m9KK/fscKD+z3sfADJ+EDvV1XADuGIETqYETqYFVur4QOY6QawgZU4IgdZ0LvNunV24Eg58xwgbil/tl8z+RgbmAgICAgICAgICAgICAgICAgICBTq7d1CT2CB8525rN4mBtfo82R72sccWzXR+HPtv8SMfA98CN/B3Hc7j0YwKGeBWXgY99kDQ7RG8cQPo3R3T9To0zwJXPrxgW7N9q8fuhmPpj9YG/gICAgICAgICAgICAgICAgIFbXKOZHrmBW2sUd5+H84Gt2qxuXdU7g7eGSYHN39Gwxy9jEZGQFAyO0ZzwgdJVtdKlVNzdRQFUKR7KgYAAgc8wax3KKSGdyDjhgsSOPKBI7Os/d9T/ACgUWbPsHYD5N/OBr9XS6j2lYeODj1gYmz9H196IPvMAfAdp9MwO92rqAgCLyAxAv6PUeybT9/gv4R2/E/kIG3gICAgICAgICAgICAgRZwOZgY9+uROLEDxYhR84Gp1PSvSp7+q0dfgdTSD82gUU9JdJacJq9JYewDVUsfgN6BsN8YyMEHkRxBgVPcBAoN5b3AW8hw9YD6q7e8Qo7hxP8oE00KDs3j3tx+XKBdiB4VgRKQImuBWtAVt8ABx94Ab3rApt0QdgzFiM5ZcjiO7PZA3Y2jWoG8RWOAGcAeQgZqnIyOIPEHsIgewEBAQEBAQEBArvuCKWbOB3KzH4AAkyJnZEzs4/bXTSxDu6bTXn+8t02pAz4IFBI8yJHHBxQ47afTHaD8OtfTjt6vQsvzsDGOKvc4ocvtDad1hzdrdYe8dbbWn/AIhgvyjjr3hHFHdpLNLpmOWsVm7S3Vs3qRmOKO5xR3STTaf7tiDy3P0k7sln1GtuTKfNQf0kjY7G1d2hYPp33UBy1YJFTjtDJyz44zAyukHSnV6m0pRY1FI5bh3XsPaS44j4EQNWlusHEanV/DX6rP8AFA2Gl6R7SqI3dTqWA7LOpvB899d4+ogbzRfSXq04aiii4Z5r1mnbHn7YJ+AgdJs76StJZwtF+mbOPbr6xPPerLYHiwEDqNBtCrULvUW1XL2lLFfHgcHhAycQGIFV9yoMuQo+Z8h2wNXqNqk8KhgftN+ggYOmos1LHqla48jYx3al8C/H0GTMJv5V5seLs6zY2yWoGXtexj90ezSv4U7T4k+kmInrMpiJ821mSSAgICAgICAgICAgCIFb0KeaqfNQZG0GyizZlLe9TS3nUh/SOGOyNoY1nRzRt72l0Z89NSf+Mjgr2OGOzjekv0Q6XWWtatt2nU7u7TWlQoQhQMqm6MZxk+JMjg7MeHs5jaP0TVbOQ6g660VjgaxplL2sc4VftAN7xI4cTI4bdzhnu4rWbwY9WCq9gLFmPiTwGfICTwz3+ydp7q0usHa3qv8AKNrdzae65NfZ2t6pn570f1+w/qXDVk8WWpgOP3gfTdjit5wbz2e06yreDBWRx7rrYEZfI5yI4+8T+/ccXsdTsrpdfXgC6y1f2bqjaP8A2D2vnHpKnFDptN0zFoC5qqfkTv5BPhvAY+OZMXrPSUxaJ6SmLesfdTN9nbx9lfFm5Dy5+ExtlrHJhbJWrfbP2FWcNqbFtP8A2gStI888X+PDwmO8W9afh++rGL1nrLpKnQAKhQAYAAIAA7AAJZE16Qsi1Z6StmTIgICAgICAgICAgICAgICAgIHC/SMS7VV/dVC+PFjjP+35wPnGs0oga2ykQKX04gZezdnhw/hgfnA9bZAzygbrZ2zwMcIHQVoqLl93AHHIGJExE9UTEebL2ftNFGFwPIAACa1+fKOjSyzxTy6MyzapAJUZ4czwH9Zr57+jx2v2hGLFx3ivdiaDVtbcm+c/aV4HYPa7B2TT8M1OTPa039m0fNuanBTFwRX99H0ed5mQEBAQEBAQEBAQEBAQEBAQEDi+m9ebVP8AdL/E0DgtoJzgaKxckwMa2kn7zDyOJCNm46JaQL1wyzZ3D7Rz+1JIbttNxhKeouFFZsI3sYCjlknkMwNFpdoHWWtWXANQ3mrAYBRw45+9zE1tTm9Fjm9ukK+G17RXu6jQ6NUAPM8Dk9nkJViyekpF+8btbJHDaa9lmvvCISSAMdsp1kb4LRHZnpv82rnNL0oFVyMiG0K6sRvbgbByADg9vhOfoZ/lqzxR12dPNh9LaJ36O50f0oackLdTfUxIBwFsVfPkflOrTxDHbrDGcE+TvJvqCAgICAgICAgICAgICAgICBy3TGv2kP7pHof6wPn2015wOctyCcAkZ58IRuo63vB9JG5u3nRSwG11768+hH85Kd3StXxgazpOMUL/AIq/wtA5fob/ANfq/wDBX+JZzvFf9Lb9+aaf5lff+jrdobeq043Sd+zA+zU8R+I/d/OU4MlaYKb/ANsfZTOnvky226bzzc19ebV6isXcULj7MZCAfqfEzT1WpvOOduTfw6emPo6nT6dE9xVT8KgTz172t607trZyWsGdUw77sf7sTt6WP6afBXZ+ip6lzyAgICAgICAgICAgICAgICBoOlqZVD+MflA+dbUXnA58sAWB7eI8xAxHxmBtui+BqBjtRh+v6QOvZOMDR9OKz9SLLwKWVt38Cd3/AJSrNaa03hlWImdpfP8AR6p6y5rO41o3bGHvEc8Z7PhOblzWvHDZdGKsTunWw9ZrzE2ldvENrsoFbK3YMFDZzjnzHD4yvUaXL6PnG2/KN+7CufHM7RO+3Pk+tbJ6K9bWlr2YWxFcKq8cMMjLHt490nH4BtP+Lf5fmfwxjVxasTWOvdstF0J0VT9Z1QtsLFt6xjZ7Wc53T7I4+E7OLR4sURER07qrZbS6KbKsgICAgICAgICAgICAgICAgaLpS3soPxH8oHzvanMwOb2hUGBzygahdC/3WI8Ccj55k7V8t1cekjrtLc9FKbV1dW9uFfbyRkH3Gxw88SGcTPnDv2XjCVev0IvpspbgLEK554PY3wOD8JjavFG0pidp3fMv/wAU1uyWe8jFWGeGRIpo8UdebWyanN0iNm52Vs5SQE3f3mGDgDnx75sf4eLaOm87fFpXtkvvM89o35rOlmpFFalQN73a18v0EanSzqJpWOkWiZ90RLa8Hxzly2j2c/nCvYvS3ayV7y2Hqa1GOsrr3SoxgDK7xHlNic2inPXTzMcdp22j9dunxeorpdNaYpw8+nJ9S+j3pDbr9O9moFYau3qwUVlBG6Dkgk8eMjW6euC8RXzhpeI6SumyRWs9Y3dVNNzyAgICAgICAgICAgICAgICBx/SXV7znHJfZHw/rmBxWvbOYGh1VgJwSOEbIiYnoipHeIS3fRenNpfsRfm3AfLMDqiOMD22wIpdjhVGSYHEamzrLGsP32J8h2D0gaP6OiBqNoE4ADISeQHtW5PylOT/ADMUR/fH/GynNWbRMRzmazH1q2NWqGo1yMRlV3lrB4jAVjnHeTx9O6dfxjF6HwzLMddo5/GHptN4bXRaGYn1p2mZ9vb3R0+vm3e2mxp7PwgepA/WeC/h2N/E8Pvn/jLDSRvmq7H6KNBZTo7OuR6zZeXUMpVim4gDYPHGQZ73xLJW+WOGd9oUeMZaZM0cE77R5e+XaznOSQEBAQEBAQEBAQEBAQEBAQON2rs+3JXqnfuZRvA+Ph8YHI7WqFT9W7VizGWqFitYncHAPsk88TKa2iN5jkymloiLTHKWruVTzAPwkbyr4a9mG2kXuX0EbycFezr9g7N6qlSB7/2h+PL5YkJiNm0Re+EuD6S9Imu1X1OnhXVg2NjPWORkY48h8z8JnO1cGTJ51jds4NPGWlp3mJq0us2i9T7uM8Ac5/pMvDscazD6SeXOYX4PDpy134tvh/2wNFaKlu3Mr9YKmwlhyUsccu0v8p18Ggx0vF7Tvtzj2TtMb/KZdLReF1wZfS3vvtHbbtz6z2ZfR/XKdQOrO+URnOPdxjd5/wCYTX/ia3B4baJj15iI+e/2hbq/EcF6zipO8+zp8/w+pfRLcdSNXbcqE1as00nc4KqqCcE9uSMmcbF4bptNhw3x1/qtSLTM853n7R7nnL5b2tMS+iy1WQEBAQEBAQEBAQEBAZgeZgeb0Dzfgeb8Dzfga/bOgXUVOm7QXKkI12nXUIh/aNZI3vUTPHfhnfnt7J2ZVvavqzs/Pz7C1iElNQrcScFN1efYoyAPATfnU6W/rY5j3fuE+lv57T8PxzTSvXJ7y0Wd+HKn5gSm0aW3qzMe/wDcnFWetflP5/LfbO6WampAlumswowpVkc47BwMrnDT/beJ+cG1J6Tt74/G67UdKTYCpD1DtzW6/wC7GJXOK0dp90xKfRW8ufuchXqk+v22by7g6s72Ru46vv5Sb4r20uesRO81iNvi3tHWa48s2jblH3lrNvbbRrSavbwAM8lyM+s3vBNFmwaaKZI2neZTTxGuGnDWN5+jU6jrGCtZkI4LJ2KwBwSB3ZHOei0ePFktbad+Gdp9+2+3yc7UarNm9eeXbybTopf1drtjP2LKO7JZcZ9D6Ti/xlEX0uPHvz44n4RW35hqfzNdPE3ntyjvLsNjJqat56XtpBLWMRY1asT7ROBzz5TwOTWxWYrxTvyjl8o+TmTh1mSLZ+dYiJtv06c+UfuH0f6PtvajUW2V6izrVWrfUlFDA7yjmOfM850dFqMmS81tO8bJ8L1mXNea3neIh3W9Ok7ZvQPcwPYCAgICAgeZgeFoHhaBEtAiXgQLwImyBA2wIG6B87+kF7A7Z1Fop6vfZCQEGSeGFA3hwHPJmtk0eTPbhraefl/82+rn6nR3y/8Aknbt5fTb9Wkp2jU49iytvJ1M3LYr05WrMfBvwv3gZgl5wgQZBAh9UQ8wD8BJ3lO87bOS+kHSJXTWyKqsbcEhQCRutwzLa6jLX1bT82O0KNvaVrhoK05/UaiT2Ad5nV8N1uLR112bJ0jPeNu87RtEKNZmrix1tb+2HRdHNnJSyqoBIBJY8SWxzngvGfEM2ttbLknr0jyiO376uR4Vnvn19Zt7eXwl0eqPsP8Agb8jOBi9evvh6nXf6bJ/62+0t19H2z7anstsRkR6wqFuBb2gfd544T1vh+G9bTa0bRs8x4RpcuO1r3jaJh3QtnUd1IWQJh4Eg8D0NA93oE4HhMCJMCJaBEtAgWgQLwIF4EGsgVNbAqa6BS98DjOlWtxbl1dF3QgdlwjHJPBuXb5yqctYna3L39Pmq9NWJmLbxt3jl8+jn76q7R7QRvMK0vpktHq2n4SsjaY3hiLsase6oT8GU/hxLP5jJPWd/fz+5tCyvZGPdsvX/Vd/4iYnNM9Yj5RH22NmLtOq3T1Pd17MqAEhq6ycZA+6B3yub9qx9Y/WfsrtGX/bMT7/AN/orp1uoC7xNLDwR1+e8fymh/8Ap4OLhmto+MT+kI02Sc2KcvTbf6NR0ha7W1rXu1puvv56xjngRjG7w5zZrrNNE7zNvlH6WlpT4pijrEtrU4VK+sKjq6q6d7gBuoMDj5kn4zj6rL6bNktTfa17X29tp++20fBx9Vny63JFaxM7coiOf7mV+ytpq125X7RCsc8lGPzmjqsUxi3s9B4X4FqtLaNRniK+W3nz+33YvTCyw9UgZzvl8ouQGxu4G6OfOT4bSszbaOfL3+b13h8V3ta3lt8Or7PpNVlRg54CepednqzUvhC5bYFi2QLFeBMPAlvQLiYESYES0CBaBAtAgWgVs0CtngVM8Cl3gUPZAxrbYHL9LNmVakKbV3mU4DZYEDB4c5jalbdV+HU5cPqTs5Y9HN3jTbanhkMPnKv5eseryRa+O873xxv3jes/RJNPqq/vVWjxyhx4c5PDkjpO/vVTSv8AttPumIn6xt9pZVWvcf2lTr4jDD5SfSWj1qz8Of8A39Fc2tXrHy5/fafow+lGtR9FeAfaKDhyPvDsMzrkrM9SmWlp5Sos1tdVI32A4HA7Tw7BzM8xOK98v9MKvCqzfSTWsbzM2c6+1GYHqlO6CAXI4AnkPkfSdH0VY9afgu0P8MTe0ent8I/WfwxXdm4uxY957PIdkz5eT2mj8P0+krtirEe1u+hyE3kgEgVsM44AkjAz6yjUaa+esUp3UeKZa1xREzz3dzToQzB2ALLkKce6DjOPQToaTR001dq85nrLzN8trRt5dm+0ZK8puKm2ougZldkC9HgXK8C1WgS3oGSTAiTAgTAgTArLQIM0CtmgVM0ClmgUu0ChzAxrTA5/bXXZHVojoBk/abtm93AEYx8ZjMytrXHMc52n3cvz9GmbXlf7Su6v/TLj1TIji7p9DM+rMT8dvvsnTtCt+CuhPaN4ZHmJMWiejC2K9fWiYX7wMlgqt0ytwYA/CRMRPVFqxblMbuX6a6BK6BYiqHNqKWxxIweHymE46bbRC/T5r4dq0naO3k92mgXZmnAAGbFJwMZOLOJ8Z5vDMzrL79vw9Lg5au8ez8KNidHHuw9mUr7P238u4eM7ePBNuc9Fet8Uri3pj52+kO60Gz1rUIihVHID8/EzciIiNoebyZLZLTa87y2lNUlgzakgZlQgZdcDIQwL0MC5TAlmBlkwIEwIEwK2MCDGBWxgVsYFTQK2gUtApeBj2LAxrKoGLZpYGBq9lJYMOiOP3lDfnImInqzpe1PVmY9zBfYKjihsr/DYwA/ynK/KRwx5MvTWn1oiffH69fqpOzLl9y0MO56wSf8AMpGPSNp7p4sc9a7e6fzv92n6S7J1eopFa1IxFivlbRxABHJgMc4mbbdE1ri4oni+cfjdvNm7BPU1JeoJqwwX3gH48T38zNLT6CuPJOW3OZ+UNjU6yb5LTj5RPz2bqvRYm+0GVXp4GTXTAyUrgXokC9FgXqIFqwLVgTgZRgQMCBgQMCDQK2gVtAraBWwgVsIFTLArZIFZrgQNUCBpgQOngeDTQJiiBMUwJimBYtUCxa4FqpAsVIFqrAsUQLFECxRAliBlGBAwIGBAwINArMCDQKzAraBBoFbQIGBAwImBGAgIEoEhAkIExAmsCYgWCBYsCxYE1gTECUD/2Q=="/>
          <p:cNvSpPr>
            <a:spLocks noChangeAspect="1" noChangeArrowheads="1"/>
          </p:cNvSpPr>
          <p:nvPr/>
        </p:nvSpPr>
        <p:spPr bwMode="auto">
          <a:xfrm>
            <a:off x="765175" y="2514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3657600"/>
            <a:ext cx="1142999" cy="1143085"/>
          </a:xfrm>
          <a:prstGeom prst="ellipse">
            <a:avLst/>
          </a:prstGeom>
          <a:ln>
            <a:noFill/>
          </a:ln>
          <a:effectLst>
            <a:softEdge rad="112500"/>
          </a:effectLst>
        </p:spPr>
      </p:pic>
      <p:sp>
        <p:nvSpPr>
          <p:cNvPr id="10" name="TextBox 9"/>
          <p:cNvSpPr txBox="1"/>
          <p:nvPr/>
        </p:nvSpPr>
        <p:spPr>
          <a:xfrm>
            <a:off x="1219199" y="2819401"/>
            <a:ext cx="6705601" cy="369332"/>
          </a:xfrm>
          <a:prstGeom prst="rect">
            <a:avLst/>
          </a:prstGeom>
          <a:noFill/>
        </p:spPr>
        <p:txBody>
          <a:bodyPr wrap="square" rtlCol="0">
            <a:spAutoFit/>
          </a:bodyPr>
          <a:lstStyle/>
          <a:p>
            <a:r>
              <a:rPr lang="en-US" dirty="0" smtClean="0"/>
              <a:t>Self-Directed research for further insight and knowledge growth</a:t>
            </a:r>
            <a:endParaRPr lang="en-US" dirty="0"/>
          </a:p>
        </p:txBody>
      </p:sp>
      <p:sp>
        <p:nvSpPr>
          <p:cNvPr id="11" name="TextBox 10"/>
          <p:cNvSpPr txBox="1"/>
          <p:nvPr/>
        </p:nvSpPr>
        <p:spPr>
          <a:xfrm>
            <a:off x="1336674" y="3904571"/>
            <a:ext cx="6705601" cy="369332"/>
          </a:xfrm>
          <a:prstGeom prst="rect">
            <a:avLst/>
          </a:prstGeom>
          <a:noFill/>
        </p:spPr>
        <p:txBody>
          <a:bodyPr wrap="square" rtlCol="0">
            <a:spAutoFit/>
          </a:bodyPr>
          <a:lstStyle/>
          <a:p>
            <a:r>
              <a:rPr lang="en-US" dirty="0" smtClean="0"/>
              <a:t>Agile worthy reference material</a:t>
            </a:r>
            <a:endParaRPr lang="en-US" dirty="0"/>
          </a:p>
        </p:txBody>
      </p:sp>
    </p:spTree>
    <p:extLst>
      <p:ext uri="{BB962C8B-B14F-4D97-AF65-F5344CB8AC3E}">
        <p14:creationId xmlns:p14="http://schemas.microsoft.com/office/powerpoint/2010/main" val="32508745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74320"/>
            <a:ext cx="7772400" cy="1143000"/>
          </a:xfrm>
        </p:spPr>
        <p:txBody>
          <a:bodyPr/>
          <a:lstStyle/>
          <a:p>
            <a:pPr eaLnBrk="1" hangingPunct="1"/>
            <a:r>
              <a:rPr lang="en-US" altLang="en-US" dirty="0" smtClean="0"/>
              <a:t>Sprint Retrospective</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260275599"/>
              </p:ext>
            </p:extLst>
          </p:nvPr>
        </p:nvGraphicFramePr>
        <p:xfrm>
          <a:off x="457200" y="1265238"/>
          <a:ext cx="7440613"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164495906"/>
              </p:ext>
            </p:extLst>
          </p:nvPr>
        </p:nvGraphicFramePr>
        <p:xfrm>
          <a:off x="381000" y="2133600"/>
          <a:ext cx="7696200" cy="284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47109" name="Group 4"/>
          <p:cNvGrpSpPr>
            <a:grpSpLocks/>
          </p:cNvGrpSpPr>
          <p:nvPr/>
        </p:nvGrpSpPr>
        <p:grpSpPr bwMode="auto">
          <a:xfrm>
            <a:off x="2286000" y="5100638"/>
            <a:ext cx="3886200" cy="614362"/>
            <a:chOff x="2405" y="1470187"/>
            <a:chExt cx="1082278" cy="1756800"/>
          </a:xfrm>
          <a:solidFill>
            <a:schemeClr val="accent1">
              <a:lumMod val="20000"/>
              <a:lumOff val="80000"/>
            </a:schemeClr>
          </a:solidFill>
        </p:grpSpPr>
        <p:sp>
          <p:nvSpPr>
            <p:cNvPr id="7" name="Rectangle 6"/>
            <p:cNvSpPr/>
            <p:nvPr/>
          </p:nvSpPr>
          <p:spPr>
            <a:xfrm>
              <a:off x="2405" y="1470187"/>
              <a:ext cx="1082278" cy="1756800"/>
            </a:xfrm>
            <a:prstGeom prst="rect">
              <a:avLst/>
            </a:prstGeom>
            <a:gr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2405" y="1470187"/>
              <a:ext cx="1082278" cy="94144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96012" tIns="96012" rIns="128016" bIns="144018" spcCol="1270"/>
            <a:lstStyle/>
            <a:p>
              <a:pPr marL="171450" lvl="1" indent="-171450" defTabSz="800100" eaLnBrk="0" hangingPunct="0">
                <a:lnSpc>
                  <a:spcPct val="90000"/>
                </a:lnSpc>
                <a:spcAft>
                  <a:spcPct val="15000"/>
                </a:spcAft>
                <a:buFontTx/>
                <a:buChar char="••"/>
                <a:defRPr/>
              </a:pPr>
              <a:r>
                <a:rPr lang="en-US" sz="1400" b="1" dirty="0"/>
                <a:t>Frequency ::</a:t>
              </a:r>
              <a:r>
                <a:rPr lang="en-US" sz="1400" dirty="0"/>
                <a:t> Last day of sprint</a:t>
              </a:r>
            </a:p>
            <a:p>
              <a:pPr marL="171450" lvl="1" indent="-171450" defTabSz="800100" eaLnBrk="0" hangingPunct="0">
                <a:lnSpc>
                  <a:spcPct val="90000"/>
                </a:lnSpc>
                <a:spcAft>
                  <a:spcPct val="15000"/>
                </a:spcAft>
                <a:buFontTx/>
                <a:buChar char="••"/>
                <a:defRPr/>
              </a:pPr>
              <a:r>
                <a:rPr lang="en-US" sz="1400" b="1" dirty="0"/>
                <a:t>Duration :: </a:t>
              </a:r>
              <a:r>
                <a:rPr lang="en-US" sz="1400" dirty="0"/>
                <a:t> 1h – 2h</a:t>
              </a:r>
              <a:endParaRPr lang="en-US" sz="1400" b="1" dirty="0"/>
            </a:p>
          </p:txBody>
        </p:sp>
      </p:grpSp>
      <p:pic>
        <p:nvPicPr>
          <p:cNvPr id="10" name="Picture 2" descr="C:\Documents and Settings\bnix\Local Settings\Temporary Internet Files\Content.IE5\0LWTYBCL\MCj04420010000[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43600" y="5481638"/>
            <a:ext cx="5334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6710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990600" y="304800"/>
            <a:ext cx="6934200" cy="458788"/>
          </a:xfrm>
          <a:prstGeom prst="rect">
            <a:avLst/>
          </a:prstGeom>
          <a:noFill/>
          <a:ln w="12700">
            <a:noFill/>
            <a:miter lim="800000"/>
            <a:headEnd/>
            <a:tailEnd/>
          </a:ln>
          <a:effectLst/>
        </p:spPr>
        <p:txBody>
          <a:bodyPr lIns="90488" tIns="44450" rIns="90488" bIns="44450">
            <a:spAutoFit/>
          </a:bodyPr>
          <a:lstStyle/>
          <a:p>
            <a:pPr algn="ctr" eaLnBrk="0" hangingPunct="0">
              <a:defRPr/>
            </a:pPr>
            <a:r>
              <a:rPr lang="en-US" sz="2400" b="1" dirty="0">
                <a:solidFill>
                  <a:srgbClr val="CC3300"/>
                </a:solidFill>
                <a:effectLst>
                  <a:outerShdw blurRad="38100" dist="38100" dir="2700000" algn="tl">
                    <a:srgbClr val="C0C0C0"/>
                  </a:outerShdw>
                </a:effectLst>
                <a:latin typeface="Arial Black" pitchFamily="34" charset="0"/>
              </a:rPr>
              <a:t>Is There A Better Way?</a:t>
            </a:r>
            <a:endParaRPr lang="en-US" sz="2400" b="1" dirty="0">
              <a:solidFill>
                <a:schemeClr val="tx2"/>
              </a:solidFill>
              <a:latin typeface="Nimrod" pitchFamily="18" charset="0"/>
            </a:endParaRPr>
          </a:p>
        </p:txBody>
      </p:sp>
      <p:sp>
        <p:nvSpPr>
          <p:cNvPr id="18435" name="Rectangle 5"/>
          <p:cNvSpPr>
            <a:spLocks noChangeArrowheads="1"/>
          </p:cNvSpPr>
          <p:nvPr/>
        </p:nvSpPr>
        <p:spPr bwMode="auto">
          <a:xfrm>
            <a:off x="228600" y="990600"/>
            <a:ext cx="8153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algn="ctr" eaLnBrk="1" hangingPunct="1">
              <a:spcBef>
                <a:spcPct val="15000"/>
              </a:spcBef>
              <a:buClr>
                <a:schemeClr val="tx2"/>
              </a:buClr>
              <a:buSzPct val="70000"/>
              <a:buFont typeface="Wingdings" pitchFamily="2" charset="2"/>
              <a:buNone/>
            </a:pPr>
            <a:r>
              <a:rPr lang="en-US" altLang="en-US" sz="2900">
                <a:latin typeface="Verdana" pitchFamily="34" charset="0"/>
              </a:rPr>
              <a:t> </a:t>
            </a:r>
            <a:r>
              <a:rPr lang="en-US" altLang="en-US" sz="1500" i="1">
                <a:solidFill>
                  <a:srgbClr val="003366"/>
                </a:solidFill>
                <a:latin typeface="Arial Black" pitchFamily="34" charset="0"/>
              </a:rPr>
              <a:t>“ There is always a better way</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You might have it</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I might have it</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Someone else might have it</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But it’s there</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Our job is to find it</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When we do find it, we must try it</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If it works, then we will go with it</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Then we begin searching for an even better way</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If it doesn’t work, then we abandon it and try something else</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We keep trying until we have exhausted all new ideas</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Then we search for even more new ideas</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Thus, life is an endless search for a better way</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Edison had 9,990 failures before he invented the light bulb</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Eventually, he found a better way”</a:t>
            </a:r>
          </a:p>
          <a:p>
            <a:pPr algn="ctr" eaLnBrk="1" hangingPunct="1">
              <a:spcBef>
                <a:spcPct val="15000"/>
              </a:spcBef>
              <a:buClr>
                <a:schemeClr val="tx2"/>
              </a:buClr>
              <a:buSzPct val="70000"/>
              <a:buFont typeface="Wingdings" pitchFamily="2" charset="2"/>
              <a:buNone/>
            </a:pPr>
            <a:r>
              <a:rPr lang="en-US" altLang="en-US" sz="1500" i="1">
                <a:solidFill>
                  <a:srgbClr val="003366"/>
                </a:solidFill>
                <a:latin typeface="Arial Black" pitchFamily="34" charset="0"/>
              </a:rPr>
              <a:t>					- James E. Clary </a:t>
            </a:r>
          </a:p>
          <a:p>
            <a:pPr eaLnBrk="1" hangingPunct="1">
              <a:spcBef>
                <a:spcPct val="15000"/>
              </a:spcBef>
              <a:buClr>
                <a:schemeClr val="tx2"/>
              </a:buClr>
              <a:buSzPct val="70000"/>
              <a:buFont typeface="Wingdings" pitchFamily="2" charset="2"/>
              <a:buNone/>
            </a:pPr>
            <a:r>
              <a:rPr lang="en-US" altLang="en-US" sz="1700" i="1">
                <a:solidFill>
                  <a:srgbClr val="003366"/>
                </a:solidFill>
                <a:latin typeface="Arial Black" pitchFamily="34" charset="0"/>
              </a:rPr>
              <a:t> </a:t>
            </a:r>
          </a:p>
          <a:p>
            <a:pPr eaLnBrk="1" hangingPunct="1">
              <a:spcBef>
                <a:spcPct val="15000"/>
              </a:spcBef>
              <a:buClr>
                <a:schemeClr val="tx2"/>
              </a:buClr>
              <a:buSzPct val="70000"/>
              <a:buFont typeface="Wingdings" pitchFamily="2" charset="2"/>
              <a:buNone/>
            </a:pPr>
            <a:endParaRPr lang="en-US" altLang="en-US" sz="1700" i="1">
              <a:solidFill>
                <a:srgbClr val="003366"/>
              </a:solidFill>
              <a:latin typeface="Arial Black" pitchFamily="34" charset="0"/>
            </a:endParaRPr>
          </a:p>
          <a:p>
            <a:pPr eaLnBrk="1" hangingPunct="1">
              <a:spcBef>
                <a:spcPct val="15000"/>
              </a:spcBef>
              <a:spcAft>
                <a:spcPct val="50000"/>
              </a:spcAft>
              <a:buClr>
                <a:schemeClr val="tx2"/>
              </a:buClr>
              <a:buSzPct val="70000"/>
              <a:buFont typeface="Wingdings" pitchFamily="2" charset="2"/>
              <a:buChar char="¡"/>
            </a:pPr>
            <a:endParaRPr lang="en-US" altLang="en-US" sz="1700">
              <a:solidFill>
                <a:srgbClr val="003366"/>
              </a:solidFill>
              <a:latin typeface="Arial Black" pitchFamily="34" charset="0"/>
            </a:endParaRPr>
          </a:p>
          <a:p>
            <a:pPr eaLnBrk="1" hangingPunct="1">
              <a:spcBef>
                <a:spcPct val="15000"/>
              </a:spcBef>
              <a:spcAft>
                <a:spcPct val="50000"/>
              </a:spcAft>
              <a:buClr>
                <a:schemeClr val="tx2"/>
              </a:buClr>
              <a:buSzPct val="70000"/>
              <a:buFont typeface="Wingdings" pitchFamily="2" charset="2"/>
              <a:buChar char="¡"/>
            </a:pPr>
            <a:endParaRPr lang="en-US" altLang="en-US" sz="1900">
              <a:latin typeface="Arial Black" pitchFamily="34" charset="0"/>
            </a:endParaRPr>
          </a:p>
        </p:txBody>
      </p:sp>
    </p:spTree>
    <p:extLst>
      <p:ext uri="{BB962C8B-B14F-4D97-AF65-F5344CB8AC3E}">
        <p14:creationId xmlns:p14="http://schemas.microsoft.com/office/powerpoint/2010/main" val="41174548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71600" y="1517649"/>
          <a:ext cx="6096004" cy="3892551"/>
        </p:xfrm>
        <a:graphic>
          <a:graphicData uri="http://schemas.openxmlformats.org/drawingml/2006/table">
            <a:tbl>
              <a:tblPr/>
              <a:tblGrid>
                <a:gridCol w="325244"/>
                <a:gridCol w="247805"/>
                <a:gridCol w="247805"/>
                <a:gridCol w="247805"/>
                <a:gridCol w="247805"/>
                <a:gridCol w="250902"/>
                <a:gridCol w="269488"/>
                <a:gridCol w="99122"/>
                <a:gridCol w="260195"/>
                <a:gridCol w="241610"/>
                <a:gridCol w="241610"/>
                <a:gridCol w="241610"/>
                <a:gridCol w="241610"/>
                <a:gridCol w="241610"/>
                <a:gridCol w="241610"/>
                <a:gridCol w="511098"/>
                <a:gridCol w="247805"/>
                <a:gridCol w="241610"/>
                <a:gridCol w="241610"/>
                <a:gridCol w="241610"/>
                <a:gridCol w="241610"/>
                <a:gridCol w="241610"/>
                <a:gridCol w="241610"/>
                <a:gridCol w="241610"/>
              </a:tblGrid>
              <a:tr h="161603">
                <a:tc rowSpan="5" gridSpan="7">
                  <a:txBody>
                    <a:bodyPr/>
                    <a:lstStyle/>
                    <a:p>
                      <a:pPr algn="ctr" fontAlgn="ctr"/>
                      <a:r>
                        <a:rPr lang="en-US" sz="1300" b="0" i="0" u="none" strike="noStrike" dirty="0">
                          <a:latin typeface="Arial"/>
                        </a:rPr>
                        <a:t>What did not go well?</a:t>
                      </a: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99"/>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rowSpan="5" gridSpan="7">
                  <a:txBody>
                    <a:bodyPr/>
                    <a:lstStyle/>
                    <a:p>
                      <a:pPr algn="ctr" fontAlgn="ctr"/>
                      <a:r>
                        <a:rPr lang="en-US" sz="1300" b="0" i="0" u="none" strike="noStrike" dirty="0">
                          <a:latin typeface="Arial"/>
                        </a:rPr>
                        <a:t>Where can we make improvements?</a:t>
                      </a: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99"/>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rowSpan="5" gridSpan="7">
                  <a:txBody>
                    <a:bodyPr/>
                    <a:lstStyle/>
                    <a:p>
                      <a:pPr algn="ctr" fontAlgn="ctr"/>
                      <a:r>
                        <a:rPr lang="en-US" sz="1300" b="0" i="0" u="none" strike="noStrike" dirty="0">
                          <a:latin typeface="Arial"/>
                        </a:rPr>
                        <a:t>What went well?</a:t>
                      </a: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99"/>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r>
              <a:tr h="161603">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257095">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1603">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206900">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74458">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65276">
                <a:tc rowSpan="5" gridSpan="7">
                  <a:txBody>
                    <a:bodyPr/>
                    <a:lstStyle/>
                    <a:p>
                      <a:pPr algn="ctr" fontAlgn="ctr"/>
                      <a:r>
                        <a:rPr lang="en-US" sz="1000" b="0" i="0" u="none" strike="noStrike" dirty="0">
                          <a:latin typeface="Arial"/>
                        </a:rPr>
                        <a:t>Not all groups were available or represented to active tasks that were included in sprint</a:t>
                      </a: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rowSpan="5" gridSpan="7">
                  <a:txBody>
                    <a:bodyPr/>
                    <a:lstStyle/>
                    <a:p>
                      <a:pPr algn="ctr" fontAlgn="ctr"/>
                      <a:r>
                        <a:rPr lang="en-US" sz="1000" b="0" i="0" u="none" strike="noStrike" dirty="0" smtClean="0">
                          <a:latin typeface="Arial"/>
                        </a:rPr>
                        <a:t>Continuous </a:t>
                      </a:r>
                      <a:r>
                        <a:rPr lang="en-US" sz="1000" b="0" i="0" u="none" strike="noStrike" dirty="0">
                          <a:latin typeface="Arial"/>
                        </a:rPr>
                        <a:t>communication amongst team</a:t>
                      </a: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rowSpan="5" gridSpan="7">
                  <a:txBody>
                    <a:bodyPr/>
                    <a:lstStyle/>
                    <a:p>
                      <a:pPr algn="ctr" fontAlgn="ctr"/>
                      <a:r>
                        <a:rPr lang="en-US" sz="1000" b="0" i="0" u="none" strike="noStrike" dirty="0">
                          <a:latin typeface="Arial"/>
                        </a:rPr>
                        <a:t>maintenance windows better (communication)</a:t>
                      </a: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r>
              <a:tr h="161603">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1603">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1603">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5276">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1603">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t"/>
                      <a:endParaRPr lang="en-US" sz="800" b="0" i="0" u="none" strike="noStrike" dirty="0">
                        <a:latin typeface="Arial"/>
                      </a:endParaRPr>
                    </a:p>
                  </a:txBody>
                  <a:tcPr marL="9181" marR="9181" marT="9182" marB="0">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t"/>
                      <a:endParaRPr lang="en-US" sz="800" b="0" i="0" u="none" strike="noStrike" dirty="0">
                        <a:latin typeface="Arial"/>
                      </a:endParaRPr>
                    </a:p>
                  </a:txBody>
                  <a:tcPr marL="9181" marR="9181" marT="9182" marB="0">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t"/>
                      <a:endParaRPr lang="en-US" sz="800" b="0" i="0" u="none" strike="noStrike" dirty="0">
                        <a:latin typeface="Arial"/>
                      </a:endParaRPr>
                    </a:p>
                  </a:txBody>
                  <a:tcPr marL="9181" marR="9181" marT="9182" marB="0">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t"/>
                      <a:endParaRPr lang="en-US" sz="800" b="0" i="0" u="none" strike="noStrike" dirty="0">
                        <a:latin typeface="Arial"/>
                      </a:endParaRPr>
                    </a:p>
                  </a:txBody>
                  <a:tcPr marL="9181" marR="9181" marT="9182" marB="0">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t"/>
                      <a:endParaRPr lang="en-US" sz="800" b="0" i="0" u="none" strike="noStrike" dirty="0">
                        <a:latin typeface="Arial"/>
                      </a:endParaRPr>
                    </a:p>
                  </a:txBody>
                  <a:tcPr marL="9181" marR="9181" marT="9182" marB="0">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65276">
                <a:tc rowSpan="5" gridSpan="7">
                  <a:txBody>
                    <a:bodyPr/>
                    <a:lstStyle/>
                    <a:p>
                      <a:pPr algn="ctr" fontAlgn="ctr"/>
                      <a:r>
                        <a:rPr lang="en-US" sz="1000" b="0" i="0" u="none" strike="noStrike" dirty="0">
                          <a:latin typeface="Arial"/>
                        </a:rPr>
                        <a:t>for any issues that are ongoing, communicate to team until resolution</a:t>
                      </a: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rowSpan="5" gridSpan="7">
                  <a:txBody>
                    <a:bodyPr/>
                    <a:lstStyle/>
                    <a:p>
                      <a:pPr algn="ctr" fontAlgn="ctr"/>
                      <a:r>
                        <a:rPr lang="en-US" sz="1000" b="0" i="0" u="none" strike="noStrike" dirty="0">
                          <a:latin typeface="Arial"/>
                        </a:rPr>
                        <a:t>All groups that have represented tasks need to be available and involved in daily stand up to communicate important items</a:t>
                      </a: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rowSpan="5" gridSpan="7">
                  <a:txBody>
                    <a:bodyPr/>
                    <a:lstStyle/>
                    <a:p>
                      <a:pPr algn="ctr" fontAlgn="ctr"/>
                      <a:r>
                        <a:rPr lang="en-US" sz="1000" b="0" i="0" u="none" strike="noStrike" dirty="0">
                          <a:latin typeface="Arial"/>
                        </a:rPr>
                        <a:t>working well together over geographical </a:t>
                      </a:r>
                      <a:r>
                        <a:rPr lang="en-US" sz="1000" b="0" i="0" u="none" strike="noStrike" dirty="0" smtClean="0">
                          <a:latin typeface="Arial"/>
                        </a:rPr>
                        <a:t>boundaries</a:t>
                      </a:r>
                      <a:endParaRPr lang="en-US" sz="1000" b="0" i="0" u="none" strike="noStrike" dirty="0">
                        <a:latin typeface="Arial"/>
                      </a:endParaRP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r>
              <a:tr h="161603">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1603">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1603">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5276">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1603">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dirty="0">
                        <a:latin typeface="Arial"/>
                      </a:endParaRPr>
                    </a:p>
                  </a:txBody>
                  <a:tcPr marL="9181" marR="9181" marT="9182"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65276">
                <a:tc rowSpan="5" gridSpan="7">
                  <a:txBody>
                    <a:bodyPr/>
                    <a:lstStyle/>
                    <a:p>
                      <a:pPr algn="ctr" fontAlgn="ctr"/>
                      <a:r>
                        <a:rPr lang="en-US" sz="1000" b="0" i="0" u="none" strike="noStrike" dirty="0">
                          <a:latin typeface="Arial"/>
                        </a:rPr>
                        <a:t>No communication from represented groups that have tasks</a:t>
                      </a: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rowSpan="5" gridSpan="7">
                  <a:txBody>
                    <a:bodyPr/>
                    <a:lstStyle/>
                    <a:p>
                      <a:pPr algn="ctr" fontAlgn="ctr"/>
                      <a:r>
                        <a:rPr lang="en-US" sz="1000" b="0" i="0" u="none" strike="noStrike" dirty="0">
                          <a:latin typeface="Arial"/>
                        </a:rPr>
                        <a:t>better communication of important dates (release, production, etc)</a:t>
                      </a: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rowSpan="5" gridSpan="7">
                  <a:txBody>
                    <a:bodyPr/>
                    <a:lstStyle/>
                    <a:p>
                      <a:pPr algn="ctr" fontAlgn="ctr"/>
                      <a:r>
                        <a:rPr lang="en-US" sz="1000" b="0" i="0" u="none" strike="noStrike" dirty="0">
                          <a:latin typeface="Arial"/>
                        </a:rPr>
                        <a:t>Team is meshing well and quick to respond to calls for help</a:t>
                      </a:r>
                    </a:p>
                  </a:txBody>
                  <a:tcPr marL="9181" marR="9181" marT="9182"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r>
              <a:tr h="161603">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1603">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1603">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165276">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latin typeface="Arial"/>
                      </a:endParaRPr>
                    </a:p>
                  </a:txBody>
                  <a:tcPr marL="9181" marR="9181" marT="9182" marB="0" anchor="b">
                    <a:lnL>
                      <a:noFill/>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000" b="0" i="0" u="none" strike="noStrike" dirty="0">
                        <a:latin typeface="Arial"/>
                      </a:endParaRPr>
                    </a:p>
                  </a:txBody>
                  <a:tcPr marL="9181" marR="9181" marT="9182"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bl>
          </a:graphicData>
        </a:graphic>
      </p:graphicFrame>
      <p:sp>
        <p:nvSpPr>
          <p:cNvPr id="3" name="Title 1"/>
          <p:cNvSpPr>
            <a:spLocks noGrp="1"/>
          </p:cNvSpPr>
          <p:nvPr>
            <p:ph type="title"/>
          </p:nvPr>
        </p:nvSpPr>
        <p:spPr>
          <a:xfrm>
            <a:off x="457200" y="274320"/>
            <a:ext cx="7772400" cy="1143000"/>
          </a:xfrm>
        </p:spPr>
        <p:txBody>
          <a:bodyPr/>
          <a:lstStyle/>
          <a:p>
            <a:pPr eaLnBrk="1" hangingPunct="1"/>
            <a:r>
              <a:rPr lang="en-US" altLang="en-US" dirty="0" smtClean="0"/>
              <a:t>Sprint Retrospective</a:t>
            </a:r>
          </a:p>
        </p:txBody>
      </p:sp>
    </p:spTree>
    <p:extLst>
      <p:ext uri="{BB962C8B-B14F-4D97-AF65-F5344CB8AC3E}">
        <p14:creationId xmlns:p14="http://schemas.microsoft.com/office/powerpoint/2010/main" val="2170334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Putting It All Together</a:t>
            </a:r>
            <a:endParaRPr lang="en-US" dirty="0"/>
          </a:p>
        </p:txBody>
      </p:sp>
    </p:spTree>
    <p:extLst>
      <p:ext uri="{BB962C8B-B14F-4D97-AF65-F5344CB8AC3E}">
        <p14:creationId xmlns:p14="http://schemas.microsoft.com/office/powerpoint/2010/main" val="64626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ypso6q.blu.livefilestore.com/y1p3hqrohVmNe07bXqYq80s2ZdHipg1lak5v78tvP1FTankcWKumASJxnl8xnG2U2fATqP4y-o0B-TMW-7kHXkYke1byYbo1lAX/RaLabman%20Scrum%20Sheet.jpg%3Fpsid%3D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864040"/>
            <a:ext cx="8062570" cy="5384360"/>
          </a:xfrm>
          <a:prstGeom prst="rect">
            <a:avLst/>
          </a:prstGeom>
          <a:noFill/>
          <a:ln>
            <a:noFill/>
          </a:ln>
        </p:spPr>
      </p:pic>
      <p:sp>
        <p:nvSpPr>
          <p:cNvPr id="2" name="Title 1"/>
          <p:cNvSpPr>
            <a:spLocks noGrp="1"/>
          </p:cNvSpPr>
          <p:nvPr>
            <p:ph type="title"/>
          </p:nvPr>
        </p:nvSpPr>
        <p:spPr>
          <a:xfrm>
            <a:off x="457200" y="274320"/>
            <a:ext cx="7772400" cy="1143000"/>
          </a:xfrm>
        </p:spPr>
        <p:txBody>
          <a:bodyPr anchor="t"/>
          <a:lstStyle/>
          <a:p>
            <a:r>
              <a:rPr lang="en-US" dirty="0" smtClean="0"/>
              <a:t>Difficult To Master</a:t>
            </a:r>
            <a:endParaRPr lang="en-US" dirty="0"/>
          </a:p>
        </p:txBody>
      </p:sp>
    </p:spTree>
    <p:extLst>
      <p:ext uri="{BB962C8B-B14F-4D97-AF65-F5344CB8AC3E}">
        <p14:creationId xmlns:p14="http://schemas.microsoft.com/office/powerpoint/2010/main" val="579072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410326" y="762000"/>
            <a:ext cx="3914274" cy="3809999"/>
          </a:xfrm>
          <a:prstGeom prst="rect">
            <a:avLst/>
          </a:prstGeom>
          <a:ln>
            <a:noFill/>
          </a:ln>
          <a:effectLst>
            <a:softEdge rad="635000"/>
          </a:effectLst>
        </p:spPr>
      </p:pic>
      <p:grpSp>
        <p:nvGrpSpPr>
          <p:cNvPr id="2" name="Group 1"/>
          <p:cNvGrpSpPr/>
          <p:nvPr/>
        </p:nvGrpSpPr>
        <p:grpSpPr>
          <a:xfrm>
            <a:off x="762000" y="1447800"/>
            <a:ext cx="1722782" cy="3548947"/>
            <a:chOff x="1325217" y="1796464"/>
            <a:chExt cx="1722782" cy="3548947"/>
          </a:xfrm>
        </p:grpSpPr>
        <p:sp>
          <p:nvSpPr>
            <p:cNvPr id="10" name="Freeform 9"/>
            <p:cNvSpPr/>
            <p:nvPr/>
          </p:nvSpPr>
          <p:spPr>
            <a:xfrm>
              <a:off x="1325217" y="1796464"/>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Company Philosophy</a:t>
              </a:r>
              <a:endParaRPr lang="en-US" sz="1300" kern="1200" dirty="0"/>
            </a:p>
          </p:txBody>
        </p:sp>
        <p:sp>
          <p:nvSpPr>
            <p:cNvPr id="11" name="Freeform 10"/>
            <p:cNvSpPr/>
            <p:nvPr/>
          </p:nvSpPr>
          <p:spPr>
            <a:xfrm>
              <a:off x="1325217" y="2399115"/>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Pressure to Follow Waterfall</a:t>
              </a:r>
              <a:endParaRPr lang="en-US" sz="1300" kern="1200" dirty="0"/>
            </a:p>
          </p:txBody>
        </p:sp>
        <p:sp>
          <p:nvSpPr>
            <p:cNvPr id="12" name="Freeform 11"/>
            <p:cNvSpPr/>
            <p:nvPr/>
          </p:nvSpPr>
          <p:spPr>
            <a:xfrm>
              <a:off x="1325217" y="3001767"/>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Organizational Problems</a:t>
              </a:r>
              <a:endParaRPr lang="en-US" sz="1300" kern="1200" dirty="0"/>
            </a:p>
          </p:txBody>
        </p:sp>
        <p:sp>
          <p:nvSpPr>
            <p:cNvPr id="13" name="Freeform 12"/>
            <p:cNvSpPr/>
            <p:nvPr/>
          </p:nvSpPr>
          <p:spPr>
            <a:xfrm>
              <a:off x="1325217" y="3604418"/>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Unwillingness To Learn</a:t>
              </a:r>
              <a:endParaRPr lang="en-US" sz="1300" kern="1200" dirty="0"/>
            </a:p>
          </p:txBody>
        </p:sp>
        <p:sp>
          <p:nvSpPr>
            <p:cNvPr id="14" name="Freeform 13"/>
            <p:cNvSpPr/>
            <p:nvPr/>
          </p:nvSpPr>
          <p:spPr>
            <a:xfrm>
              <a:off x="1325217" y="4207069"/>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Lack of Management Support</a:t>
              </a:r>
              <a:endParaRPr lang="en-US" sz="1300" kern="1200" dirty="0"/>
            </a:p>
          </p:txBody>
        </p:sp>
        <p:sp>
          <p:nvSpPr>
            <p:cNvPr id="15" name="Freeform 14"/>
            <p:cNvSpPr/>
            <p:nvPr/>
          </p:nvSpPr>
          <p:spPr>
            <a:xfrm>
              <a:off x="1325217" y="4809721"/>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Insufficient Training</a:t>
              </a:r>
              <a:endParaRPr lang="en-US" sz="1300" kern="1200" dirty="0"/>
            </a:p>
          </p:txBody>
        </p:sp>
      </p:grpSp>
      <p:grpSp>
        <p:nvGrpSpPr>
          <p:cNvPr id="16" name="Group 15"/>
          <p:cNvGrpSpPr/>
          <p:nvPr/>
        </p:nvGrpSpPr>
        <p:grpSpPr>
          <a:xfrm>
            <a:off x="6202018" y="1447800"/>
            <a:ext cx="1722782" cy="3548947"/>
            <a:chOff x="6125817" y="1796464"/>
            <a:chExt cx="1722782" cy="3548947"/>
          </a:xfrm>
        </p:grpSpPr>
        <p:sp>
          <p:nvSpPr>
            <p:cNvPr id="18" name="Freeform 17"/>
            <p:cNvSpPr/>
            <p:nvPr/>
          </p:nvSpPr>
          <p:spPr>
            <a:xfrm>
              <a:off x="6125817" y="1796464"/>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Increased Productivity</a:t>
              </a:r>
              <a:endParaRPr lang="en-US" sz="1300" kern="1200" dirty="0"/>
            </a:p>
          </p:txBody>
        </p:sp>
        <p:sp>
          <p:nvSpPr>
            <p:cNvPr id="19" name="Freeform 18"/>
            <p:cNvSpPr/>
            <p:nvPr/>
          </p:nvSpPr>
          <p:spPr>
            <a:xfrm>
              <a:off x="6125817" y="2399115"/>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Higher Quality</a:t>
              </a:r>
              <a:endParaRPr lang="en-US" sz="1300" kern="1200" dirty="0"/>
            </a:p>
          </p:txBody>
        </p:sp>
        <p:sp>
          <p:nvSpPr>
            <p:cNvPr id="20" name="Freeform 19"/>
            <p:cNvSpPr/>
            <p:nvPr/>
          </p:nvSpPr>
          <p:spPr>
            <a:xfrm>
              <a:off x="6125817" y="3001767"/>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Increased Business Satisfaction</a:t>
              </a:r>
              <a:endParaRPr lang="en-US" sz="1300" kern="1200" dirty="0"/>
            </a:p>
          </p:txBody>
        </p:sp>
        <p:sp>
          <p:nvSpPr>
            <p:cNvPr id="21" name="Freeform 20"/>
            <p:cNvSpPr/>
            <p:nvPr/>
          </p:nvSpPr>
          <p:spPr>
            <a:xfrm>
              <a:off x="6125817" y="3604418"/>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Shorter Development Cycles</a:t>
              </a:r>
              <a:endParaRPr lang="en-US" sz="1300" kern="1200" dirty="0"/>
            </a:p>
          </p:txBody>
        </p:sp>
        <p:sp>
          <p:nvSpPr>
            <p:cNvPr id="22" name="Freeform 21"/>
            <p:cNvSpPr/>
            <p:nvPr/>
          </p:nvSpPr>
          <p:spPr>
            <a:xfrm>
              <a:off x="6125817" y="4207069"/>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Shorter Feedback loops</a:t>
              </a:r>
              <a:endParaRPr lang="en-US" sz="1300" kern="1200" dirty="0"/>
            </a:p>
          </p:txBody>
        </p:sp>
        <p:sp>
          <p:nvSpPr>
            <p:cNvPr id="23" name="Freeform 22"/>
            <p:cNvSpPr/>
            <p:nvPr/>
          </p:nvSpPr>
          <p:spPr>
            <a:xfrm>
              <a:off x="6125817" y="4809721"/>
              <a:ext cx="1722782" cy="535690"/>
            </a:xfrm>
            <a:custGeom>
              <a:avLst/>
              <a:gdLst>
                <a:gd name="connsiteX0" fmla="*/ 0 w 1722782"/>
                <a:gd name="connsiteY0" fmla="*/ 89283 h 535690"/>
                <a:gd name="connsiteX1" fmla="*/ 89283 w 1722782"/>
                <a:gd name="connsiteY1" fmla="*/ 0 h 535690"/>
                <a:gd name="connsiteX2" fmla="*/ 1633499 w 1722782"/>
                <a:gd name="connsiteY2" fmla="*/ 0 h 535690"/>
                <a:gd name="connsiteX3" fmla="*/ 1722782 w 1722782"/>
                <a:gd name="connsiteY3" fmla="*/ 89283 h 535690"/>
                <a:gd name="connsiteX4" fmla="*/ 1722782 w 1722782"/>
                <a:gd name="connsiteY4" fmla="*/ 446407 h 535690"/>
                <a:gd name="connsiteX5" fmla="*/ 1633499 w 1722782"/>
                <a:gd name="connsiteY5" fmla="*/ 535690 h 535690"/>
                <a:gd name="connsiteX6" fmla="*/ 89283 w 1722782"/>
                <a:gd name="connsiteY6" fmla="*/ 535690 h 535690"/>
                <a:gd name="connsiteX7" fmla="*/ 0 w 1722782"/>
                <a:gd name="connsiteY7" fmla="*/ 446407 h 535690"/>
                <a:gd name="connsiteX8" fmla="*/ 0 w 1722782"/>
                <a:gd name="connsiteY8" fmla="*/ 89283 h 5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782" h="535690">
                  <a:moveTo>
                    <a:pt x="0" y="89283"/>
                  </a:moveTo>
                  <a:cubicBezTo>
                    <a:pt x="0" y="39973"/>
                    <a:pt x="39973" y="0"/>
                    <a:pt x="89283" y="0"/>
                  </a:cubicBezTo>
                  <a:lnTo>
                    <a:pt x="1633499" y="0"/>
                  </a:lnTo>
                  <a:cubicBezTo>
                    <a:pt x="1682809" y="0"/>
                    <a:pt x="1722782" y="39973"/>
                    <a:pt x="1722782" y="89283"/>
                  </a:cubicBezTo>
                  <a:lnTo>
                    <a:pt x="1722782" y="446407"/>
                  </a:lnTo>
                  <a:cubicBezTo>
                    <a:pt x="1722782" y="495717"/>
                    <a:pt x="1682809" y="535690"/>
                    <a:pt x="1633499" y="535690"/>
                  </a:cubicBezTo>
                  <a:lnTo>
                    <a:pt x="89283" y="535690"/>
                  </a:lnTo>
                  <a:cubicBezTo>
                    <a:pt x="39973" y="535690"/>
                    <a:pt x="0" y="495717"/>
                    <a:pt x="0" y="446407"/>
                  </a:cubicBezTo>
                  <a:lnTo>
                    <a:pt x="0" y="892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680" tIns="75680" rIns="75680" bIns="75680" numCol="1" spcCol="1270" anchor="ctr" anchorCtr="0">
              <a:noAutofit/>
            </a:bodyPr>
            <a:lstStyle/>
            <a:p>
              <a:pPr lvl="0" algn="ctr" defTabSz="577850">
                <a:lnSpc>
                  <a:spcPct val="90000"/>
                </a:lnSpc>
                <a:spcBef>
                  <a:spcPct val="0"/>
                </a:spcBef>
                <a:spcAft>
                  <a:spcPct val="35000"/>
                </a:spcAft>
              </a:pPr>
              <a:r>
                <a:rPr lang="en-US" sz="1300" kern="1200" dirty="0" smtClean="0"/>
                <a:t>Increased Morale</a:t>
              </a:r>
              <a:endParaRPr lang="en-US" sz="1300" kern="1200" dirty="0"/>
            </a:p>
          </p:txBody>
        </p:sp>
      </p:grpSp>
      <p:sp>
        <p:nvSpPr>
          <p:cNvPr id="24" name="Title 1"/>
          <p:cNvSpPr>
            <a:spLocks noGrp="1"/>
          </p:cNvSpPr>
          <p:nvPr>
            <p:ph type="title"/>
          </p:nvPr>
        </p:nvSpPr>
        <p:spPr>
          <a:xfrm>
            <a:off x="457200" y="274638"/>
            <a:ext cx="7772400" cy="1143000"/>
          </a:xfrm>
        </p:spPr>
        <p:txBody>
          <a:bodyPr/>
          <a:lstStyle/>
          <a:p>
            <a:r>
              <a:rPr lang="en-US" dirty="0" smtClean="0"/>
              <a:t>Reasons for…</a:t>
            </a:r>
            <a:endParaRPr lang="en-US" dirty="0"/>
          </a:p>
        </p:txBody>
      </p:sp>
      <p:sp>
        <p:nvSpPr>
          <p:cNvPr id="4" name="Rectangle 3"/>
          <p:cNvSpPr/>
          <p:nvPr/>
        </p:nvSpPr>
        <p:spPr>
          <a:xfrm>
            <a:off x="2743200" y="4876800"/>
            <a:ext cx="3276600" cy="381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Executive Support</a:t>
            </a:r>
            <a:endParaRPr lang="en-US" dirty="0"/>
          </a:p>
        </p:txBody>
      </p:sp>
      <p:sp>
        <p:nvSpPr>
          <p:cNvPr id="25" name="Rectangle 24"/>
          <p:cNvSpPr/>
          <p:nvPr/>
        </p:nvSpPr>
        <p:spPr>
          <a:xfrm>
            <a:off x="2743200" y="5257800"/>
            <a:ext cx="3276600" cy="381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User Involvement</a:t>
            </a:r>
            <a:endParaRPr lang="en-US" dirty="0"/>
          </a:p>
        </p:txBody>
      </p:sp>
      <p:sp>
        <p:nvSpPr>
          <p:cNvPr id="26" name="Rectangle 25"/>
          <p:cNvSpPr/>
          <p:nvPr/>
        </p:nvSpPr>
        <p:spPr>
          <a:xfrm>
            <a:off x="2743200" y="5638800"/>
            <a:ext cx="3276600" cy="381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Optimization</a:t>
            </a:r>
            <a:endParaRPr lang="en-US" dirty="0"/>
          </a:p>
        </p:txBody>
      </p:sp>
      <p:sp>
        <p:nvSpPr>
          <p:cNvPr id="5" name="Bent-Up Arrow 4"/>
          <p:cNvSpPr/>
          <p:nvPr/>
        </p:nvSpPr>
        <p:spPr>
          <a:xfrm>
            <a:off x="6019800" y="4996747"/>
            <a:ext cx="1905000" cy="1023053"/>
          </a:xfrm>
          <a:prstGeom prst="bentUpArrow">
            <a:avLst>
              <a:gd name="adj1" fmla="val 25000"/>
              <a:gd name="adj2" fmla="val 27500"/>
              <a:gd name="adj3" fmla="val 25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Results In</a:t>
            </a:r>
            <a:endParaRPr lang="en-US" dirty="0"/>
          </a:p>
        </p:txBody>
      </p:sp>
      <p:sp>
        <p:nvSpPr>
          <p:cNvPr id="27" name="Bent-Up Arrow 26"/>
          <p:cNvSpPr/>
          <p:nvPr/>
        </p:nvSpPr>
        <p:spPr>
          <a:xfrm flipH="1">
            <a:off x="762000" y="5000625"/>
            <a:ext cx="1981200" cy="1023053"/>
          </a:xfrm>
          <a:prstGeom prst="bentUpArrow">
            <a:avLst>
              <a:gd name="adj1" fmla="val 25000"/>
              <a:gd name="adj2" fmla="val 27500"/>
              <a:gd name="adj3" fmla="val 2500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Results In</a:t>
            </a:r>
            <a:endParaRPr lang="en-US" dirty="0"/>
          </a:p>
        </p:txBody>
      </p:sp>
      <p:sp>
        <p:nvSpPr>
          <p:cNvPr id="3" name="TextBox 2"/>
          <p:cNvSpPr txBox="1"/>
          <p:nvPr/>
        </p:nvSpPr>
        <p:spPr>
          <a:xfrm>
            <a:off x="1295400" y="5421868"/>
            <a:ext cx="1524000" cy="369332"/>
          </a:xfrm>
          <a:prstGeom prst="rect">
            <a:avLst/>
          </a:prstGeom>
          <a:noFill/>
        </p:spPr>
        <p:txBody>
          <a:bodyPr wrap="square" rtlCol="0">
            <a:spAutoFit/>
          </a:bodyPr>
          <a:lstStyle/>
          <a:p>
            <a:r>
              <a:rPr lang="en-US" dirty="0" smtClean="0"/>
              <a:t>Lacking…</a:t>
            </a:r>
            <a:endParaRPr lang="en-US" dirty="0"/>
          </a:p>
        </p:txBody>
      </p:sp>
      <p:sp>
        <p:nvSpPr>
          <p:cNvPr id="28" name="TextBox 27"/>
          <p:cNvSpPr txBox="1"/>
          <p:nvPr/>
        </p:nvSpPr>
        <p:spPr>
          <a:xfrm>
            <a:off x="5943600" y="5444706"/>
            <a:ext cx="1887747" cy="369332"/>
          </a:xfrm>
          <a:prstGeom prst="rect">
            <a:avLst/>
          </a:prstGeom>
          <a:noFill/>
        </p:spPr>
        <p:txBody>
          <a:bodyPr wrap="square" rtlCol="0">
            <a:spAutoFit/>
          </a:bodyPr>
          <a:lstStyle/>
          <a:p>
            <a:r>
              <a:rPr lang="en-US" dirty="0" smtClean="0"/>
              <a:t>High Degree…</a:t>
            </a:r>
            <a:endParaRPr lang="en-US" dirty="0"/>
          </a:p>
        </p:txBody>
      </p:sp>
    </p:spTree>
    <p:extLst>
      <p:ext uri="{BB962C8B-B14F-4D97-AF65-F5344CB8AC3E}">
        <p14:creationId xmlns:p14="http://schemas.microsoft.com/office/powerpoint/2010/main" val="33199560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Appendix</a:t>
            </a:r>
            <a:endParaRPr lang="en-US" dirty="0"/>
          </a:p>
        </p:txBody>
      </p:sp>
    </p:spTree>
    <p:extLst>
      <p:ext uri="{BB962C8B-B14F-4D97-AF65-F5344CB8AC3E}">
        <p14:creationId xmlns:p14="http://schemas.microsoft.com/office/powerpoint/2010/main" val="405063106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ChangeArrowheads="1"/>
          </p:cNvSpPr>
          <p:nvPr/>
        </p:nvSpPr>
        <p:spPr bwMode="auto">
          <a:xfrm>
            <a:off x="914400" y="1500188"/>
            <a:ext cx="7315200" cy="7110412"/>
          </a:xfrm>
          <a:prstGeom prst="rect">
            <a:avLst/>
          </a:prstGeom>
          <a:noFill/>
          <a:ln w="9525">
            <a:noFill/>
            <a:miter lim="800000"/>
            <a:headEnd/>
            <a:tailEnd/>
          </a:ln>
        </p:spPr>
        <p:txBody>
          <a:bodyPr anchor="ctr">
            <a:spAutoFit/>
          </a:bodyPr>
          <a:lstStyle/>
          <a:p>
            <a:pPr algn="ctr" eaLnBrk="0" hangingPunct="0">
              <a:defRPr/>
            </a:pPr>
            <a:r>
              <a:rPr lang="en-US" sz="2400" b="1" dirty="0">
                <a:latin typeface="+mn-lt"/>
              </a:rPr>
              <a:t>Manifesto for Agile Software Development</a:t>
            </a:r>
          </a:p>
          <a:p>
            <a:pPr algn="ctr" eaLnBrk="0" hangingPunct="0">
              <a:defRPr/>
            </a:pPr>
            <a:endParaRPr lang="en-US" sz="2400" dirty="0">
              <a:latin typeface="+mn-lt"/>
            </a:endParaRPr>
          </a:p>
          <a:p>
            <a:pPr algn="ctr" eaLnBrk="0" hangingPunct="0">
              <a:defRPr/>
            </a:pPr>
            <a:r>
              <a:rPr lang="en-US" sz="2400" b="1" dirty="0">
                <a:latin typeface="+mn-lt"/>
              </a:rPr>
              <a:t>Individuals and interactions</a:t>
            </a:r>
            <a:r>
              <a:rPr lang="en-US" sz="2400" dirty="0">
                <a:latin typeface="+mn-lt"/>
              </a:rPr>
              <a:t> over processes and tools</a:t>
            </a:r>
          </a:p>
          <a:p>
            <a:pPr algn="ctr" eaLnBrk="0" hangingPunct="0">
              <a:defRPr/>
            </a:pPr>
            <a:r>
              <a:rPr lang="en-US" sz="2400" dirty="0">
                <a:latin typeface="+mn-lt"/>
              </a:rPr>
              <a:t> </a:t>
            </a:r>
            <a:br>
              <a:rPr lang="en-US" sz="2400" dirty="0">
                <a:latin typeface="+mn-lt"/>
              </a:rPr>
            </a:br>
            <a:r>
              <a:rPr lang="en-US" sz="2400" b="1" dirty="0">
                <a:latin typeface="+mn-lt"/>
              </a:rPr>
              <a:t>Working software</a:t>
            </a:r>
            <a:r>
              <a:rPr lang="en-US" sz="2400" dirty="0">
                <a:latin typeface="+mn-lt"/>
              </a:rPr>
              <a:t> over comprehensive documentation</a:t>
            </a:r>
          </a:p>
          <a:p>
            <a:pPr algn="ctr" eaLnBrk="0" hangingPunct="0">
              <a:defRPr/>
            </a:pPr>
            <a:r>
              <a:rPr lang="en-US" sz="2400" dirty="0">
                <a:latin typeface="+mn-lt"/>
              </a:rPr>
              <a:t> </a:t>
            </a:r>
            <a:br>
              <a:rPr lang="en-US" sz="2400" dirty="0">
                <a:latin typeface="+mn-lt"/>
              </a:rPr>
            </a:br>
            <a:r>
              <a:rPr lang="en-US" sz="2400" b="1" dirty="0">
                <a:latin typeface="+mn-lt"/>
              </a:rPr>
              <a:t>Customer collaboratio</a:t>
            </a:r>
            <a:r>
              <a:rPr lang="en-US" sz="2400" dirty="0">
                <a:latin typeface="+mn-lt"/>
              </a:rPr>
              <a:t>n over contract negotiation </a:t>
            </a:r>
          </a:p>
          <a:p>
            <a:pPr algn="ctr" eaLnBrk="0" hangingPunct="0">
              <a:defRPr/>
            </a:pPr>
            <a:r>
              <a:rPr lang="en-US" sz="2400" dirty="0">
                <a:latin typeface="+mn-lt"/>
              </a:rPr>
              <a:t/>
            </a:r>
            <a:br>
              <a:rPr lang="en-US" sz="2400" dirty="0">
                <a:latin typeface="+mn-lt"/>
              </a:rPr>
            </a:br>
            <a:r>
              <a:rPr lang="en-US" sz="2400" b="1" dirty="0">
                <a:latin typeface="+mn-lt"/>
              </a:rPr>
              <a:t>Responding to change</a:t>
            </a:r>
            <a:r>
              <a:rPr lang="en-US" sz="2400" dirty="0">
                <a:latin typeface="+mn-lt"/>
              </a:rPr>
              <a:t> over following a plan </a:t>
            </a:r>
            <a:br>
              <a:rPr lang="en-US" sz="2400" dirty="0">
                <a:latin typeface="+mn-lt"/>
              </a:rPr>
            </a:br>
            <a:endParaRPr lang="en-US" sz="2400" dirty="0">
              <a:latin typeface="+mn-lt"/>
            </a:endParaRPr>
          </a:p>
          <a:p>
            <a:pPr algn="ctr" eaLnBrk="0" hangingPunct="0">
              <a:defRPr/>
            </a:pPr>
            <a:r>
              <a:rPr lang="en-US" sz="2400" dirty="0">
                <a:latin typeface="+mn-lt"/>
              </a:rPr>
              <a:t>That is, while there is value in the items on </a:t>
            </a:r>
            <a:br>
              <a:rPr lang="en-US" sz="2400" dirty="0">
                <a:latin typeface="+mn-lt"/>
              </a:rPr>
            </a:br>
            <a:r>
              <a:rPr lang="en-US" sz="2400" dirty="0">
                <a:latin typeface="+mn-lt"/>
              </a:rPr>
              <a:t>the right, we value the items on the left more. </a:t>
            </a:r>
            <a:br>
              <a:rPr lang="en-US" sz="2400" dirty="0">
                <a:latin typeface="+mn-lt"/>
              </a:rPr>
            </a:br>
            <a:endParaRPr lang="en-US" sz="2400" dirty="0">
              <a:latin typeface="+mn-lt"/>
            </a:endParaRPr>
          </a:p>
          <a:p>
            <a:pPr algn="ctr" eaLnBrk="0" hangingPunct="0">
              <a:defRPr/>
            </a:pPr>
            <a:endParaRPr lang="en-US" sz="2400" dirty="0">
              <a:latin typeface="+mn-lt"/>
            </a:endParaRPr>
          </a:p>
          <a:p>
            <a:pPr algn="ctr" eaLnBrk="0" hangingPunct="0">
              <a:defRPr/>
            </a:pPr>
            <a:endParaRPr lang="en-US" sz="2400" dirty="0">
              <a:latin typeface="+mn-lt"/>
            </a:endParaRPr>
          </a:p>
          <a:p>
            <a:pPr algn="ctr" eaLnBrk="0" hangingPunct="0">
              <a:defRPr/>
            </a:pPr>
            <a:r>
              <a:rPr lang="en-US" sz="2400" dirty="0">
                <a:latin typeface="+mn-lt"/>
              </a:rPr>
              <a:t>							</a:t>
            </a:r>
          </a:p>
          <a:p>
            <a:pPr algn="ctr" eaLnBrk="0" hangingPunct="0">
              <a:defRPr/>
            </a:pPr>
            <a:endParaRPr lang="en-US" sz="2400" dirty="0">
              <a:latin typeface="+mn-lt"/>
            </a:endParaRPr>
          </a:p>
          <a:p>
            <a:pPr algn="ctr" eaLnBrk="0" hangingPunct="0">
              <a:defRPr/>
            </a:pPr>
            <a:endParaRPr lang="en-US" sz="2400" dirty="0">
              <a:latin typeface="+mn-lt"/>
            </a:endParaRPr>
          </a:p>
          <a:p>
            <a:pPr algn="ctr" eaLnBrk="0" hangingPunct="0">
              <a:defRPr/>
            </a:pPr>
            <a:endParaRPr lang="en-US" sz="2400" dirty="0">
              <a:latin typeface="+mn-lt"/>
            </a:endParaRPr>
          </a:p>
        </p:txBody>
      </p:sp>
      <p:sp>
        <p:nvSpPr>
          <p:cNvPr id="21507" name="Rectangle 9"/>
          <p:cNvSpPr>
            <a:spLocks noGrp="1" noChangeArrowheads="1"/>
          </p:cNvSpPr>
          <p:nvPr>
            <p:ph type="title"/>
          </p:nvPr>
        </p:nvSpPr>
        <p:spPr/>
        <p:txBody>
          <a:bodyPr/>
          <a:lstStyle/>
          <a:p>
            <a:pPr eaLnBrk="1" hangingPunct="1"/>
            <a:r>
              <a:rPr lang="en-US" altLang="en-US" sz="3200" smtClean="0"/>
              <a:t>You really should not mess with people who issue manifestos</a:t>
            </a:r>
          </a:p>
        </p:txBody>
      </p:sp>
    </p:spTree>
    <p:extLst>
      <p:ext uri="{BB962C8B-B14F-4D97-AF65-F5344CB8AC3E}">
        <p14:creationId xmlns:p14="http://schemas.microsoft.com/office/powerpoint/2010/main" val="188056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1. Agile Principles</a:t>
            </a:r>
          </a:p>
        </p:txBody>
      </p:sp>
      <p:sp>
        <p:nvSpPr>
          <p:cNvPr id="61443" name="Rectangle 3"/>
          <p:cNvSpPr>
            <a:spLocks noGrp="1" noChangeArrowheads="1"/>
          </p:cNvSpPr>
          <p:nvPr>
            <p:ph sz="quarter" idx="1"/>
          </p:nvPr>
        </p:nvSpPr>
        <p:spPr/>
        <p:txBody>
          <a:bodyPr/>
          <a:lstStyle/>
          <a:p>
            <a:pPr marL="457200" indent="-457200" eaLnBrk="1" hangingPunct="1">
              <a:buFont typeface="Arial" panose="020B0604020202020204" pitchFamily="34" charset="0"/>
              <a:buChar char="•"/>
            </a:pPr>
            <a:r>
              <a:rPr lang="en-US" altLang="en-US" sz="2800" dirty="0" smtClean="0"/>
              <a:t>Highest priority is to satisfy the customer through early and continuous delivery of valuable software.</a:t>
            </a:r>
          </a:p>
          <a:p>
            <a:pPr marL="457200" indent="-457200" eaLnBrk="1" hangingPunct="1">
              <a:buFont typeface="Arial" panose="020B0604020202020204" pitchFamily="34" charset="0"/>
              <a:buChar char="•"/>
            </a:pPr>
            <a:r>
              <a:rPr lang="en-US" altLang="en-US" sz="2800" dirty="0" smtClean="0"/>
              <a:t>Deliver working software frequently, from a couple of weeks to a month.</a:t>
            </a:r>
          </a:p>
          <a:p>
            <a:pPr marL="457200" indent="-457200" eaLnBrk="1" hangingPunct="1">
              <a:buFont typeface="Arial" panose="020B0604020202020204" pitchFamily="34" charset="0"/>
              <a:buChar char="•"/>
            </a:pPr>
            <a:r>
              <a:rPr lang="en-US" altLang="en-US" sz="2800" dirty="0" smtClean="0"/>
              <a:t>Working software is the primary measure of progress.</a:t>
            </a:r>
          </a:p>
        </p:txBody>
      </p:sp>
    </p:spTree>
    <p:extLst>
      <p:ext uri="{BB962C8B-B14F-4D97-AF65-F5344CB8AC3E}">
        <p14:creationId xmlns:p14="http://schemas.microsoft.com/office/powerpoint/2010/main" val="3799264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1000"/>
                                        <p:tgtEl>
                                          <p:spTgt spid="61443">
                                            <p:txEl>
                                              <p:pRg st="0" end="0"/>
                                            </p:txEl>
                                          </p:spTgt>
                                        </p:tgtEl>
                                      </p:cBhvr>
                                    </p:animEffect>
                                    <p:anim calcmode="lin" valueType="num">
                                      <p:cBhvr>
                                        <p:cTn id="8" dur="10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443">
                                            <p:txEl>
                                              <p:pRg st="1" end="1"/>
                                            </p:txEl>
                                          </p:spTgt>
                                        </p:tgtEl>
                                        <p:attrNameLst>
                                          <p:attrName>style.visibility</p:attrName>
                                        </p:attrNameLst>
                                      </p:cBhvr>
                                      <p:to>
                                        <p:strVal val="visible"/>
                                      </p:to>
                                    </p:set>
                                    <p:animEffect transition="in" filter="fade">
                                      <p:cBhvr>
                                        <p:cTn id="14" dur="1000"/>
                                        <p:tgtEl>
                                          <p:spTgt spid="61443">
                                            <p:txEl>
                                              <p:pRg st="1" end="1"/>
                                            </p:txEl>
                                          </p:spTgt>
                                        </p:tgtEl>
                                      </p:cBhvr>
                                    </p:animEffect>
                                    <p:anim calcmode="lin" valueType="num">
                                      <p:cBhvr>
                                        <p:cTn id="15" dur="10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4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1443">
                                            <p:txEl>
                                              <p:pRg st="2" end="2"/>
                                            </p:txEl>
                                          </p:spTgt>
                                        </p:tgtEl>
                                        <p:attrNameLst>
                                          <p:attrName>style.visibility</p:attrName>
                                        </p:attrNameLst>
                                      </p:cBhvr>
                                      <p:to>
                                        <p:strVal val="visible"/>
                                      </p:to>
                                    </p:set>
                                    <p:animEffect transition="in" filter="fade">
                                      <p:cBhvr>
                                        <p:cTn id="21" dur="1000"/>
                                        <p:tgtEl>
                                          <p:spTgt spid="61443">
                                            <p:txEl>
                                              <p:pRg st="2" end="2"/>
                                            </p:txEl>
                                          </p:spTgt>
                                        </p:tgtEl>
                                      </p:cBhvr>
                                    </p:animEffect>
                                    <p:anim calcmode="lin" valueType="num">
                                      <p:cBhvr>
                                        <p:cTn id="22" dur="10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14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2. Agile Principles</a:t>
            </a:r>
          </a:p>
        </p:txBody>
      </p:sp>
      <p:sp>
        <p:nvSpPr>
          <p:cNvPr id="63491" name="Rectangle 3"/>
          <p:cNvSpPr>
            <a:spLocks noGrp="1" noChangeArrowheads="1"/>
          </p:cNvSpPr>
          <p:nvPr>
            <p:ph sz="quarter" idx="1"/>
          </p:nvPr>
        </p:nvSpPr>
        <p:spPr>
          <a:noFill/>
          <a:ln>
            <a:noFill/>
          </a:ln>
        </p:spPr>
        <p:txBody>
          <a:bodyPr vert="horz" wrap="square" lIns="91440" tIns="45720" rIns="91440" bIns="45720" numCol="1" anchor="t" anchorCtr="0" compatLnSpc="1">
            <a:prstTxWarp prst="textNoShape">
              <a:avLst/>
            </a:prstTxWarp>
          </a:bodyPr>
          <a:lstStyle/>
          <a:p>
            <a:pPr marL="457200" indent="-457200">
              <a:lnSpc>
                <a:spcPct val="90000"/>
              </a:lnSpc>
              <a:buFont typeface="Arial" panose="020B0604020202020204" pitchFamily="34" charset="0"/>
              <a:buChar char="•"/>
            </a:pPr>
            <a:r>
              <a:rPr lang="en-US" altLang="en-US" sz="2800" dirty="0" smtClean="0"/>
              <a:t>We welcome changing requirements, even late in development. Agile processes harness change for the customers competitive advantage.</a:t>
            </a:r>
          </a:p>
          <a:p>
            <a:pPr marL="457200" indent="-457200">
              <a:lnSpc>
                <a:spcPct val="90000"/>
              </a:lnSpc>
              <a:buFont typeface="Arial" panose="020B0604020202020204" pitchFamily="34" charset="0"/>
              <a:buChar char="•"/>
            </a:pPr>
            <a:r>
              <a:rPr lang="en-US" altLang="en-US" sz="2800" dirty="0" smtClean="0"/>
              <a:t>Business people and developers must work together daily throughout the project.</a:t>
            </a:r>
          </a:p>
          <a:p>
            <a:pPr marL="457200" indent="-457200">
              <a:lnSpc>
                <a:spcPct val="90000"/>
              </a:lnSpc>
              <a:buFont typeface="Arial" panose="020B0604020202020204" pitchFamily="34" charset="0"/>
              <a:buChar char="•"/>
            </a:pPr>
            <a:r>
              <a:rPr lang="en-US" altLang="en-US" sz="2800" dirty="0" smtClean="0"/>
              <a:t>Build projects around motivate individuals.  Give them the environment and support they need, and trust them to get the job done.</a:t>
            </a:r>
          </a:p>
        </p:txBody>
      </p:sp>
    </p:spTree>
    <p:extLst>
      <p:ext uri="{BB962C8B-B14F-4D97-AF65-F5344CB8AC3E}">
        <p14:creationId xmlns:p14="http://schemas.microsoft.com/office/powerpoint/2010/main" val="30772720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1000"/>
                                        <p:tgtEl>
                                          <p:spTgt spid="63491">
                                            <p:txEl>
                                              <p:pRg st="0" end="0"/>
                                            </p:txEl>
                                          </p:spTgt>
                                        </p:tgtEl>
                                      </p:cBhvr>
                                    </p:animEffect>
                                    <p:anim calcmode="lin" valueType="num">
                                      <p:cBhvr>
                                        <p:cTn id="8" dur="10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34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3491">
                                            <p:txEl>
                                              <p:pRg st="1" end="1"/>
                                            </p:txEl>
                                          </p:spTgt>
                                        </p:tgtEl>
                                        <p:attrNameLst>
                                          <p:attrName>style.visibility</p:attrName>
                                        </p:attrNameLst>
                                      </p:cBhvr>
                                      <p:to>
                                        <p:strVal val="visible"/>
                                      </p:to>
                                    </p:set>
                                    <p:animEffect transition="in" filter="fade">
                                      <p:cBhvr>
                                        <p:cTn id="14" dur="1000"/>
                                        <p:tgtEl>
                                          <p:spTgt spid="63491">
                                            <p:txEl>
                                              <p:pRg st="1" end="1"/>
                                            </p:txEl>
                                          </p:spTgt>
                                        </p:tgtEl>
                                      </p:cBhvr>
                                    </p:animEffect>
                                    <p:anim calcmode="lin" valueType="num">
                                      <p:cBhvr>
                                        <p:cTn id="15" dur="10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34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3491">
                                            <p:txEl>
                                              <p:pRg st="2" end="2"/>
                                            </p:txEl>
                                          </p:spTgt>
                                        </p:tgtEl>
                                        <p:attrNameLst>
                                          <p:attrName>style.visibility</p:attrName>
                                        </p:attrNameLst>
                                      </p:cBhvr>
                                      <p:to>
                                        <p:strVal val="visible"/>
                                      </p:to>
                                    </p:set>
                                    <p:animEffect transition="in" filter="fade">
                                      <p:cBhvr>
                                        <p:cTn id="21" dur="1000"/>
                                        <p:tgtEl>
                                          <p:spTgt spid="63491">
                                            <p:txEl>
                                              <p:pRg st="2" end="2"/>
                                            </p:txEl>
                                          </p:spTgt>
                                        </p:tgtEl>
                                      </p:cBhvr>
                                    </p:animEffect>
                                    <p:anim calcmode="lin" valueType="num">
                                      <p:cBhvr>
                                        <p:cTn id="22" dur="10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349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Seems To Be The Problem?</a:t>
            </a:r>
            <a:endParaRPr lang="en-US" dirty="0"/>
          </a:p>
        </p:txBody>
      </p:sp>
      <p:sp>
        <p:nvSpPr>
          <p:cNvPr id="4" name="AutoShape 4" descr="data:image/jpeg;base64,/9j/4AAQSkZJRgABAQAAAQABAAD/2wCEAAkGBxQQEBIQDxQPEBAQEBAPDxEVDxAQEBAQFRUWFhQRFRQaHSggGBolGxQUITEiJikrLi4uFx8zOD8sNygtLisBCgoKDg0OGxAQGy4kICQsLiw0LC01LzIsLCw0LC4sLCwsNCwsLTQvLCwsLywsLCwuLzQsLCwsLCwsNCwsLCwsLP/AABEIAOEA4QMBEQACEQEDEQH/xAAcAAEAAgMBAQEAAAAAAAAAAAAAAgMEBQYBBwj/xABBEAACAgEBBAcEBwUHBQEAAAABAgADEQQFEiExBhNBUWFxkSIygaEHFCNCcrHBUmKy0eEzY3OCg6LCNFOSk/EV/8QAGgEBAAIDAQAAAAAAAAAAAAAAAAEDAgQFBv/EADgRAQACAQIEAgkCBAYDAQAAAAABAgMEERIhMVEFQRMyYXGBkaGx0cHwBhQiUiMzNEKy4UNy8RX/2gAMAwEAAhEDEQA/APuMBAQEBAQEBAQEBAQEBAQEBAQEBAQEBAQEBAQEBAQEBAQEBAQEBAQEBAQEBAQPC0Cp7oFD6iBdp797gefZ4wL4CAgICAgICAgICAgICAgICAgICAgICAgUai3HD4wMR9RAx7NRAobUQPa9Vgg9xzA6CAgICAgICAgICAgICAgICAgICAgICAgIGp21Zusp7CCPiP8A7A1D6uBjvq4Ff1mBOq0swUc2IUeZ4QO1AgewEBAQEBAQEBAQEBAQEBAQEBAQEBAQEDE2no+urK8m5oe5h+nZA4TU2MjFWBDKcEdxgYr6kwAvgdT0V2cT9u/AceqHf2F/LugdPAQEBAQEBAQEBAQEBAQEBAQEBAQEBAQEDwmBz+3tEtj7wxndAJ74GkbZMAuzACM5x2+UDuaSCo3MbuBu45Y7oE4CAgICAgICAgICAgICAgICAgICAgIHhMDGt1YHAQKQ+9A8srgY71QIBBAupwOWR5HEDNrtPn+cDIVs8RA9gICAgICAgICAgICAgICAgICAgIGt2tq9wYEDlrdsANgnmYHSaWwBQT2iB62ogVm4QKbLIGFZrt084Gz0Oo3oGbpbfb3e/PqIGbAQEBAQEBAQEBAQEBAQEBAQEBA8Jgcl0i1PEwOD1FD6m9KK/fscKD+z3sfADJ+EDvV1XADuGIETqYETqYFVur4QOY6QawgZU4IgdZ0LvNunV24Eg58xwgbil/tl8z+RgbmAgICAgICAgICAgICAgICAgICBTq7d1CT2CB8525rN4mBtfo82R72sccWzXR+HPtv8SMfA98CN/B3Hc7j0YwKGeBWXgY99kDQ7RG8cQPo3R3T9To0zwJXPrxgW7N9q8fuhmPpj9YG/gICAgICAgICAgICAgICAgIFbXKOZHrmBW2sUd5+H84Gt2qxuXdU7g7eGSYHN39Gwxy9jEZGQFAyO0ZzwgdJVtdKlVNzdRQFUKR7KgYAAgc8wax3KKSGdyDjhgsSOPKBI7Os/d9T/ACgUWbPsHYD5N/OBr9XS6j2lYeODj1gYmz9H196IPvMAfAdp9MwO92rqAgCLyAxAv6PUeybT9/gv4R2/E/kIG3gICAgICAgICAgICAgRZwOZgY9+uROLEDxYhR84Gp1PSvSp7+q0dfgdTSD82gUU9JdJacJq9JYewDVUsfgN6BsN8YyMEHkRxBgVPcBAoN5b3AW8hw9YD6q7e8Qo7hxP8oE00KDs3j3tx+XKBdiB4VgRKQImuBWtAVt8ABx94Ab3rApt0QdgzFiM5ZcjiO7PZA3Y2jWoG8RWOAGcAeQgZqnIyOIPEHsIgewEBAQEBAQEBArvuCKWbOB3KzH4AAkyJnZEzs4/bXTSxDu6bTXn+8t02pAz4IFBI8yJHHBxQ47afTHaD8OtfTjt6vQsvzsDGOKvc4ocvtDad1hzdrdYe8dbbWn/AIhgvyjjr3hHFHdpLNLpmOWsVm7S3Vs3qRmOKO5xR3STTaf7tiDy3P0k7sln1GtuTKfNQf0kjY7G1d2hYPp33UBy1YJFTjtDJyz44zAyukHSnV6m0pRY1FI5bh3XsPaS44j4EQNWlusHEanV/DX6rP8AFA2Gl6R7SqI3dTqWA7LOpvB899d4+ogbzRfSXq04aiii4Z5r1mnbHn7YJ+AgdJs76StJZwtF+mbOPbr6xPPerLYHiwEDqNBtCrULvUW1XL2lLFfHgcHhAycQGIFV9yoMuQo+Z8h2wNXqNqk8KhgftN+ggYOmos1LHqla48jYx3al8C/H0GTMJv5V5seLs6zY2yWoGXtexj90ezSv4U7T4k+kmInrMpiJ821mSSAgICAgICAgICAgCIFb0KeaqfNQZG0GyizZlLe9TS3nUh/SOGOyNoY1nRzRt72l0Z89NSf+Mjgr2OGOzjekv0Q6XWWtatt2nU7u7TWlQoQhQMqm6MZxk+JMjg7MeHs5jaP0TVbOQ6g660VjgaxplL2sc4VftAN7xI4cTI4bdzhnu4rWbwY9WCq9gLFmPiTwGfICTwz3+ydp7q0usHa3qv8AKNrdzae65NfZ2t6pn570f1+w/qXDVk8WWpgOP3gfTdjit5wbz2e06yreDBWRx7rrYEZfI5yI4+8T+/ccXsdTsrpdfXgC6y1f2bqjaP8A2D2vnHpKnFDptN0zFoC5qqfkTv5BPhvAY+OZMXrPSUxaJ6SmLesfdTN9nbx9lfFm5Dy5+ExtlrHJhbJWrfbP2FWcNqbFtP8A2gStI888X+PDwmO8W9afh++rGL1nrLpKnQAKhQAYAAIAA7AAJZE16Qsi1Z6StmTIgICAgICAgICAgICAgICAgIHC/SMS7VV/dVC+PFjjP+35wPnGs0oga2ykQKX04gZezdnhw/hgfnA9bZAzygbrZ2zwMcIHQVoqLl93AHHIGJExE9UTEebL2ftNFGFwPIAACa1+fKOjSyzxTy6MyzapAJUZ4czwH9Zr57+jx2v2hGLFx3ivdiaDVtbcm+c/aV4HYPa7B2TT8M1OTPa039m0fNuanBTFwRX99H0ed5mQEBAQEBAQEBAQEBAQEBAQEDi+m9ebVP8AdL/E0DgtoJzgaKxckwMa2kn7zDyOJCNm46JaQL1wyzZ3D7Rz+1JIbttNxhKeouFFZsI3sYCjlknkMwNFpdoHWWtWXANQ3mrAYBRw45+9zE1tTm9Fjm9ukK+G17RXu6jQ6NUAPM8Dk9nkJViyekpF+8btbJHDaa9lmvvCISSAMdsp1kb4LRHZnpv82rnNL0oFVyMiG0K6sRvbgbByADg9vhOfoZ/lqzxR12dPNh9LaJ36O50f0oackLdTfUxIBwFsVfPkflOrTxDHbrDGcE+TvJvqCAgICAgICAgICAgICAgICBy3TGv2kP7pHof6wPn2015wOctyCcAkZ58IRuo63vB9JG5u3nRSwG11768+hH85Kd3StXxgazpOMUL/AIq/wtA5fob/ANfq/wDBX+JZzvFf9Lb9+aaf5lff+jrdobeq043Sd+zA+zU8R+I/d/OU4MlaYKb/ANsfZTOnvky226bzzc19ebV6isXcULj7MZCAfqfEzT1WpvOOduTfw6emPo6nT6dE9xVT8KgTz172t607trZyWsGdUw77sf7sTt6WP6afBXZ+ip6lzyAgICAgICAgICAgICAgICBoOlqZVD+MflA+dbUXnA58sAWB7eI8xAxHxmBtui+BqBjtRh+v6QOvZOMDR9OKz9SLLwKWVt38Cd3/AJSrNaa03hlWImdpfP8AR6p6y5rO41o3bGHvEc8Z7PhOblzWvHDZdGKsTunWw9ZrzE2ldvENrsoFbK3YMFDZzjnzHD4yvUaXL6PnG2/KN+7CufHM7RO+3Pk+tbJ6K9bWlr2YWxFcKq8cMMjLHt490nH4BtP+Lf5fmfwxjVxasTWOvdstF0J0VT9Z1QtsLFt6xjZ7Wc53T7I4+E7OLR4sURER07qrZbS6KbKsgICAgICAgICAgICAgICAgaLpS3soPxH8oHzvanMwOb2hUGBzygahdC/3WI8Ccj55k7V8t1cekjrtLc9FKbV1dW9uFfbyRkH3Gxw88SGcTPnDv2XjCVev0IvpspbgLEK554PY3wOD8JjavFG0pidp3fMv/wAU1uyWe8jFWGeGRIpo8UdebWyanN0iNm52Vs5SQE3f3mGDgDnx75sf4eLaOm87fFpXtkvvM89o35rOlmpFFalQN73a18v0EanSzqJpWOkWiZ90RLa8Hxzly2j2c/nCvYvS3ayV7y2Hqa1GOsrr3SoxgDK7xHlNic2inPXTzMcdp22j9dunxeorpdNaYpw8+nJ9S+j3pDbr9O9moFYau3qwUVlBG6Dkgk8eMjW6euC8RXzhpeI6SumyRWs9Y3dVNNzyAgICAgICAgICAgICAgICBx/SXV7znHJfZHw/rmBxWvbOYGh1VgJwSOEbIiYnoipHeIS3fRenNpfsRfm3AfLMDqiOMD22wIpdjhVGSYHEamzrLGsP32J8h2D0gaP6OiBqNoE4ADISeQHtW5PylOT/ADMUR/fH/GynNWbRMRzmazH1q2NWqGo1yMRlV3lrB4jAVjnHeTx9O6dfxjF6HwzLMddo5/GHptN4bXRaGYn1p2mZ9vb3R0+vm3e2mxp7PwgepA/WeC/h2N/E8Pvn/jLDSRvmq7H6KNBZTo7OuR6zZeXUMpVim4gDYPHGQZ73xLJW+WOGd9oUeMZaZM0cE77R5e+XaznOSQEBAQEBAQEBAQEBAQEBAQON2rs+3JXqnfuZRvA+Ph8YHI7WqFT9W7VizGWqFitYncHAPsk88TKa2iN5jkymloiLTHKWruVTzAPwkbyr4a9mG2kXuX0EbycFezr9g7N6qlSB7/2h+PL5YkJiNm0Re+EuD6S9Imu1X1OnhXVg2NjPWORkY48h8z8JnO1cGTJ51jds4NPGWlp3mJq0us2i9T7uM8Ac5/pMvDscazD6SeXOYX4PDpy134tvh/2wNFaKlu3Mr9YKmwlhyUsccu0v8p18Ggx0vF7Tvtzj2TtMb/KZdLReF1wZfS3vvtHbbtz6z2ZfR/XKdQOrO+URnOPdxjd5/wCYTX/ia3B4baJj15iI+e/2hbq/EcF6zipO8+zp8/w+pfRLcdSNXbcqE1as00nc4KqqCcE9uSMmcbF4bptNhw3x1/qtSLTM853n7R7nnL5b2tMS+iy1WQEBAQEBAQEBAQEBAZgeZgeb0Dzfgeb8Dzfga/bOgXUVOm7QXKkI12nXUIh/aNZI3vUTPHfhnfnt7J2ZVvavqzs/Pz7C1iElNQrcScFN1efYoyAPATfnU6W/rY5j3fuE+lv57T8PxzTSvXJ7y0Wd+HKn5gSm0aW3qzMe/wDcnFWetflP5/LfbO6WampAlumswowpVkc47BwMrnDT/beJ+cG1J6Tt74/G67UdKTYCpD1DtzW6/wC7GJXOK0dp90xKfRW8ufuchXqk+v22by7g6s72Ru46vv5Sb4r20uesRO81iNvi3tHWa48s2jblH3lrNvbbRrSavbwAM8lyM+s3vBNFmwaaKZI2neZTTxGuGnDWN5+jU6jrGCtZkI4LJ2KwBwSB3ZHOei0ePFktbad+Gdp9+2+3yc7UarNm9eeXbybTopf1drtjP2LKO7JZcZ9D6Ti/xlEX0uPHvz44n4RW35hqfzNdPE3ntyjvLsNjJqat56XtpBLWMRY1asT7ROBzz5TwOTWxWYrxTvyjl8o+TmTh1mSLZ+dYiJtv06c+UfuH0f6PtvajUW2V6izrVWrfUlFDA7yjmOfM850dFqMmS81tO8bJ8L1mXNea3neIh3W9Ok7ZvQPcwPYCAgICAgeZgeFoHhaBEtAiXgQLwImyBA2wIG6B87+kF7A7Z1Fop6vfZCQEGSeGFA3hwHPJmtk0eTPbhraefl/82+rn6nR3y/8Aknbt5fTb9Wkp2jU49iytvJ1M3LYr05WrMfBvwv3gZgl5wgQZBAh9UQ8wD8BJ3lO87bOS+kHSJXTWyKqsbcEhQCRutwzLa6jLX1bT82O0KNvaVrhoK05/UaiT2Ad5nV8N1uLR112bJ0jPeNu87RtEKNZmrix1tb+2HRdHNnJSyqoBIBJY8SWxzngvGfEM2ttbLknr0jyiO376uR4Vnvn19Zt7eXwl0eqPsP8Agb8jOBi9evvh6nXf6bJ/62+0t19H2z7anstsRkR6wqFuBb2gfd544T1vh+G9bTa0bRs8x4RpcuO1r3jaJh3QtnUd1IWQJh4Eg8D0NA93oE4HhMCJMCJaBEtAgWgQLwIF4EGsgVNbAqa6BS98DjOlWtxbl1dF3QgdlwjHJPBuXb5yqctYna3L39Pmq9NWJmLbxt3jl8+jn76q7R7QRvMK0vpktHq2n4SsjaY3hiLsase6oT8GU/hxLP5jJPWd/fz+5tCyvZGPdsvX/Vd/4iYnNM9Yj5RH22NmLtOq3T1Pd17MqAEhq6ycZA+6B3yub9qx9Y/WfsrtGX/bMT7/AN/orp1uoC7xNLDwR1+e8fymh/8Ap4OLhmto+MT+kI02Sc2KcvTbf6NR0ha7W1rXu1puvv56xjngRjG7w5zZrrNNE7zNvlH6WlpT4pijrEtrU4VK+sKjq6q6d7gBuoMDj5kn4zj6rL6bNktTfa17X29tp++20fBx9Vny63JFaxM7coiOf7mV+ytpq125X7RCsc8lGPzmjqsUxi3s9B4X4FqtLaNRniK+W3nz+33YvTCyw9UgZzvl8ouQGxu4G6OfOT4bSszbaOfL3+b13h8V3ta3lt8Or7PpNVlRg54CepednqzUvhC5bYFi2QLFeBMPAlvQLiYESYES0CBaBAtAgWgVs0CtngVM8Cl3gUPZAxrbYHL9LNmVakKbV3mU4DZYEDB4c5jalbdV+HU5cPqTs5Y9HN3jTbanhkMPnKv5eseryRa+O873xxv3jes/RJNPqq/vVWjxyhx4c5PDkjpO/vVTSv8AttPumIn6xt9pZVWvcf2lTr4jDD5SfSWj1qz8Of8A39Fc2tXrHy5/fafow+lGtR9FeAfaKDhyPvDsMzrkrM9SmWlp5Sos1tdVI32A4HA7Tw7BzM8xOK98v9MKvCqzfSTWsbzM2c6+1GYHqlO6CAXI4AnkPkfSdH0VY9afgu0P8MTe0ent8I/WfwxXdm4uxY957PIdkz5eT2mj8P0+krtirEe1u+hyE3kgEgVsM44AkjAz6yjUaa+esUp3UeKZa1xREzz3dzToQzB2ALLkKce6DjOPQToaTR001dq85nrLzN8trRt5dm+0ZK8puKm2ougZldkC9HgXK8C1WgS3oGSTAiTAgTAgTArLQIM0CtmgVM0ClmgUu0ChzAxrTA5/bXXZHVojoBk/abtm93AEYx8ZjMytrXHMc52n3cvz9GmbXlf7Su6v/TLj1TIji7p9DM+rMT8dvvsnTtCt+CuhPaN4ZHmJMWiejC2K9fWiYX7wMlgqt0ytwYA/CRMRPVFqxblMbuX6a6BK6BYiqHNqKWxxIweHymE46bbRC/T5r4dq0naO3k92mgXZmnAAGbFJwMZOLOJ8Z5vDMzrL79vw9Lg5au8ez8KNidHHuw9mUr7P238u4eM7ePBNuc9Fet8Uri3pj52+kO60Gz1rUIihVHID8/EzciIiNoebyZLZLTa87y2lNUlgzakgZlQgZdcDIQwL0MC5TAlmBlkwIEwIEwK2MCDGBWxgVsYFTQK2gUtApeBj2LAxrKoGLZpYGBq9lJYMOiOP3lDfnImInqzpe1PVmY9zBfYKjihsr/DYwA/ynK/KRwx5MvTWn1oiffH69fqpOzLl9y0MO56wSf8AMpGPSNp7p4sc9a7e6fzv92n6S7J1eopFa1IxFivlbRxABHJgMc4mbbdE1ri4oni+cfjdvNm7BPU1JeoJqwwX3gH48T38zNLT6CuPJOW3OZ+UNjU6yb5LTj5RPz2bqvRYm+0GVXp4GTXTAyUrgXokC9FgXqIFqwLVgTgZRgQMCBgQMCDQK2gVtAraBWwgVsIFTLArZIFZrgQNUCBpgQOngeDTQJiiBMUwJimBYtUCxa4FqpAsVIFqrAsUQLFECxRAliBlGBAwIGBAwINArMCDQKzAraBBoFbQIGBAwImBGAgIEoEhAkIExAmsCYgWCBYsCxYE1gTECUD/2Q=="/>
          <p:cNvSpPr>
            <a:spLocks noChangeAspect="1" noChangeArrowheads="1"/>
          </p:cNvSpPr>
          <p:nvPr/>
        </p:nvSpPr>
        <p:spPr bwMode="auto">
          <a:xfrm>
            <a:off x="155575" y="19050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QEBIQDxQPEBAQEBAPDxEVDxAQEBAQFRUWFhQRFRQaHSggGBolGxQUITEiJikrLi4uFx8zOD8sNygtLisBCgoKDg0OGxAQGy4kICQsLiw0LC01LzIsLCw0LC4sLCwsNCwsLTQvLCwsLywsLCwuLzQsLCwsLCwsNCwsLCwsLP/AABEIAOEA4QMBEQACEQEDEQH/xAAcAAEAAgMBAQEAAAAAAAAAAAAAAgMEBQYBBwj/xABBEAACAgEBBAcEBwUHBQEAAAABAgADEQQFEiExBhNBUWFxkSIygaEHFCNCcrHBUmKy0eEzY3OCg6LCNFOSk/EV/8QAGgEBAAIDAQAAAAAAAAAAAAAAAAEDAgQFBv/EADgRAQACAQIEAgkCBAYDAQAAAAABAgMEERIhMVEFQRMyYXGBkaGx0cHwBhQiUiMzNEKy4UNy8RX/2gAMAwEAAhEDEQA/APuMBAQEBAQEBAQEBAQEBAQEBAQEBAQEBAQEBAQEBAQEBAQEBAQEBAQEBAQEBAQPC0Cp7oFD6iBdp797gefZ4wL4CAgICAgICAgICAgICAgICAgICAgICAgUai3HD4wMR9RAx7NRAobUQPa9Vgg9xzA6CAgICAgICAgICAgICAgICAgICAgICAgIGp21Zusp7CCPiP8A7A1D6uBjvq4Ff1mBOq0swUc2IUeZ4QO1AgewEBAQEBAQEBAQEBAQEBAQEBAQEBAQEDE2no+urK8m5oe5h+nZA4TU2MjFWBDKcEdxgYr6kwAvgdT0V2cT9u/AceqHf2F/LugdPAQEBAQEBAQEBAQEBAQEBAQEBAQEBAQEDwmBz+3tEtj7wxndAJ74GkbZMAuzACM5x2+UDuaSCo3MbuBu45Y7oE4CAgICAgICAgICAgICAgICAgICAgIHhMDGt1YHAQKQ+9A8srgY71QIBBAupwOWR5HEDNrtPn+cDIVs8RA9gICAgICAgICAgICAgICAgICAgIGt2tq9wYEDlrdsANgnmYHSaWwBQT2iB62ogVm4QKbLIGFZrt084Gz0Oo3oGbpbfb3e/PqIGbAQEBAQEBAQEBAQEBAQEBAQEBA8Jgcl0i1PEwOD1FD6m9KK/fscKD+z3sfADJ+EDvV1XADuGIETqYETqYFVur4QOY6QawgZU4IgdZ0LvNunV24Eg58xwgbil/tl8z+RgbmAgICAgICAgICAgICAgICAgICBTq7d1CT2CB8525rN4mBtfo82R72sccWzXR+HPtv8SMfA98CN/B3Hc7j0YwKGeBWXgY99kDQ7RG8cQPo3R3T9To0zwJXPrxgW7N9q8fuhmPpj9YG/gICAgICAgICAgICAgICAgIFbXKOZHrmBW2sUd5+H84Gt2qxuXdU7g7eGSYHN39Gwxy9jEZGQFAyO0ZzwgdJVtdKlVNzdRQFUKR7KgYAAgc8wax3KKSGdyDjhgsSOPKBI7Os/d9T/ACgUWbPsHYD5N/OBr9XS6j2lYeODj1gYmz9H196IPvMAfAdp9MwO92rqAgCLyAxAv6PUeybT9/gv4R2/E/kIG3gICAgICAgICAgICAgRZwOZgY9+uROLEDxYhR84Gp1PSvSp7+q0dfgdTSD82gUU9JdJacJq9JYewDVUsfgN6BsN8YyMEHkRxBgVPcBAoN5b3AW8hw9YD6q7e8Qo7hxP8oE00KDs3j3tx+XKBdiB4VgRKQImuBWtAVt8ABx94Ab3rApt0QdgzFiM5ZcjiO7PZA3Y2jWoG8RWOAGcAeQgZqnIyOIPEHsIgewEBAQEBAQEBArvuCKWbOB3KzH4AAkyJnZEzs4/bXTSxDu6bTXn+8t02pAz4IFBI8yJHHBxQ47afTHaD8OtfTjt6vQsvzsDGOKvc4ocvtDad1hzdrdYe8dbbWn/AIhgvyjjr3hHFHdpLNLpmOWsVm7S3Vs3qRmOKO5xR3STTaf7tiDy3P0k7sln1GtuTKfNQf0kjY7G1d2hYPp33UBy1YJFTjtDJyz44zAyukHSnV6m0pRY1FI5bh3XsPaS44j4EQNWlusHEanV/DX6rP8AFA2Gl6R7SqI3dTqWA7LOpvB899d4+ogbzRfSXq04aiii4Z5r1mnbHn7YJ+AgdJs76StJZwtF+mbOPbr6xPPerLYHiwEDqNBtCrULvUW1XL2lLFfHgcHhAycQGIFV9yoMuQo+Z8h2wNXqNqk8KhgftN+ggYOmos1LHqla48jYx3al8C/H0GTMJv5V5seLs6zY2yWoGXtexj90ezSv4U7T4k+kmInrMpiJ821mSSAgICAgICAgICAgCIFb0KeaqfNQZG0GyizZlLe9TS3nUh/SOGOyNoY1nRzRt72l0Z89NSf+Mjgr2OGOzjekv0Q6XWWtatt2nU7u7TWlQoQhQMqm6MZxk+JMjg7MeHs5jaP0TVbOQ6g660VjgaxplL2sc4VftAN7xI4cTI4bdzhnu4rWbwY9WCq9gLFmPiTwGfICTwz3+ydp7q0usHa3qv8AKNrdzae65NfZ2t6pn570f1+w/qXDVk8WWpgOP3gfTdjit5wbz2e06yreDBWRx7rrYEZfI5yI4+8T+/ccXsdTsrpdfXgC6y1f2bqjaP8A2D2vnHpKnFDptN0zFoC5qqfkTv5BPhvAY+OZMXrPSUxaJ6SmLesfdTN9nbx9lfFm5Dy5+ExtlrHJhbJWrfbP2FWcNqbFtP8A2gStI888X+PDwmO8W9afh++rGL1nrLpKnQAKhQAYAAIAA7AAJZE16Qsi1Z6StmTIgICAgICAgICAgICAgICAgIHC/SMS7VV/dVC+PFjjP+35wPnGs0oga2ykQKX04gZezdnhw/hgfnA9bZAzygbrZ2zwMcIHQVoqLl93AHHIGJExE9UTEebL2ftNFGFwPIAACa1+fKOjSyzxTy6MyzapAJUZ4czwH9Zr57+jx2v2hGLFx3ivdiaDVtbcm+c/aV4HYPa7B2TT8M1OTPa039m0fNuanBTFwRX99H0ed5mQEBAQEBAQEBAQEBAQEBAQEDi+m9ebVP8AdL/E0DgtoJzgaKxckwMa2kn7zDyOJCNm46JaQL1wyzZ3D7Rz+1JIbttNxhKeouFFZsI3sYCjlknkMwNFpdoHWWtWXANQ3mrAYBRw45+9zE1tTm9Fjm9ukK+G17RXu6jQ6NUAPM8Dk9nkJViyekpF+8btbJHDaa9lmvvCISSAMdsp1kb4LRHZnpv82rnNL0oFVyMiG0K6sRvbgbByADg9vhOfoZ/lqzxR12dPNh9LaJ36O50f0oackLdTfUxIBwFsVfPkflOrTxDHbrDGcE+TvJvqCAgICAgICAgICAgICAgICBy3TGv2kP7pHof6wPn2015wOctyCcAkZ58IRuo63vB9JG5u3nRSwG11768+hH85Kd3StXxgazpOMUL/AIq/wtA5fob/ANfq/wDBX+JZzvFf9Lb9+aaf5lff+jrdobeq043Sd+zA+zU8R+I/d/OU4MlaYKb/ANsfZTOnvky226bzzc19ebV6isXcULj7MZCAfqfEzT1WpvOOduTfw6emPo6nT6dE9xVT8KgTz172t607trZyWsGdUw77sf7sTt6WP6afBXZ+ip6lzyAgICAgICAgICAgICAgICBoOlqZVD+MflA+dbUXnA58sAWB7eI8xAxHxmBtui+BqBjtRh+v6QOvZOMDR9OKz9SLLwKWVt38Cd3/AJSrNaa03hlWImdpfP8AR6p6y5rO41o3bGHvEc8Z7PhOblzWvHDZdGKsTunWw9ZrzE2ldvENrsoFbK3YMFDZzjnzHD4yvUaXL6PnG2/KN+7CufHM7RO+3Pk+tbJ6K9bWlr2YWxFcKq8cMMjLHt490nH4BtP+Lf5fmfwxjVxasTWOvdstF0J0VT9Z1QtsLFt6xjZ7Wc53T7I4+E7OLR4sURER07qrZbS6KbKsgICAgICAgICAgICAgICAgaLpS3soPxH8oHzvanMwOb2hUGBzygahdC/3WI8Ccj55k7V8t1cekjrtLc9FKbV1dW9uFfbyRkH3Gxw88SGcTPnDv2XjCVev0IvpspbgLEK554PY3wOD8JjavFG0pidp3fMv/wAU1uyWe8jFWGeGRIpo8UdebWyanN0iNm52Vs5SQE3f3mGDgDnx75sf4eLaOm87fFpXtkvvM89o35rOlmpFFalQN73a18v0EanSzqJpWOkWiZ90RLa8Hxzly2j2c/nCvYvS3ayV7y2Hqa1GOsrr3SoxgDK7xHlNic2inPXTzMcdp22j9dunxeorpdNaYpw8+nJ9S+j3pDbr9O9moFYau3qwUVlBG6Dkgk8eMjW6euC8RXzhpeI6SumyRWs9Y3dVNNzyAgICAgICAgICAgICAgICBx/SXV7znHJfZHw/rmBxWvbOYGh1VgJwSOEbIiYnoipHeIS3fRenNpfsRfm3AfLMDqiOMD22wIpdjhVGSYHEamzrLGsP32J8h2D0gaP6OiBqNoE4ADISeQHtW5PylOT/ADMUR/fH/GynNWbRMRzmazH1q2NWqGo1yMRlV3lrB4jAVjnHeTx9O6dfxjF6HwzLMddo5/GHptN4bXRaGYn1p2mZ9vb3R0+vm3e2mxp7PwgepA/WeC/h2N/E8Pvn/jLDSRvmq7H6KNBZTo7OuR6zZeXUMpVim4gDYPHGQZ73xLJW+WOGd9oUeMZaZM0cE77R5e+XaznOSQEBAQEBAQEBAQEBAQEBAQON2rs+3JXqnfuZRvA+Ph8YHI7WqFT9W7VizGWqFitYncHAPsk88TKa2iN5jkymloiLTHKWruVTzAPwkbyr4a9mG2kXuX0EbycFezr9g7N6qlSB7/2h+PL5YkJiNm0Re+EuD6S9Imu1X1OnhXVg2NjPWORkY48h8z8JnO1cGTJ51jds4NPGWlp3mJq0us2i9T7uM8Ac5/pMvDscazD6SeXOYX4PDpy134tvh/2wNFaKlu3Mr9YKmwlhyUsccu0v8p18Ggx0vF7Tvtzj2TtMb/KZdLReF1wZfS3vvtHbbtz6z2ZfR/XKdQOrO+URnOPdxjd5/wCYTX/ia3B4baJj15iI+e/2hbq/EcF6zipO8+zp8/w+pfRLcdSNXbcqE1as00nc4KqqCcE9uSMmcbF4bptNhw3x1/qtSLTM853n7R7nnL5b2tMS+iy1WQEBAQEBAQEBAQEBAZgeZgeb0Dzfgeb8Dzfga/bOgXUVOm7QXKkI12nXUIh/aNZI3vUTPHfhnfnt7J2ZVvavqzs/Pz7C1iElNQrcScFN1efYoyAPATfnU6W/rY5j3fuE+lv57T8PxzTSvXJ7y0Wd+HKn5gSm0aW3qzMe/wDcnFWetflP5/LfbO6WampAlumswowpVkc47BwMrnDT/beJ+cG1J6Tt74/G67UdKTYCpD1DtzW6/wC7GJXOK0dp90xKfRW8ufuchXqk+v22by7g6s72Ru46vv5Sb4r20uesRO81iNvi3tHWa48s2jblH3lrNvbbRrSavbwAM8lyM+s3vBNFmwaaKZI2neZTTxGuGnDWN5+jU6jrGCtZkI4LJ2KwBwSB3ZHOei0ePFktbad+Gdp9+2+3yc7UarNm9eeXbybTopf1drtjP2LKO7JZcZ9D6Ti/xlEX0uPHvz44n4RW35hqfzNdPE3ntyjvLsNjJqat56XtpBLWMRY1asT7ROBzz5TwOTWxWYrxTvyjl8o+TmTh1mSLZ+dYiJtv06c+UfuH0f6PtvajUW2V6izrVWrfUlFDA7yjmOfM850dFqMmS81tO8bJ8L1mXNea3neIh3W9Ok7ZvQPcwPYCAgICAgeZgeFoHhaBEtAiXgQLwImyBA2wIG6B87+kF7A7Z1Fop6vfZCQEGSeGFA3hwHPJmtk0eTPbhraefl/82+rn6nR3y/8Aknbt5fTb9Wkp2jU49iytvJ1M3LYr05WrMfBvwv3gZgl5wgQZBAh9UQ8wD8BJ3lO87bOS+kHSJXTWyKqsbcEhQCRutwzLa6jLX1bT82O0KNvaVrhoK05/UaiT2Ad5nV8N1uLR112bJ0jPeNu87RtEKNZmrix1tb+2HRdHNnJSyqoBIBJY8SWxzngvGfEM2ttbLknr0jyiO376uR4Vnvn19Zt7eXwl0eqPsP8Agb8jOBi9evvh6nXf6bJ/62+0t19H2z7anstsRkR6wqFuBb2gfd544T1vh+G9bTa0bRs8x4RpcuO1r3jaJh3QtnUd1IWQJh4Eg8D0NA93oE4HhMCJMCJaBEtAgWgQLwIF4EGsgVNbAqa6BS98DjOlWtxbl1dF3QgdlwjHJPBuXb5yqctYna3L39Pmq9NWJmLbxt3jl8+jn76q7R7QRvMK0vpktHq2n4SsjaY3hiLsase6oT8GU/hxLP5jJPWd/fz+5tCyvZGPdsvX/Vd/4iYnNM9Yj5RH22NmLtOq3T1Pd17MqAEhq6ycZA+6B3yub9qx9Y/WfsrtGX/bMT7/AN/orp1uoC7xNLDwR1+e8fymh/8Ap4OLhmto+MT+kI02Sc2KcvTbf6NR0ha7W1rXu1puvv56xjngRjG7w5zZrrNNE7zNvlH6WlpT4pijrEtrU4VK+sKjq6q6d7gBuoMDj5kn4zj6rL6bNktTfa17X29tp++20fBx9Vny63JFaxM7coiOf7mV+ytpq125X7RCsc8lGPzmjqsUxi3s9B4X4FqtLaNRniK+W3nz+33YvTCyw9UgZzvl8ouQGxu4G6OfOT4bSszbaOfL3+b13h8V3ta3lt8Or7PpNVlRg54CepednqzUvhC5bYFi2QLFeBMPAlvQLiYESYES0CBaBAtAgWgVs0CtngVM8Cl3gUPZAxrbYHL9LNmVakKbV3mU4DZYEDB4c5jalbdV+HU5cPqTs5Y9HN3jTbanhkMPnKv5eseryRa+O873xxv3jes/RJNPqq/vVWjxyhx4c5PDkjpO/vVTSv8AttPumIn6xt9pZVWvcf2lTr4jDD5SfSWj1qz8Of8A39Fc2tXrHy5/fafow+lGtR9FeAfaKDhyPvDsMzrkrM9SmWlp5Sos1tdVI32A4HA7Tw7BzM8xOK98v9MKvCqzfSTWsbzM2c6+1GYHqlO6CAXI4AnkPkfSdH0VY9afgu0P8MTe0ent8I/WfwxXdm4uxY957PIdkz5eT2mj8P0+krtirEe1u+hyE3kgEgVsM44AkjAz6yjUaa+esUp3UeKZa1xREzz3dzToQzB2ALLkKce6DjOPQToaTR001dq85nrLzN8trRt5dm+0ZK8puKm2ougZldkC9HgXK8C1WgS3oGSTAiTAgTAgTArLQIM0CtmgVM0ClmgUu0ChzAxrTA5/bXXZHVojoBk/abtm93AEYx8ZjMytrXHMc52n3cvz9GmbXlf7Su6v/TLj1TIji7p9DM+rMT8dvvsnTtCt+CuhPaN4ZHmJMWiejC2K9fWiYX7wMlgqt0ytwYA/CRMRPVFqxblMbuX6a6BK6BYiqHNqKWxxIweHymE46bbRC/T5r4dq0naO3k92mgXZmnAAGbFJwMZOLOJ8Z5vDMzrL79vw9Lg5au8ez8KNidHHuw9mUr7P238u4eM7ePBNuc9Fet8Uri3pj52+kO60Gz1rUIihVHID8/EzciIiNoebyZLZLTa87y2lNUlgzakgZlQgZdcDIQwL0MC5TAlmBlkwIEwIEwK2MCDGBWxgVsYFTQK2gUtApeBj2LAxrKoGLZpYGBq9lJYMOiOP3lDfnImInqzpe1PVmY9zBfYKjihsr/DYwA/ynK/KRwx5MvTWn1oiffH69fqpOzLl9y0MO56wSf8AMpGPSNp7p4sc9a7e6fzv92n6S7J1eopFa1IxFivlbRxABHJgMc4mbbdE1ri4oni+cfjdvNm7BPU1JeoJqwwX3gH48T38zNLT6CuPJOW3OZ+UNjU6yb5LTj5RPz2bqvRYm+0GVXp4GTXTAyUrgXokC9FgXqIFqwLVgTgZRgQMCBgQMCDQK2gVtAraBWwgVsIFTLArZIFZrgQNUCBpgQOngeDTQJiiBMUwJimBYtUCxa4FqpAsVIFqrAsUQLFECxRAliBlGBAwIGBAwINArMCDQKzAraBBoFbQIGBAwImBGAgIEoEhAkIExAmsCYgWCBYsCxYE1gTECUD/2Q=="/>
          <p:cNvSpPr>
            <a:spLocks noChangeAspect="1" noChangeArrowheads="1"/>
          </p:cNvSpPr>
          <p:nvPr/>
        </p:nvSpPr>
        <p:spPr bwMode="auto">
          <a:xfrm>
            <a:off x="307975" y="2057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ata:image/jpeg;base64,/9j/4AAQSkZJRgABAQAAAQABAAD/2wCEAAkGBxQQEBIQDxQPEBAQEBAPDxEVDxAQEBAQFRUWFhQRFRQaHSggGBolGxQUITEiJikrLi4uFx8zOD8sNygtLisBCgoKDg0OGxAQGy4kICQsLiw0LC01LzIsLCw0LC4sLCwsNCwsLTQvLCwsLywsLCwuLzQsLCwsLCwsNCwsLCwsLP/AABEIAOEA4QMBEQACEQEDEQH/xAAcAAEAAgMBAQEAAAAAAAAAAAAAAgMEBQYBBwj/xABBEAACAgEBBAcEBwUHBQEAAAABAgADEQQFEiExBhNBUWFxkSIygaEHFCNCcrHBUmKy0eEzY3OCg6LCNFOSk/EV/8QAGgEBAAIDAQAAAAAAAAAAAAAAAAEDAgQFBv/EADgRAQACAQIEAgkCBAYDAQAAAAABAgMEERIhMVEFQRMyYXGBkaGx0cHwBhQiUiMzNEKy4UNy8RX/2gAMAwEAAhEDEQA/APuMBAQEBAQEBAQEBAQEBAQEBAQEBAQEBAQEBAQEBAQEBAQEBAQEBAQEBAQEBAQPC0Cp7oFD6iBdp797gefZ4wL4CAgICAgICAgICAgICAgICAgICAgICAgUai3HD4wMR9RAx7NRAobUQPa9Vgg9xzA6CAgICAgICAgICAgICAgICAgICAgICAgIGp21Zusp7CCPiP8A7A1D6uBjvq4Ff1mBOq0swUc2IUeZ4QO1AgewEBAQEBAQEBAQEBAQEBAQEBAQEBAQEDE2no+urK8m5oe5h+nZA4TU2MjFWBDKcEdxgYr6kwAvgdT0V2cT9u/AceqHf2F/LugdPAQEBAQEBAQEBAQEBAQEBAQEBAQEBAQEDwmBz+3tEtj7wxndAJ74GkbZMAuzACM5x2+UDuaSCo3MbuBu45Y7oE4CAgICAgICAgICAgICAgICAgICAgIHhMDGt1YHAQKQ+9A8srgY71QIBBAupwOWR5HEDNrtPn+cDIVs8RA9gICAgICAgICAgICAgICAgICAgIGt2tq9wYEDlrdsANgnmYHSaWwBQT2iB62ogVm4QKbLIGFZrt084Gz0Oo3oGbpbfb3e/PqIGbAQEBAQEBAQEBAQEBAQEBAQEBA8Jgcl0i1PEwOD1FD6m9KK/fscKD+z3sfADJ+EDvV1XADuGIETqYETqYFVur4QOY6QawgZU4IgdZ0LvNunV24Eg58xwgbil/tl8z+RgbmAgICAgICAgICAgICAgICAgICBTq7d1CT2CB8525rN4mBtfo82R72sccWzXR+HPtv8SMfA98CN/B3Hc7j0YwKGeBWXgY99kDQ7RG8cQPo3R3T9To0zwJXPrxgW7N9q8fuhmPpj9YG/gICAgICAgICAgICAgICAgIFbXKOZHrmBW2sUd5+H84Gt2qxuXdU7g7eGSYHN39Gwxy9jEZGQFAyO0ZzwgdJVtdKlVNzdRQFUKR7KgYAAgc8wax3KKSGdyDjhgsSOPKBI7Os/d9T/ACgUWbPsHYD5N/OBr9XS6j2lYeODj1gYmz9H196IPvMAfAdp9MwO92rqAgCLyAxAv6PUeybT9/gv4R2/E/kIG3gICAgICAgICAgICAgRZwOZgY9+uROLEDxYhR84Gp1PSvSp7+q0dfgdTSD82gUU9JdJacJq9JYewDVUsfgN6BsN8YyMEHkRxBgVPcBAoN5b3AW8hw9YD6q7e8Qo7hxP8oE00KDs3j3tx+XKBdiB4VgRKQImuBWtAVt8ABx94Ab3rApt0QdgzFiM5ZcjiO7PZA3Y2jWoG8RWOAGcAeQgZqnIyOIPEHsIgewEBAQEBAQEBArvuCKWbOB3KzH4AAkyJnZEzs4/bXTSxDu6bTXn+8t02pAz4IFBI8yJHHBxQ47afTHaD8OtfTjt6vQsvzsDGOKvc4ocvtDad1hzdrdYe8dbbWn/AIhgvyjjr3hHFHdpLNLpmOWsVm7S3Vs3qRmOKO5xR3STTaf7tiDy3P0k7sln1GtuTKfNQf0kjY7G1d2hYPp33UBy1YJFTjtDJyz44zAyukHSnV6m0pRY1FI5bh3XsPaS44j4EQNWlusHEanV/DX6rP8AFA2Gl6R7SqI3dTqWA7LOpvB899d4+ogbzRfSXq04aiii4Z5r1mnbHn7YJ+AgdJs76StJZwtF+mbOPbr6xPPerLYHiwEDqNBtCrULvUW1XL2lLFfHgcHhAycQGIFV9yoMuQo+Z8h2wNXqNqk8KhgftN+ggYOmos1LHqla48jYx3al8C/H0GTMJv5V5seLs6zY2yWoGXtexj90ezSv4U7T4k+kmInrMpiJ821mSSAgICAgICAgICAgCIFb0KeaqfNQZG0GyizZlLe9TS3nUh/SOGOyNoY1nRzRt72l0Z89NSf+Mjgr2OGOzjekv0Q6XWWtatt2nU7u7TWlQoQhQMqm6MZxk+JMjg7MeHs5jaP0TVbOQ6g660VjgaxplL2sc4VftAN7xI4cTI4bdzhnu4rWbwY9WCq9gLFmPiTwGfICTwz3+ydp7q0usHa3qv8AKNrdzae65NfZ2t6pn570f1+w/qXDVk8WWpgOP3gfTdjit5wbz2e06yreDBWRx7rrYEZfI5yI4+8T+/ccXsdTsrpdfXgC6y1f2bqjaP8A2D2vnHpKnFDptN0zFoC5qqfkTv5BPhvAY+OZMXrPSUxaJ6SmLesfdTN9nbx9lfFm5Dy5+ExtlrHJhbJWrfbP2FWcNqbFtP8A2gStI888X+PDwmO8W9afh++rGL1nrLpKnQAKhQAYAAIAA7AAJZE16Qsi1Z6StmTIgICAgICAgICAgICAgICAgIHC/SMS7VV/dVC+PFjjP+35wPnGs0oga2ykQKX04gZezdnhw/hgfnA9bZAzygbrZ2zwMcIHQVoqLl93AHHIGJExE9UTEebL2ftNFGFwPIAACa1+fKOjSyzxTy6MyzapAJUZ4czwH9Zr57+jx2v2hGLFx3ivdiaDVtbcm+c/aV4HYPa7B2TT8M1OTPa039m0fNuanBTFwRX99H0ed5mQEBAQEBAQEBAQEBAQEBAQEDi+m9ebVP8AdL/E0DgtoJzgaKxckwMa2kn7zDyOJCNm46JaQL1wyzZ3D7Rz+1JIbttNxhKeouFFZsI3sYCjlknkMwNFpdoHWWtWXANQ3mrAYBRw45+9zE1tTm9Fjm9ukK+G17RXu6jQ6NUAPM8Dk9nkJViyekpF+8btbJHDaa9lmvvCISSAMdsp1kb4LRHZnpv82rnNL0oFVyMiG0K6sRvbgbByADg9vhOfoZ/lqzxR12dPNh9LaJ36O50f0oackLdTfUxIBwFsVfPkflOrTxDHbrDGcE+TvJvqCAgICAgICAgICAgICAgICBy3TGv2kP7pHof6wPn2015wOctyCcAkZ58IRuo63vB9JG5u3nRSwG11768+hH85Kd3StXxgazpOMUL/AIq/wtA5fob/ANfq/wDBX+JZzvFf9Lb9+aaf5lff+jrdobeq043Sd+zA+zU8R+I/d/OU4MlaYKb/ANsfZTOnvky226bzzc19ebV6isXcULj7MZCAfqfEzT1WpvOOduTfw6emPo6nT6dE9xVT8KgTz172t607trZyWsGdUw77sf7sTt6WP6afBXZ+ip6lzyAgICAgICAgICAgICAgICBoOlqZVD+MflA+dbUXnA58sAWB7eI8xAxHxmBtui+BqBjtRh+v6QOvZOMDR9OKz9SLLwKWVt38Cd3/AJSrNaa03hlWImdpfP8AR6p6y5rO41o3bGHvEc8Z7PhOblzWvHDZdGKsTunWw9ZrzE2ldvENrsoFbK3YMFDZzjnzHD4yvUaXL6PnG2/KN+7CufHM7RO+3Pk+tbJ6K9bWlr2YWxFcKq8cMMjLHt490nH4BtP+Lf5fmfwxjVxasTWOvdstF0J0VT9Z1QtsLFt6xjZ7Wc53T7I4+E7OLR4sURER07qrZbS6KbKsgICAgICAgICAgICAgICAgaLpS3soPxH8oHzvanMwOb2hUGBzygahdC/3WI8Ccj55k7V8t1cekjrtLc9FKbV1dW9uFfbyRkH3Gxw88SGcTPnDv2XjCVev0IvpspbgLEK554PY3wOD8JjavFG0pidp3fMv/wAU1uyWe8jFWGeGRIpo8UdebWyanN0iNm52Vs5SQE3f3mGDgDnx75sf4eLaOm87fFpXtkvvM89o35rOlmpFFalQN73a18v0EanSzqJpWOkWiZ90RLa8Hxzly2j2c/nCvYvS3ayV7y2Hqa1GOsrr3SoxgDK7xHlNic2inPXTzMcdp22j9dunxeorpdNaYpw8+nJ9S+j3pDbr9O9moFYau3qwUVlBG6Dkgk8eMjW6euC8RXzhpeI6SumyRWs9Y3dVNNzyAgICAgICAgICAgICAgICBx/SXV7znHJfZHw/rmBxWvbOYGh1VgJwSOEbIiYnoipHeIS3fRenNpfsRfm3AfLMDqiOMD22wIpdjhVGSYHEamzrLGsP32J8h2D0gaP6OiBqNoE4ADISeQHtW5PylOT/ADMUR/fH/GynNWbRMRzmazH1q2NWqGo1yMRlV3lrB4jAVjnHeTx9O6dfxjF6HwzLMddo5/GHptN4bXRaGYn1p2mZ9vb3R0+vm3e2mxp7PwgepA/WeC/h2N/E8Pvn/jLDSRvmq7H6KNBZTo7OuR6zZeXUMpVim4gDYPHGQZ73xLJW+WOGd9oUeMZaZM0cE77R5e+XaznOSQEBAQEBAQEBAQEBAQEBAQON2rs+3JXqnfuZRvA+Ph8YHI7WqFT9W7VizGWqFitYncHAPsk88TKa2iN5jkymloiLTHKWruVTzAPwkbyr4a9mG2kXuX0EbycFezr9g7N6qlSB7/2h+PL5YkJiNm0Re+EuD6S9Imu1X1OnhXVg2NjPWORkY48h8z8JnO1cGTJ51jds4NPGWlp3mJq0us2i9T7uM8Ac5/pMvDscazD6SeXOYX4PDpy134tvh/2wNFaKlu3Mr9YKmwlhyUsccu0v8p18Ggx0vF7Tvtzj2TtMb/KZdLReF1wZfS3vvtHbbtz6z2ZfR/XKdQOrO+URnOPdxjd5/wCYTX/ia3B4baJj15iI+e/2hbq/EcF6zipO8+zp8/w+pfRLcdSNXbcqE1as00nc4KqqCcE9uSMmcbF4bptNhw3x1/qtSLTM853n7R7nnL5b2tMS+iy1WQEBAQEBAQEBAQEBAZgeZgeb0Dzfgeb8Dzfga/bOgXUVOm7QXKkI12nXUIh/aNZI3vUTPHfhnfnt7J2ZVvavqzs/Pz7C1iElNQrcScFN1efYoyAPATfnU6W/rY5j3fuE+lv57T8PxzTSvXJ7y0Wd+HKn5gSm0aW3qzMe/wDcnFWetflP5/LfbO6WampAlumswowpVkc47BwMrnDT/beJ+cG1J6Tt74/G67UdKTYCpD1DtzW6/wC7GJXOK0dp90xKfRW8ufuchXqk+v22by7g6s72Ru46vv5Sb4r20uesRO81iNvi3tHWa48s2jblH3lrNvbbRrSavbwAM8lyM+s3vBNFmwaaKZI2neZTTxGuGnDWN5+jU6jrGCtZkI4LJ2KwBwSB3ZHOei0ePFktbad+Gdp9+2+3yc7UarNm9eeXbybTopf1drtjP2LKO7JZcZ9D6Ti/xlEX0uPHvz44n4RW35hqfzNdPE3ntyjvLsNjJqat56XtpBLWMRY1asT7ROBzz5TwOTWxWYrxTvyjl8o+TmTh1mSLZ+dYiJtv06c+UfuH0f6PtvajUW2V6izrVWrfUlFDA7yjmOfM850dFqMmS81tO8bJ8L1mXNea3neIh3W9Ok7ZvQPcwPYCAgICAgeZgeFoHhaBEtAiXgQLwImyBA2wIG6B87+kF7A7Z1Fop6vfZCQEGSeGFA3hwHPJmtk0eTPbhraefl/82+rn6nR3y/8Aknbt5fTb9Wkp2jU49iytvJ1M3LYr05WrMfBvwv3gZgl5wgQZBAh9UQ8wD8BJ3lO87bOS+kHSJXTWyKqsbcEhQCRutwzLa6jLX1bT82O0KNvaVrhoK05/UaiT2Ad5nV8N1uLR112bJ0jPeNu87RtEKNZmrix1tb+2HRdHNnJSyqoBIBJY8SWxzngvGfEM2ttbLknr0jyiO376uR4Vnvn19Zt7eXwl0eqPsP8Agb8jOBi9evvh6nXf6bJ/62+0t19H2z7anstsRkR6wqFuBb2gfd544T1vh+G9bTa0bRs8x4RpcuO1r3jaJh3QtnUd1IWQJh4Eg8D0NA93oE4HhMCJMCJaBEtAgWgQLwIF4EGsgVNbAqa6BS98DjOlWtxbl1dF3QgdlwjHJPBuXb5yqctYna3L39Pmq9NWJmLbxt3jl8+jn76q7R7QRvMK0vpktHq2n4SsjaY3hiLsase6oT8GU/hxLP5jJPWd/fz+5tCyvZGPdsvX/Vd/4iYnNM9Yj5RH22NmLtOq3T1Pd17MqAEhq6ycZA+6B3yub9qx9Y/WfsrtGX/bMT7/AN/orp1uoC7xNLDwR1+e8fymh/8Ap4OLhmto+MT+kI02Sc2KcvTbf6NR0ha7W1rXu1puvv56xjngRjG7w5zZrrNNE7zNvlH6WlpT4pijrEtrU4VK+sKjq6q6d7gBuoMDj5kn4zj6rL6bNktTfa17X29tp++20fBx9Vny63JFaxM7coiOf7mV+ytpq125X7RCsc8lGPzmjqsUxi3s9B4X4FqtLaNRniK+W3nz+33YvTCyw9UgZzvl8ouQGxu4G6OfOT4bSszbaOfL3+b13h8V3ta3lt8Or7PpNVlRg54CepednqzUvhC5bYFi2QLFeBMPAlvQLiYESYES0CBaBAtAgWgVs0CtngVM8Cl3gUPZAxrbYHL9LNmVakKbV3mU4DZYEDB4c5jalbdV+HU5cPqTs5Y9HN3jTbanhkMPnKv5eseryRa+O873xxv3jes/RJNPqq/vVWjxyhx4c5PDkjpO/vVTSv8AttPumIn6xt9pZVWvcf2lTr4jDD5SfSWj1qz8Of8A39Fc2tXrHy5/fafow+lGtR9FeAfaKDhyPvDsMzrkrM9SmWlp5Sos1tdVI32A4HA7Tw7BzM8xOK98v9MKvCqzfSTWsbzM2c6+1GYHqlO6CAXI4AnkPkfSdH0VY9afgu0P8MTe0ent8I/WfwxXdm4uxY957PIdkz5eT2mj8P0+krtirEe1u+hyE3kgEgVsM44AkjAz6yjUaa+esUp3UeKZa1xREzz3dzToQzB2ALLkKce6DjOPQToaTR001dq85nrLzN8trRt5dm+0ZK8puKm2ougZldkC9HgXK8C1WgS3oGSTAiTAgTAgTArLQIM0CtmgVM0ClmgUu0ChzAxrTA5/bXXZHVojoBk/abtm93AEYx8ZjMytrXHMc52n3cvz9GmbXlf7Su6v/TLj1TIji7p9DM+rMT8dvvsnTtCt+CuhPaN4ZHmJMWiejC2K9fWiYX7wMlgqt0ytwYA/CRMRPVFqxblMbuX6a6BK6BYiqHNqKWxxIweHymE46bbRC/T5r4dq0naO3k92mgXZmnAAGbFJwMZOLOJ8Z5vDMzrL79vw9Lg5au8ez8KNidHHuw9mUr7P238u4eM7ePBNuc9Fet8Uri3pj52+kO60Gz1rUIihVHID8/EzciIiNoebyZLZLTa87y2lNUlgzakgZlQgZdcDIQwL0MC5TAlmBlkwIEwIEwK2MCDGBWxgVsYFTQK2gUtApeBj2LAxrKoGLZpYGBq9lJYMOiOP3lDfnImInqzpe1PVmY9zBfYKjihsr/DYwA/ynK/KRwx5MvTWn1oiffH69fqpOzLl9y0MO56wSf8AMpGPSNp7p4sc9a7e6fzv92n6S7J1eopFa1IxFivlbRxABHJgMc4mbbdE1ri4oni+cfjdvNm7BPU1JeoJqwwX3gH48T38zNLT6CuPJOW3OZ+UNjU6yb5LTj5RPz2bqvRYm+0GVXp4GTXTAyUrgXokC9FgXqIFqwLVgTgZRgQMCBgQMCDQK2gVtAraBWwgVsIFTLArZIFZrgQNUCBpgQOngeDTQJiiBMUwJimBYtUCxa4FqpAsVIFqrAsUQLFECxRAliBlGBAwIGBAwINArMCDQKzAraBBoFbQIGBAwImBGAgIEoEhAkIExAmsCYgWCBYsCxYE1gTECUD/2Q=="/>
          <p:cNvSpPr>
            <a:spLocks noChangeAspect="1" noChangeArrowheads="1"/>
          </p:cNvSpPr>
          <p:nvPr/>
        </p:nvSpPr>
        <p:spPr bwMode="auto">
          <a:xfrm>
            <a:off x="460375" y="22098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QQEBIQDxQPEBAQEBAPDxEVDxAQEBAQFRUWFhQRFRQaHSggGBolGxQUITEiJikrLi4uFx8zOD8sNygtLisBCgoKDg0OGxAQGy4kICQsLiw0LC01LzIsLCw0LC4sLCwsNCwsLTQvLCwsLywsLCwuLzQsLCwsLCwsNCwsLCwsLP/AABEIAOEA4QMBEQACEQEDEQH/xAAcAAEAAgMBAQEAAAAAAAAAAAAAAgMEBQYBBwj/xABBEAACAgEBBAcEBwUHBQEAAAABAgADEQQFEiExBhNBUWFxkSIygaEHFCNCcrHBUmKy0eEzY3OCg6LCNFOSk/EV/8QAGgEBAAIDAQAAAAAAAAAAAAAAAAEDAgQFBv/EADgRAQACAQIEAgkCBAYDAQAAAAABAgMEERIhMVEFQRMyYXGBkaGx0cHwBhQiUiMzNEKy4UNy8RX/2gAMAwEAAhEDEQA/APuMBAQEBAQEBAQEBAQEBAQEBAQEBAQEBAQEBAQEBAQEBAQEBAQEBAQEBAQEBAQPC0Cp7oFD6iBdp797gefZ4wL4CAgICAgICAgICAgICAgICAgICAgICAgUai3HD4wMR9RAx7NRAobUQPa9Vgg9xzA6CAgICAgICAgICAgICAgICAgICAgICAgIGp21Zusp7CCPiP8A7A1D6uBjvq4Ff1mBOq0swUc2IUeZ4QO1AgewEBAQEBAQEBAQEBAQEBAQEBAQEBAQEDE2no+urK8m5oe5h+nZA4TU2MjFWBDKcEdxgYr6kwAvgdT0V2cT9u/AceqHf2F/LugdPAQEBAQEBAQEBAQEBAQEBAQEBAQEBAQEDwmBz+3tEtj7wxndAJ74GkbZMAuzACM5x2+UDuaSCo3MbuBu45Y7oE4CAgICAgICAgICAgICAgICAgICAgIHhMDGt1YHAQKQ+9A8srgY71QIBBAupwOWR5HEDNrtPn+cDIVs8RA9gICAgICAgICAgICAgICAgICAgIGt2tq9wYEDlrdsANgnmYHSaWwBQT2iB62ogVm4QKbLIGFZrt084Gz0Oo3oGbpbfb3e/PqIGbAQEBAQEBAQEBAQEBAQEBAQEBA8Jgcl0i1PEwOD1FD6m9KK/fscKD+z3sfADJ+EDvV1XADuGIETqYETqYFVur4QOY6QawgZU4IgdZ0LvNunV24Eg58xwgbil/tl8z+RgbmAgICAgICAgICAgICAgICAgICBTq7d1CT2CB8525rN4mBtfo82R72sccWzXR+HPtv8SMfA98CN/B3Hc7j0YwKGeBWXgY99kDQ7RG8cQPo3R3T9To0zwJXPrxgW7N9q8fuhmPpj9YG/gICAgICAgICAgICAgICAgIFbXKOZHrmBW2sUd5+H84Gt2qxuXdU7g7eGSYHN39Gwxy9jEZGQFAyO0ZzwgdJVtdKlVNzdRQFUKR7KgYAAgc8wax3KKSGdyDjhgsSOPKBI7Os/d9T/ACgUWbPsHYD5N/OBr9XS6j2lYeODj1gYmz9H196IPvMAfAdp9MwO92rqAgCLyAxAv6PUeybT9/gv4R2/E/kIG3gICAgICAgICAgICAgRZwOZgY9+uROLEDxYhR84Gp1PSvSp7+q0dfgdTSD82gUU9JdJacJq9JYewDVUsfgN6BsN8YyMEHkRxBgVPcBAoN5b3AW8hw9YD6q7e8Qo7hxP8oE00KDs3j3tx+XKBdiB4VgRKQImuBWtAVt8ABx94Ab3rApt0QdgzFiM5ZcjiO7PZA3Y2jWoG8RWOAGcAeQgZqnIyOIPEHsIgewEBAQEBAQEBArvuCKWbOB3KzH4AAkyJnZEzs4/bXTSxDu6bTXn+8t02pAz4IFBI8yJHHBxQ47afTHaD8OtfTjt6vQsvzsDGOKvc4ocvtDad1hzdrdYe8dbbWn/AIhgvyjjr3hHFHdpLNLpmOWsVm7S3Vs3qRmOKO5xR3STTaf7tiDy3P0k7sln1GtuTKfNQf0kjY7G1d2hYPp33UBy1YJFTjtDJyz44zAyukHSnV6m0pRY1FI5bh3XsPaS44j4EQNWlusHEanV/DX6rP8AFA2Gl6R7SqI3dTqWA7LOpvB899d4+ogbzRfSXq04aiii4Z5r1mnbHn7YJ+AgdJs76StJZwtF+mbOPbr6xPPerLYHiwEDqNBtCrULvUW1XL2lLFfHgcHhAycQGIFV9yoMuQo+Z8h2wNXqNqk8KhgftN+ggYOmos1LHqla48jYx3al8C/H0GTMJv5V5seLs6zY2yWoGXtexj90ezSv4U7T4k+kmInrMpiJ821mSSAgICAgICAgICAgCIFb0KeaqfNQZG0GyizZlLe9TS3nUh/SOGOyNoY1nRzRt72l0Z89NSf+Mjgr2OGOzjekv0Q6XWWtatt2nU7u7TWlQoQhQMqm6MZxk+JMjg7MeHs5jaP0TVbOQ6g660VjgaxplL2sc4VftAN7xI4cTI4bdzhnu4rWbwY9WCq9gLFmPiTwGfICTwz3+ydp7q0usHa3qv8AKNrdzae65NfZ2t6pn570f1+w/qXDVk8WWpgOP3gfTdjit5wbz2e06yreDBWRx7rrYEZfI5yI4+8T+/ccXsdTsrpdfXgC6y1f2bqjaP8A2D2vnHpKnFDptN0zFoC5qqfkTv5BPhvAY+OZMXrPSUxaJ6SmLesfdTN9nbx9lfFm5Dy5+ExtlrHJhbJWrfbP2FWcNqbFtP8A2gStI888X+PDwmO8W9afh++rGL1nrLpKnQAKhQAYAAIAA7AAJZE16Qsi1Z6StmTIgICAgICAgICAgICAgICAgIHC/SMS7VV/dVC+PFjjP+35wPnGs0oga2ykQKX04gZezdnhw/hgfnA9bZAzygbrZ2zwMcIHQVoqLl93AHHIGJExE9UTEebL2ftNFGFwPIAACa1+fKOjSyzxTy6MyzapAJUZ4czwH9Zr57+jx2v2hGLFx3ivdiaDVtbcm+c/aV4HYPa7B2TT8M1OTPa039m0fNuanBTFwRX99H0ed5mQEBAQEBAQEBAQEBAQEBAQEDi+m9ebVP8AdL/E0DgtoJzgaKxckwMa2kn7zDyOJCNm46JaQL1wyzZ3D7Rz+1JIbttNxhKeouFFZsI3sYCjlknkMwNFpdoHWWtWXANQ3mrAYBRw45+9zE1tTm9Fjm9ukK+G17RXu6jQ6NUAPM8Dk9nkJViyekpF+8btbJHDaa9lmvvCISSAMdsp1kb4LRHZnpv82rnNL0oFVyMiG0K6sRvbgbByADg9vhOfoZ/lqzxR12dPNh9LaJ36O50f0oackLdTfUxIBwFsVfPkflOrTxDHbrDGcE+TvJvqCAgICAgICAgICAgICAgICBy3TGv2kP7pHof6wPn2015wOctyCcAkZ58IRuo63vB9JG5u3nRSwG11768+hH85Kd3StXxgazpOMUL/AIq/wtA5fob/ANfq/wDBX+JZzvFf9Lb9+aaf5lff+jrdobeq043Sd+zA+zU8R+I/d/OU4MlaYKb/ANsfZTOnvky226bzzc19ebV6isXcULj7MZCAfqfEzT1WpvOOduTfw6emPo6nT6dE9xVT8KgTz172t607trZyWsGdUw77sf7sTt6WP6afBXZ+ip6lzyAgICAgICAgICAgICAgICBoOlqZVD+MflA+dbUXnA58sAWB7eI8xAxHxmBtui+BqBjtRh+v6QOvZOMDR9OKz9SLLwKWVt38Cd3/AJSrNaa03hlWImdpfP8AR6p6y5rO41o3bGHvEc8Z7PhOblzWvHDZdGKsTunWw9ZrzE2ldvENrsoFbK3YMFDZzjnzHD4yvUaXL6PnG2/KN+7CufHM7RO+3Pk+tbJ6K9bWlr2YWxFcKq8cMMjLHt490nH4BtP+Lf5fmfwxjVxasTWOvdstF0J0VT9Z1QtsLFt6xjZ7Wc53T7I4+E7OLR4sURER07qrZbS6KbKsgICAgICAgICAgICAgICAgaLpS3soPxH8oHzvanMwOb2hUGBzygahdC/3WI8Ccj55k7V8t1cekjrtLc9FKbV1dW9uFfbyRkH3Gxw88SGcTPnDv2XjCVev0IvpspbgLEK554PY3wOD8JjavFG0pidp3fMv/wAU1uyWe8jFWGeGRIpo8UdebWyanN0iNm52Vs5SQE3f3mGDgDnx75sf4eLaOm87fFpXtkvvM89o35rOlmpFFalQN73a18v0EanSzqJpWOkWiZ90RLa8Hxzly2j2c/nCvYvS3ayV7y2Hqa1GOsrr3SoxgDK7xHlNic2inPXTzMcdp22j9dunxeorpdNaYpw8+nJ9S+j3pDbr9O9moFYau3qwUVlBG6Dkgk8eMjW6euC8RXzhpeI6SumyRWs9Y3dVNNzyAgICAgICAgICAgICAgICBx/SXV7znHJfZHw/rmBxWvbOYGh1VgJwSOEbIiYnoipHeIS3fRenNpfsRfm3AfLMDqiOMD22wIpdjhVGSYHEamzrLGsP32J8h2D0gaP6OiBqNoE4ADISeQHtW5PylOT/ADMUR/fH/GynNWbRMRzmazH1q2NWqGo1yMRlV3lrB4jAVjnHeTx9O6dfxjF6HwzLMddo5/GHptN4bXRaGYn1p2mZ9vb3R0+vm3e2mxp7PwgepA/WeC/h2N/E8Pvn/jLDSRvmq7H6KNBZTo7OuR6zZeXUMpVim4gDYPHGQZ73xLJW+WOGd9oUeMZaZM0cE77R5e+XaznOSQEBAQEBAQEBAQEBAQEBAQON2rs+3JXqnfuZRvA+Ph8YHI7WqFT9W7VizGWqFitYncHAPsk88TKa2iN5jkymloiLTHKWruVTzAPwkbyr4a9mG2kXuX0EbycFezr9g7N6qlSB7/2h+PL5YkJiNm0Re+EuD6S9Imu1X1OnhXVg2NjPWORkY48h8z8JnO1cGTJ51jds4NPGWlp3mJq0us2i9T7uM8Ac5/pMvDscazD6SeXOYX4PDpy134tvh/2wNFaKlu3Mr9YKmwlhyUsccu0v8p18Ggx0vF7Tvtzj2TtMb/KZdLReF1wZfS3vvtHbbtz6z2ZfR/XKdQOrO+URnOPdxjd5/wCYTX/ia3B4baJj15iI+e/2hbq/EcF6zipO8+zp8/w+pfRLcdSNXbcqE1as00nc4KqqCcE9uSMmcbF4bptNhw3x1/qtSLTM853n7R7nnL5b2tMS+iy1WQEBAQEBAQEBAQEBAZgeZgeb0Dzfgeb8Dzfga/bOgXUVOm7QXKkI12nXUIh/aNZI3vUTPHfhnfnt7J2ZVvavqzs/Pz7C1iElNQrcScFN1efYoyAPATfnU6W/rY5j3fuE+lv57T8PxzTSvXJ7y0Wd+HKn5gSm0aW3qzMe/wDcnFWetflP5/LfbO6WampAlumswowpVkc47BwMrnDT/beJ+cG1J6Tt74/G67UdKTYCpD1DtzW6/wC7GJXOK0dp90xKfRW8ufuchXqk+v22by7g6s72Ru46vv5Sb4r20uesRO81iNvi3tHWa48s2jblH3lrNvbbRrSavbwAM8lyM+s3vBNFmwaaKZI2neZTTxGuGnDWN5+jU6jrGCtZkI4LJ2KwBwSB3ZHOei0ePFktbad+Gdp9+2+3yc7UarNm9eeXbybTopf1drtjP2LKO7JZcZ9D6Ti/xlEX0uPHvz44n4RW35hqfzNdPE3ntyjvLsNjJqat56XtpBLWMRY1asT7ROBzz5TwOTWxWYrxTvyjl8o+TmTh1mSLZ+dYiJtv06c+UfuH0f6PtvajUW2V6izrVWrfUlFDA7yjmOfM850dFqMmS81tO8bJ8L1mXNea3neIh3W9Ok7ZvQPcwPYCAgICAgeZgeFoHhaBEtAiXgQLwImyBA2wIG6B87+kF7A7Z1Fop6vfZCQEGSeGFA3hwHPJmtk0eTPbhraefl/82+rn6nR3y/8Aknbt5fTb9Wkp2jU49iytvJ1M3LYr05WrMfBvwv3gZgl5wgQZBAh9UQ8wD8BJ3lO87bOS+kHSJXTWyKqsbcEhQCRutwzLa6jLX1bT82O0KNvaVrhoK05/UaiT2Ad5nV8N1uLR112bJ0jPeNu87RtEKNZmrix1tb+2HRdHNnJSyqoBIBJY8SWxzngvGfEM2ttbLknr0jyiO376uR4Vnvn19Zt7eXwl0eqPsP8Agb8jOBi9evvh6nXf6bJ/62+0t19H2z7anstsRkR6wqFuBb2gfd544T1vh+G9bTa0bRs8x4RpcuO1r3jaJh3QtnUd1IWQJh4Eg8D0NA93oE4HhMCJMCJaBEtAgWgQLwIF4EGsgVNbAqa6BS98DjOlWtxbl1dF3QgdlwjHJPBuXb5yqctYna3L39Pmq9NWJmLbxt3jl8+jn76q7R7QRvMK0vpktHq2n4SsjaY3hiLsase6oT8GU/hxLP5jJPWd/fz+5tCyvZGPdsvX/Vd/4iYnNM9Yj5RH22NmLtOq3T1Pd17MqAEhq6ycZA+6B3yub9qx9Y/WfsrtGX/bMT7/AN/orp1uoC7xNLDwR1+e8fymh/8Ap4OLhmto+MT+kI02Sc2KcvTbf6NR0ha7W1rXu1puvv56xjngRjG7w5zZrrNNE7zNvlH6WlpT4pijrEtrU4VK+sKjq6q6d7gBuoMDj5kn4zj6rL6bNktTfa17X29tp++20fBx9Vny63JFaxM7coiOf7mV+ytpq125X7RCsc8lGPzmjqsUxi3s9B4X4FqtLaNRniK+W3nz+33YvTCyw9UgZzvl8ouQGxu4G6OfOT4bSszbaOfL3+b13h8V3ta3lt8Or7PpNVlRg54CepednqzUvhC5bYFi2QLFeBMPAlvQLiYESYES0CBaBAtAgWgVs0CtngVM8Cl3gUPZAxrbYHL9LNmVakKbV3mU4DZYEDB4c5jalbdV+HU5cPqTs5Y9HN3jTbanhkMPnKv5eseryRa+O873xxv3jes/RJNPqq/vVWjxyhx4c5PDkjpO/vVTSv8AttPumIn6xt9pZVWvcf2lTr4jDD5SfSWj1qz8Of8A39Fc2tXrHy5/fafow+lGtR9FeAfaKDhyPvDsMzrkrM9SmWlp5Sos1tdVI32A4HA7Tw7BzM8xOK98v9MKvCqzfSTWsbzM2c6+1GYHqlO6CAXI4AnkPkfSdH0VY9afgu0P8MTe0ent8I/WfwxXdm4uxY957PIdkz5eT2mj8P0+krtirEe1u+hyE3kgEgVsM44AkjAz6yjUaa+esUp3UeKZa1xREzz3dzToQzB2ALLkKce6DjOPQToaTR001dq85nrLzN8trRt5dm+0ZK8puKm2ougZldkC9HgXK8C1WgS3oGSTAiTAgTAgTArLQIM0CtmgVM0ClmgUu0ChzAxrTA5/bXXZHVojoBk/abtm93AEYx8ZjMytrXHMc52n3cvz9GmbXlf7Su6v/TLj1TIji7p9DM+rMT8dvvsnTtCt+CuhPaN4ZHmJMWiejC2K9fWiYX7wMlgqt0ytwYA/CRMRPVFqxblMbuX6a6BK6BYiqHNqKWxxIweHymE46bbRC/T5r4dq0naO3k92mgXZmnAAGbFJwMZOLOJ8Z5vDMzrL79vw9Lg5au8ez8KNidHHuw9mUr7P238u4eM7ePBNuc9Fet8Uri3pj52+kO60Gz1rUIihVHID8/EzciIiNoebyZLZLTa87y2lNUlgzakgZlQgZdcDIQwL0MC5TAlmBlkwIEwIEwK2MCDGBWxgVsYFTQK2gUtApeBj2LAxrKoGLZpYGBq9lJYMOiOP3lDfnImInqzpe1PVmY9zBfYKjihsr/DYwA/ynK/KRwx5MvTWn1oiffH69fqpOzLl9y0MO56wSf8AMpGPSNp7p4sc9a7e6fzv92n6S7J1eopFa1IxFivlbRxABHJgMc4mbbdE1ri4oni+cfjdvNm7BPU1JeoJqwwX3gH48T38zNLT6CuPJOW3OZ+UNjU6yb5LTj5RPz2bqvRYm+0GVXp4GTXTAyUrgXokC9FgXqIFqwLVgTgZRgQMCBgQMCDQK2gVtAraBWwgVsIFTLArZIFZrgQNUCBpgQOngeDTQJiiBMUwJimBYtUCxa4FqpAsVIFqrAsUQLFECxRAliBlGBAwIGBAwINArMCDQKzAraBBoFbQIGBAwImBGAgIEoEhAkIExAmsCYgWCBYsCxYE1gTECUD/2Q=="/>
          <p:cNvSpPr>
            <a:spLocks noChangeAspect="1" noChangeArrowheads="1"/>
          </p:cNvSpPr>
          <p:nvPr/>
        </p:nvSpPr>
        <p:spPr bwMode="auto">
          <a:xfrm>
            <a:off x="612775" y="23622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data:image/jpeg;base64,/9j/4AAQSkZJRgABAQAAAQABAAD/2wCEAAkGBxQQEBIQDxQPEBAQEBAPDxEVDxAQEBAQFRUWFhQRFRQaHSggGBolGxQUITEiJikrLi4uFx8zOD8sNygtLisBCgoKDg0OGxAQGy4kICQsLiw0LC01LzIsLCw0LC4sLCwsNCwsLTQvLCwsLywsLCwuLzQsLCwsLCwsNCwsLCwsLP/AABEIAOEA4QMBEQACEQEDEQH/xAAcAAEAAgMBAQEAAAAAAAAAAAAAAgMEBQYBBwj/xABBEAACAgEBBAcEBwUHBQEAAAABAgADEQQFEiExBhNBUWFxkSIygaEHFCNCcrHBUmKy0eEzY3OCg6LCNFOSk/EV/8QAGgEBAAIDAQAAAAAAAAAAAAAAAAEDAgQFBv/EADgRAQACAQIEAgkCBAYDAQAAAAABAgMEERIhMVEFQRMyYXGBkaGx0cHwBhQiUiMzNEKy4UNy8RX/2gAMAwEAAhEDEQA/APuMBAQEBAQEBAQEBAQEBAQEBAQEBAQEBAQEBAQEBAQEBAQEBAQEBAQEBAQEBAQPC0Cp7oFD6iBdp797gefZ4wL4CAgICAgICAgICAgICAgICAgICAgICAgUai3HD4wMR9RAx7NRAobUQPa9Vgg9xzA6CAgICAgICAgICAgICAgICAgICAgICAgIGp21Zusp7CCPiP8A7A1D6uBjvq4Ff1mBOq0swUc2IUeZ4QO1AgewEBAQEBAQEBAQEBAQEBAQEBAQEBAQEDE2no+urK8m5oe5h+nZA4TU2MjFWBDKcEdxgYr6kwAvgdT0V2cT9u/AceqHf2F/LugdPAQEBAQEBAQEBAQEBAQEBAQEBAQEBAQEDwmBz+3tEtj7wxndAJ74GkbZMAuzACM5x2+UDuaSCo3MbuBu45Y7oE4CAgICAgICAgICAgICAgICAgICAgIHhMDGt1YHAQKQ+9A8srgY71QIBBAupwOWR5HEDNrtPn+cDIVs8RA9gICAgICAgICAgICAgICAgICAgIGt2tq9wYEDlrdsANgnmYHSaWwBQT2iB62ogVm4QKbLIGFZrt084Gz0Oo3oGbpbfb3e/PqIGbAQEBAQEBAQEBAQEBAQEBAQEBA8Jgcl0i1PEwOD1FD6m9KK/fscKD+z3sfADJ+EDvV1XADuGIETqYETqYFVur4QOY6QawgZU4IgdZ0LvNunV24Eg58xwgbil/tl8z+RgbmAgICAgICAgICAgICAgICAgICBTq7d1CT2CB8525rN4mBtfo82R72sccWzXR+HPtv8SMfA98CN/B3Hc7j0YwKGeBWXgY99kDQ7RG8cQPo3R3T9To0zwJXPrxgW7N9q8fuhmPpj9YG/gICAgICAgICAgICAgICAgIFbXKOZHrmBW2sUd5+H84Gt2qxuXdU7g7eGSYHN39Gwxy9jEZGQFAyO0ZzwgdJVtdKlVNzdRQFUKR7KgYAAgc8wax3KKSGdyDjhgsSOPKBI7Os/d9T/ACgUWbPsHYD5N/OBr9XS6j2lYeODj1gYmz9H196IPvMAfAdp9MwO92rqAgCLyAxAv6PUeybT9/gv4R2/E/kIG3gICAgICAgICAgICAgRZwOZgY9+uROLEDxYhR84Gp1PSvSp7+q0dfgdTSD82gUU9JdJacJq9JYewDVUsfgN6BsN8YyMEHkRxBgVPcBAoN5b3AW8hw9YD6q7e8Qo7hxP8oE00KDs3j3tx+XKBdiB4VgRKQImuBWtAVt8ABx94Ab3rApt0QdgzFiM5ZcjiO7PZA3Y2jWoG8RWOAGcAeQgZqnIyOIPEHsIgewEBAQEBAQEBArvuCKWbOB3KzH4AAkyJnZEzs4/bXTSxDu6bTXn+8t02pAz4IFBI8yJHHBxQ47afTHaD8OtfTjt6vQsvzsDGOKvc4ocvtDad1hzdrdYe8dbbWn/AIhgvyjjr3hHFHdpLNLpmOWsVm7S3Vs3qRmOKO5xR3STTaf7tiDy3P0k7sln1GtuTKfNQf0kjY7G1d2hYPp33UBy1YJFTjtDJyz44zAyukHSnV6m0pRY1FI5bh3XsPaS44j4EQNWlusHEanV/DX6rP8AFA2Gl6R7SqI3dTqWA7LOpvB899d4+ogbzRfSXq04aiii4Z5r1mnbHn7YJ+AgdJs76StJZwtF+mbOPbr6xPPerLYHiwEDqNBtCrULvUW1XL2lLFfHgcHhAycQGIFV9yoMuQo+Z8h2wNXqNqk8KhgftN+ggYOmos1LHqla48jYx3al8C/H0GTMJv5V5seLs6zY2yWoGXtexj90ezSv4U7T4k+kmInrMpiJ821mSSAgICAgICAgICAgCIFb0KeaqfNQZG0GyizZlLe9TS3nUh/SOGOyNoY1nRzRt72l0Z89NSf+Mjgr2OGOzjekv0Q6XWWtatt2nU7u7TWlQoQhQMqm6MZxk+JMjg7MeHs5jaP0TVbOQ6g660VjgaxplL2sc4VftAN7xI4cTI4bdzhnu4rWbwY9WCq9gLFmPiTwGfICTwz3+ydp7q0usHa3qv8AKNrdzae65NfZ2t6pn570f1+w/qXDVk8WWpgOP3gfTdjit5wbz2e06yreDBWRx7rrYEZfI5yI4+8T+/ccXsdTsrpdfXgC6y1f2bqjaP8A2D2vnHpKnFDptN0zFoC5qqfkTv5BPhvAY+OZMXrPSUxaJ6SmLesfdTN9nbx9lfFm5Dy5+ExtlrHJhbJWrfbP2FWcNqbFtP8A2gStI888X+PDwmO8W9afh++rGL1nrLpKnQAKhQAYAAIAA7AAJZE16Qsi1Z6StmTIgICAgICAgICAgICAgICAgIHC/SMS7VV/dVC+PFjjP+35wPnGs0oga2ykQKX04gZezdnhw/hgfnA9bZAzygbrZ2zwMcIHQVoqLl93AHHIGJExE9UTEebL2ftNFGFwPIAACa1+fKOjSyzxTy6MyzapAJUZ4czwH9Zr57+jx2v2hGLFx3ivdiaDVtbcm+c/aV4HYPa7B2TT8M1OTPa039m0fNuanBTFwRX99H0ed5mQEBAQEBAQEBAQEBAQEBAQEDi+m9ebVP8AdL/E0DgtoJzgaKxckwMa2kn7zDyOJCNm46JaQL1wyzZ3D7Rz+1JIbttNxhKeouFFZsI3sYCjlknkMwNFpdoHWWtWXANQ3mrAYBRw45+9zE1tTm9Fjm9ukK+G17RXu6jQ6NUAPM8Dk9nkJViyekpF+8btbJHDaa9lmvvCISSAMdsp1kb4LRHZnpv82rnNL0oFVyMiG0K6sRvbgbByADg9vhOfoZ/lqzxR12dPNh9LaJ36O50f0oackLdTfUxIBwFsVfPkflOrTxDHbrDGcE+TvJvqCAgICAgICAgICAgICAgICBy3TGv2kP7pHof6wPn2015wOctyCcAkZ58IRuo63vB9JG5u3nRSwG11768+hH85Kd3StXxgazpOMUL/AIq/wtA5fob/ANfq/wDBX+JZzvFf9Lb9+aaf5lff+jrdobeq043Sd+zA+zU8R+I/d/OU4MlaYKb/ANsfZTOnvky226bzzc19ebV6isXcULj7MZCAfqfEzT1WpvOOduTfw6emPo6nT6dE9xVT8KgTz172t607trZyWsGdUw77sf7sTt6WP6afBXZ+ip6lzyAgICAgICAgICAgICAgICBoOlqZVD+MflA+dbUXnA58sAWB7eI8xAxHxmBtui+BqBjtRh+v6QOvZOMDR9OKz9SLLwKWVt38Cd3/AJSrNaa03hlWImdpfP8AR6p6y5rO41o3bGHvEc8Z7PhOblzWvHDZdGKsTunWw9ZrzE2ldvENrsoFbK3YMFDZzjnzHD4yvUaXL6PnG2/KN+7CufHM7RO+3Pk+tbJ6K9bWlr2YWxFcKq8cMMjLHt490nH4BtP+Lf5fmfwxjVxasTWOvdstF0J0VT9Z1QtsLFt6xjZ7Wc53T7I4+E7OLR4sURER07qrZbS6KbKsgICAgICAgICAgICAgICAgaLpS3soPxH8oHzvanMwOb2hUGBzygahdC/3WI8Ccj55k7V8t1cekjrtLc9FKbV1dW9uFfbyRkH3Gxw88SGcTPnDv2XjCVev0IvpspbgLEK554PY3wOD8JjavFG0pidp3fMv/wAU1uyWe8jFWGeGRIpo8UdebWyanN0iNm52Vs5SQE3f3mGDgDnx75sf4eLaOm87fFpXtkvvM89o35rOlmpFFalQN73a18v0EanSzqJpWOkWiZ90RLa8Hxzly2j2c/nCvYvS3ayV7y2Hqa1GOsrr3SoxgDK7xHlNic2inPXTzMcdp22j9dunxeorpdNaYpw8+nJ9S+j3pDbr9O9moFYau3qwUVlBG6Dkgk8eMjW6euC8RXzhpeI6SumyRWs9Y3dVNNzyAgICAgICAgICAgICAgICBx/SXV7znHJfZHw/rmBxWvbOYGh1VgJwSOEbIiYnoipHeIS3fRenNpfsRfm3AfLMDqiOMD22wIpdjhVGSYHEamzrLGsP32J8h2D0gaP6OiBqNoE4ADISeQHtW5PylOT/ADMUR/fH/GynNWbRMRzmazH1q2NWqGo1yMRlV3lrB4jAVjnHeTx9O6dfxjF6HwzLMddo5/GHptN4bXRaGYn1p2mZ9vb3R0+vm3e2mxp7PwgepA/WeC/h2N/E8Pvn/jLDSRvmq7H6KNBZTo7OuR6zZeXUMpVim4gDYPHGQZ73xLJW+WOGd9oUeMZaZM0cE77R5e+XaznOSQEBAQEBAQEBAQEBAQEBAQON2rs+3JXqnfuZRvA+Ph8YHI7WqFT9W7VizGWqFitYncHAPsk88TKa2iN5jkymloiLTHKWruVTzAPwkbyr4a9mG2kXuX0EbycFezr9g7N6qlSB7/2h+PL5YkJiNm0Re+EuD6S9Imu1X1OnhXVg2NjPWORkY48h8z8JnO1cGTJ51jds4NPGWlp3mJq0us2i9T7uM8Ac5/pMvDscazD6SeXOYX4PDpy134tvh/2wNFaKlu3Mr9YKmwlhyUsccu0v8p18Ggx0vF7Tvtzj2TtMb/KZdLReF1wZfS3vvtHbbtz6z2ZfR/XKdQOrO+URnOPdxjd5/wCYTX/ia3B4baJj15iI+e/2hbq/EcF6zipO8+zp8/w+pfRLcdSNXbcqE1as00nc4KqqCcE9uSMmcbF4bptNhw3x1/qtSLTM853n7R7nnL5b2tMS+iy1WQEBAQEBAQEBAQEBAZgeZgeb0Dzfgeb8Dzfga/bOgXUVOm7QXKkI12nXUIh/aNZI3vUTPHfhnfnt7J2ZVvavqzs/Pz7C1iElNQrcScFN1efYoyAPATfnU6W/rY5j3fuE+lv57T8PxzTSvXJ7y0Wd+HKn5gSm0aW3qzMe/wDcnFWetflP5/LfbO6WampAlumswowpVkc47BwMrnDT/beJ+cG1J6Tt74/G67UdKTYCpD1DtzW6/wC7GJXOK0dp90xKfRW8ufuchXqk+v22by7g6s72Ru46vv5Sb4r20uesRO81iNvi3tHWa48s2jblH3lrNvbbRrSavbwAM8lyM+s3vBNFmwaaKZI2neZTTxGuGnDWN5+jU6jrGCtZkI4LJ2KwBwSB3ZHOei0ePFktbad+Gdp9+2+3yc7UarNm9eeXbybTopf1drtjP2LKO7JZcZ9D6Ti/xlEX0uPHvz44n4RW35hqfzNdPE3ntyjvLsNjJqat56XtpBLWMRY1asT7ROBzz5TwOTWxWYrxTvyjl8o+TmTh1mSLZ+dYiJtv06c+UfuH0f6PtvajUW2V6izrVWrfUlFDA7yjmOfM850dFqMmS81tO8bJ8L1mXNea3neIh3W9Ok7ZvQPcwPYCAgICAgeZgeFoHhaBEtAiXgQLwImyBA2wIG6B87+kF7A7Z1Fop6vfZCQEGSeGFA3hwHPJmtk0eTPbhraefl/82+rn6nR3y/8Aknbt5fTb9Wkp2jU49iytvJ1M3LYr05WrMfBvwv3gZgl5wgQZBAh9UQ8wD8BJ3lO87bOS+kHSJXTWyKqsbcEhQCRutwzLa6jLX1bT82O0KNvaVrhoK05/UaiT2Ad5nV8N1uLR112bJ0jPeNu87RtEKNZmrix1tb+2HRdHNnJSyqoBIBJY8SWxzngvGfEM2ttbLknr0jyiO376uR4Vnvn19Zt7eXwl0eqPsP8Agb8jOBi9evvh6nXf6bJ/62+0t19H2z7anstsRkR6wqFuBb2gfd544T1vh+G9bTa0bRs8x4RpcuO1r3jaJh3QtnUd1IWQJh4Eg8D0NA93oE4HhMCJMCJaBEtAgWgQLwIF4EGsgVNbAqa6BS98DjOlWtxbl1dF3QgdlwjHJPBuXb5yqctYna3L39Pmq9NWJmLbxt3jl8+jn76q7R7QRvMK0vpktHq2n4SsjaY3hiLsase6oT8GU/hxLP5jJPWd/fz+5tCyvZGPdsvX/Vd/4iYnNM9Yj5RH22NmLtOq3T1Pd17MqAEhq6ycZA+6B3yub9qx9Y/WfsrtGX/bMT7/AN/orp1uoC7xNLDwR1+e8fymh/8Ap4OLhmto+MT+kI02Sc2KcvTbf6NR0ha7W1rXu1puvv56xjngRjG7w5zZrrNNE7zNvlH6WlpT4pijrEtrU4VK+sKjq6q6d7gBuoMDj5kn4zj6rL6bNktTfa17X29tp++20fBx9Vny63JFaxM7coiOf7mV+ytpq125X7RCsc8lGPzmjqsUxi3s9B4X4FqtLaNRniK+W3nz+33YvTCyw9UgZzvl8ouQGxu4G6OfOT4bSszbaOfL3+b13h8V3ta3lt8Or7PpNVlRg54CepednqzUvhC5bYFi2QLFeBMPAlvQLiYESYES0CBaBAtAgWgVs0CtngVM8Cl3gUPZAxrbYHL9LNmVakKbV3mU4DZYEDB4c5jalbdV+HU5cPqTs5Y9HN3jTbanhkMPnKv5eseryRa+O873xxv3jes/RJNPqq/vVWjxyhx4c5PDkjpO/vVTSv8AttPumIn6xt9pZVWvcf2lTr4jDD5SfSWj1qz8Of8A39Fc2tXrHy5/fafow+lGtR9FeAfaKDhyPvDsMzrkrM9SmWlp5Sos1tdVI32A4HA7Tw7BzM8xOK98v9MKvCqzfSTWsbzM2c6+1GYHqlO6CAXI4AnkPkfSdH0VY9afgu0P8MTe0ent8I/WfwxXdm4uxY957PIdkz5eT2mj8P0+krtirEe1u+hyE3kgEgVsM44AkjAz6yjUaa+esUp3UeKZa1xREzz3dzToQzB2ALLkKce6DjOPQToaTR001dq85nrLzN8trRt5dm+0ZK8puKm2ougZldkC9HgXK8C1WgS3oGSTAiTAgTAgTArLQIM0CtmgVM0ClmgUu0ChzAxrTA5/bXXZHVojoBk/abtm93AEYx8ZjMytrXHMc52n3cvz9GmbXlf7Su6v/TLj1TIji7p9DM+rMT8dvvsnTtCt+CuhPaN4ZHmJMWiejC2K9fWiYX7wMlgqt0ytwYA/CRMRPVFqxblMbuX6a6BK6BYiqHNqKWxxIweHymE46bbRC/T5r4dq0naO3k92mgXZmnAAGbFJwMZOLOJ8Z5vDMzrL79vw9Lg5au8ez8KNidHHuw9mUr7P238u4eM7ePBNuc9Fet8Uri3pj52+kO60Gz1rUIihVHID8/EzciIiNoebyZLZLTa87y2lNUlgzakgZlQgZdcDIQwL0MC5TAlmBlkwIEwIEwK2MCDGBWxgVsYFTQK2gUtApeBj2LAxrKoGLZpYGBq9lJYMOiOP3lDfnImInqzpe1PVmY9zBfYKjihsr/DYwA/ynK/KRwx5MvTWn1oiffH69fqpOzLl9y0MO56wSf8AMpGPSNp7p4sc9a7e6fzv92n6S7J1eopFa1IxFivlbRxABHJgMc4mbbdE1ri4oni+cfjdvNm7BPU1JeoJqwwX3gH48T38zNLT6CuPJOW3OZ+UNjU6yb5LTj5RPz2bqvRYm+0GVXp4GTXTAyUrgXokC9FgXqIFqwLVgTgZRgQMCBgQMCDQK2gVtAraBWwgVsIFTLArZIFZrgQNUCBpgQOngeDTQJiiBMUwJimBYtUCxa4FqpAsVIFqrAsUQLFECxRAliBlGBAwIGBAwINArMCDQKzAraBBoFbQIGBAwImBGAgIEoEhAkIExAmsCYgWCBYsCxYE1gTECUD/2Q=="/>
          <p:cNvSpPr>
            <a:spLocks noChangeAspect="1" noChangeArrowheads="1"/>
          </p:cNvSpPr>
          <p:nvPr/>
        </p:nvSpPr>
        <p:spPr bwMode="auto">
          <a:xfrm>
            <a:off x="765175" y="2514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770376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t>3. Agile Principles</a:t>
            </a:r>
          </a:p>
        </p:txBody>
      </p:sp>
      <p:sp>
        <p:nvSpPr>
          <p:cNvPr id="64515" name="Rectangle 3"/>
          <p:cNvSpPr>
            <a:spLocks noGrp="1" noChangeArrowheads="1"/>
          </p:cNvSpPr>
          <p:nvPr>
            <p:ph sz="quarter" idx="1"/>
          </p:nvPr>
        </p:nvSpPr>
        <p:spPr>
          <a:noFill/>
          <a:ln>
            <a:noFill/>
          </a:ln>
        </p:spPr>
        <p:txBody>
          <a:bodyPr vert="horz" wrap="square" lIns="91440" tIns="45720" rIns="91440" bIns="45720" numCol="1" anchor="t" anchorCtr="0" compatLnSpc="1">
            <a:prstTxWarp prst="textNoShape">
              <a:avLst/>
            </a:prstTxWarp>
          </a:bodyPr>
          <a:lstStyle/>
          <a:p>
            <a:pPr marL="457200" indent="-457200">
              <a:lnSpc>
                <a:spcPct val="90000"/>
              </a:lnSpc>
              <a:buFont typeface="Arial" panose="020B0604020202020204" pitchFamily="34" charset="0"/>
              <a:buChar char="•"/>
            </a:pPr>
            <a:r>
              <a:rPr lang="en-US" altLang="en-US" sz="2800" dirty="0" smtClean="0"/>
              <a:t>The most efficient and effective method of conveying information to and within a development team is face-to-face conversation.</a:t>
            </a:r>
          </a:p>
          <a:p>
            <a:pPr marL="457200" indent="-457200">
              <a:lnSpc>
                <a:spcPct val="90000"/>
              </a:lnSpc>
              <a:buFont typeface="Arial" panose="020B0604020202020204" pitchFamily="34" charset="0"/>
              <a:buChar char="•"/>
            </a:pPr>
            <a:r>
              <a:rPr lang="en-US" altLang="en-US" sz="2800" dirty="0" smtClean="0"/>
              <a:t>Agile processes promote sustainable development. The sponsors, developers, and users should be able to maintain a constant pace indefinitely.</a:t>
            </a:r>
          </a:p>
          <a:p>
            <a:pPr marL="457200" indent="-457200">
              <a:lnSpc>
                <a:spcPct val="90000"/>
              </a:lnSpc>
              <a:buFont typeface="Arial" panose="020B0604020202020204" pitchFamily="34" charset="0"/>
              <a:buChar char="•"/>
            </a:pPr>
            <a:r>
              <a:rPr lang="en-US" altLang="en-US" sz="2800" dirty="0" smtClean="0"/>
              <a:t>The best architectures, requirements, and designs emerge from self-organizing teams.</a:t>
            </a:r>
          </a:p>
        </p:txBody>
      </p:sp>
    </p:spTree>
    <p:extLst>
      <p:ext uri="{BB962C8B-B14F-4D97-AF65-F5344CB8AC3E}">
        <p14:creationId xmlns:p14="http://schemas.microsoft.com/office/powerpoint/2010/main" val="1712968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1000"/>
                                        <p:tgtEl>
                                          <p:spTgt spid="64515">
                                            <p:txEl>
                                              <p:pRg st="0" end="0"/>
                                            </p:txEl>
                                          </p:spTgt>
                                        </p:tgtEl>
                                      </p:cBhvr>
                                    </p:animEffect>
                                    <p:anim calcmode="lin" valueType="num">
                                      <p:cBhvr>
                                        <p:cTn id="8" dur="10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45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4515">
                                            <p:txEl>
                                              <p:pRg st="1" end="1"/>
                                            </p:txEl>
                                          </p:spTgt>
                                        </p:tgtEl>
                                        <p:attrNameLst>
                                          <p:attrName>style.visibility</p:attrName>
                                        </p:attrNameLst>
                                      </p:cBhvr>
                                      <p:to>
                                        <p:strVal val="visible"/>
                                      </p:to>
                                    </p:set>
                                    <p:animEffect transition="in" filter="fade">
                                      <p:cBhvr>
                                        <p:cTn id="14" dur="1000"/>
                                        <p:tgtEl>
                                          <p:spTgt spid="64515">
                                            <p:txEl>
                                              <p:pRg st="1" end="1"/>
                                            </p:txEl>
                                          </p:spTgt>
                                        </p:tgtEl>
                                      </p:cBhvr>
                                    </p:animEffect>
                                    <p:anim calcmode="lin" valueType="num">
                                      <p:cBhvr>
                                        <p:cTn id="15" dur="10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45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4515">
                                            <p:txEl>
                                              <p:pRg st="2" end="2"/>
                                            </p:txEl>
                                          </p:spTgt>
                                        </p:tgtEl>
                                        <p:attrNameLst>
                                          <p:attrName>style.visibility</p:attrName>
                                        </p:attrNameLst>
                                      </p:cBhvr>
                                      <p:to>
                                        <p:strVal val="visible"/>
                                      </p:to>
                                    </p:set>
                                    <p:animEffect transition="in" filter="fade">
                                      <p:cBhvr>
                                        <p:cTn id="21" dur="1000"/>
                                        <p:tgtEl>
                                          <p:spTgt spid="64515">
                                            <p:txEl>
                                              <p:pRg st="2" end="2"/>
                                            </p:txEl>
                                          </p:spTgt>
                                        </p:tgtEl>
                                      </p:cBhvr>
                                    </p:animEffect>
                                    <p:anim calcmode="lin" valueType="num">
                                      <p:cBhvr>
                                        <p:cTn id="22" dur="10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45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4. Agile Principles</a:t>
            </a:r>
          </a:p>
        </p:txBody>
      </p:sp>
      <p:sp>
        <p:nvSpPr>
          <p:cNvPr id="65539" name="Rectangle 3"/>
          <p:cNvSpPr>
            <a:spLocks noGrp="1" noChangeArrowheads="1"/>
          </p:cNvSpPr>
          <p:nvPr>
            <p:ph sz="quarter" idx="1"/>
          </p:nvPr>
        </p:nvSpPr>
        <p:spPr>
          <a:noFill/>
          <a:ln>
            <a:noFill/>
          </a:ln>
        </p:spPr>
        <p:txBody>
          <a:bodyPr vert="horz" wrap="square" lIns="91440" tIns="45720" rIns="91440" bIns="45720" numCol="1" anchor="t" anchorCtr="0" compatLnSpc="1">
            <a:prstTxWarp prst="textNoShape">
              <a:avLst/>
            </a:prstTxWarp>
          </a:bodyPr>
          <a:lstStyle/>
          <a:p>
            <a:pPr marL="457200" indent="-457200">
              <a:lnSpc>
                <a:spcPct val="90000"/>
              </a:lnSpc>
              <a:buFont typeface="Arial" panose="020B0604020202020204" pitchFamily="34" charset="0"/>
              <a:buChar char="•"/>
            </a:pPr>
            <a:r>
              <a:rPr lang="en-US" altLang="en-US" sz="2800" dirty="0" smtClean="0"/>
              <a:t>Continuous attention to technical excellence and good design enhances agility.</a:t>
            </a:r>
          </a:p>
          <a:p>
            <a:pPr marL="457200" indent="-457200">
              <a:lnSpc>
                <a:spcPct val="90000"/>
              </a:lnSpc>
              <a:buFont typeface="Arial" panose="020B0604020202020204" pitchFamily="34" charset="0"/>
              <a:buChar char="•"/>
            </a:pPr>
            <a:r>
              <a:rPr lang="en-US" altLang="en-US" sz="2800" dirty="0" smtClean="0"/>
              <a:t>Simplicity – the art of maximizing the amount of work not done – is essential.</a:t>
            </a:r>
          </a:p>
          <a:p>
            <a:pPr marL="457200" indent="-457200">
              <a:lnSpc>
                <a:spcPct val="90000"/>
              </a:lnSpc>
              <a:buFont typeface="Arial" panose="020B0604020202020204" pitchFamily="34" charset="0"/>
              <a:buChar char="•"/>
            </a:pPr>
            <a:r>
              <a:rPr lang="en-US" altLang="en-US" sz="2800" dirty="0" smtClean="0"/>
              <a:t>At regular intervals, the team reflects on how to become more effective, then tunes and adjusts its behavior accordingly.</a:t>
            </a:r>
          </a:p>
        </p:txBody>
      </p:sp>
    </p:spTree>
    <p:extLst>
      <p:ext uri="{BB962C8B-B14F-4D97-AF65-F5344CB8AC3E}">
        <p14:creationId xmlns:p14="http://schemas.microsoft.com/office/powerpoint/2010/main" val="16594357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1000"/>
                                        <p:tgtEl>
                                          <p:spTgt spid="65539">
                                            <p:txEl>
                                              <p:pRg st="0" end="0"/>
                                            </p:txEl>
                                          </p:spTgt>
                                        </p:tgtEl>
                                      </p:cBhvr>
                                    </p:animEffect>
                                    <p:anim calcmode="lin" valueType="num">
                                      <p:cBhvr>
                                        <p:cTn id="8" dur="10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55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539">
                                            <p:txEl>
                                              <p:pRg st="1" end="1"/>
                                            </p:txEl>
                                          </p:spTgt>
                                        </p:tgtEl>
                                        <p:attrNameLst>
                                          <p:attrName>style.visibility</p:attrName>
                                        </p:attrNameLst>
                                      </p:cBhvr>
                                      <p:to>
                                        <p:strVal val="visible"/>
                                      </p:to>
                                    </p:set>
                                    <p:animEffect transition="in" filter="fade">
                                      <p:cBhvr>
                                        <p:cTn id="14" dur="1000"/>
                                        <p:tgtEl>
                                          <p:spTgt spid="65539">
                                            <p:txEl>
                                              <p:pRg st="1" end="1"/>
                                            </p:txEl>
                                          </p:spTgt>
                                        </p:tgtEl>
                                      </p:cBhvr>
                                    </p:animEffect>
                                    <p:anim calcmode="lin" valueType="num">
                                      <p:cBhvr>
                                        <p:cTn id="15" dur="10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55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5539">
                                            <p:txEl>
                                              <p:pRg st="2" end="2"/>
                                            </p:txEl>
                                          </p:spTgt>
                                        </p:tgtEl>
                                        <p:attrNameLst>
                                          <p:attrName>style.visibility</p:attrName>
                                        </p:attrNameLst>
                                      </p:cBhvr>
                                      <p:to>
                                        <p:strVal val="visible"/>
                                      </p:to>
                                    </p:set>
                                    <p:animEffect transition="in" filter="fade">
                                      <p:cBhvr>
                                        <p:cTn id="21" dur="1000"/>
                                        <p:tgtEl>
                                          <p:spTgt spid="65539">
                                            <p:txEl>
                                              <p:pRg st="2" end="2"/>
                                            </p:txEl>
                                          </p:spTgt>
                                        </p:tgtEl>
                                      </p:cBhvr>
                                    </p:animEffect>
                                    <p:anim calcmode="lin" valueType="num">
                                      <p:cBhvr>
                                        <p:cTn id="22" dur="10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55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User Stories - INVEST</a:t>
            </a:r>
          </a:p>
        </p:txBody>
      </p:sp>
      <p:sp>
        <p:nvSpPr>
          <p:cNvPr id="58371" name="Rectangle 3"/>
          <p:cNvSpPr>
            <a:spLocks noGrp="1" noChangeArrowheads="1"/>
          </p:cNvSpPr>
          <p:nvPr>
            <p:ph sz="quarter" idx="1"/>
          </p:nvPr>
        </p:nvSpPr>
        <p:spPr>
          <a:noFill/>
          <a:ln>
            <a:noFill/>
          </a:ln>
        </p:spPr>
        <p:txBody>
          <a:bodyPr vert="horz" wrap="square" lIns="91440" tIns="45720" rIns="91440" bIns="45720" numCol="1" anchor="t" anchorCtr="0" compatLnSpc="1">
            <a:prstTxWarp prst="textNoShape">
              <a:avLst/>
            </a:prstTxWarp>
          </a:bodyPr>
          <a:lstStyle/>
          <a:p>
            <a:pPr marL="457200" indent="-457200">
              <a:lnSpc>
                <a:spcPct val="90000"/>
              </a:lnSpc>
              <a:buFont typeface="Arial" panose="020B0604020202020204" pitchFamily="34" charset="0"/>
              <a:buChar char="•"/>
            </a:pPr>
            <a:r>
              <a:rPr lang="en-US" altLang="en-US" sz="2000" b="1" dirty="0" smtClean="0"/>
              <a:t>Independent</a:t>
            </a:r>
            <a:r>
              <a:rPr lang="en-US" altLang="en-US" sz="2000" dirty="0" smtClean="0"/>
              <a:t> – Stories are easiest if they are independent with little to no overlap</a:t>
            </a:r>
          </a:p>
          <a:p>
            <a:pPr marL="457200" indent="-457200">
              <a:lnSpc>
                <a:spcPct val="90000"/>
              </a:lnSpc>
              <a:buFont typeface="Arial" panose="020B0604020202020204" pitchFamily="34" charset="0"/>
              <a:buChar char="•"/>
            </a:pPr>
            <a:r>
              <a:rPr lang="en-US" altLang="en-US" sz="2000" b="1" dirty="0" smtClean="0"/>
              <a:t>Negotiable</a:t>
            </a:r>
            <a:r>
              <a:rPr lang="en-US" altLang="en-US" sz="2000" dirty="0" smtClean="0"/>
              <a:t> – It is not an explicit contract for features, capture essence not details.</a:t>
            </a:r>
          </a:p>
          <a:p>
            <a:pPr marL="457200" indent="-457200">
              <a:lnSpc>
                <a:spcPct val="90000"/>
              </a:lnSpc>
              <a:buFont typeface="Arial" panose="020B0604020202020204" pitchFamily="34" charset="0"/>
              <a:buChar char="•"/>
            </a:pPr>
            <a:r>
              <a:rPr lang="en-US" altLang="en-US" sz="2000" b="1" dirty="0" smtClean="0"/>
              <a:t>Valuable</a:t>
            </a:r>
            <a:r>
              <a:rPr lang="en-US" altLang="en-US" sz="2000" dirty="0" smtClean="0"/>
              <a:t> – We care about the value to the customer (As A Role)</a:t>
            </a:r>
          </a:p>
          <a:p>
            <a:pPr marL="457200" indent="-457200">
              <a:lnSpc>
                <a:spcPct val="90000"/>
              </a:lnSpc>
              <a:buFont typeface="Arial" panose="020B0604020202020204" pitchFamily="34" charset="0"/>
              <a:buChar char="•"/>
            </a:pPr>
            <a:r>
              <a:rPr lang="en-US" altLang="en-US" sz="2000" b="1" dirty="0" smtClean="0"/>
              <a:t>Estimable</a:t>
            </a:r>
            <a:r>
              <a:rPr lang="en-US" altLang="en-US" sz="2000" dirty="0" smtClean="0"/>
              <a:t> – A good story can be estimated, not exact, but good enough to help the product owner rank and schedule the story.</a:t>
            </a:r>
          </a:p>
          <a:p>
            <a:pPr marL="457200" indent="-457200">
              <a:lnSpc>
                <a:spcPct val="90000"/>
              </a:lnSpc>
              <a:buFont typeface="Arial" panose="020B0604020202020204" pitchFamily="34" charset="0"/>
              <a:buChar char="•"/>
            </a:pPr>
            <a:r>
              <a:rPr lang="en-US" altLang="en-US" sz="2000" b="1" dirty="0" smtClean="0"/>
              <a:t>Small</a:t>
            </a:r>
            <a:r>
              <a:rPr lang="en-US" altLang="en-US" sz="2000" dirty="0" smtClean="0"/>
              <a:t> – Small stories can be delivered quickly, thereby receiving feedback quicker</a:t>
            </a:r>
          </a:p>
          <a:p>
            <a:pPr marL="457200" indent="-457200">
              <a:lnSpc>
                <a:spcPct val="90000"/>
              </a:lnSpc>
              <a:buFont typeface="Arial" panose="020B0604020202020204" pitchFamily="34" charset="0"/>
              <a:buChar char="•"/>
            </a:pPr>
            <a:r>
              <a:rPr lang="en-US" altLang="en-US" sz="2000" b="1" dirty="0" smtClean="0"/>
              <a:t>Testable</a:t>
            </a:r>
            <a:r>
              <a:rPr lang="en-US" altLang="en-US" sz="2000" dirty="0" smtClean="0"/>
              <a:t> – Writing tests early and often ensure quality stories, thereby, features are being implemented.  If you don’t know how to test it, it is probably ambiguous and needs further detail or conversation with customer.</a:t>
            </a:r>
          </a:p>
        </p:txBody>
      </p:sp>
    </p:spTree>
    <p:extLst>
      <p:ext uri="{BB962C8B-B14F-4D97-AF65-F5344CB8AC3E}">
        <p14:creationId xmlns:p14="http://schemas.microsoft.com/office/powerpoint/2010/main" val="2540681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Sprint 0</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Time boxed Iteration prior to starting development sprints</a:t>
            </a:r>
          </a:p>
          <a:p>
            <a:pPr marL="457200" indent="-457200">
              <a:buFont typeface="Arial" panose="020B0604020202020204" pitchFamily="34" charset="0"/>
              <a:buChar char="•"/>
            </a:pPr>
            <a:r>
              <a:rPr lang="en-US" dirty="0" smtClean="0"/>
              <a:t>Recommendation is for JAD Session to flesh out design details in shorter time</a:t>
            </a:r>
          </a:p>
          <a:p>
            <a:pPr marL="457200" indent="-457200">
              <a:buFont typeface="Arial" panose="020B0604020202020204" pitchFamily="34" charset="0"/>
              <a:buChar char="•"/>
            </a:pPr>
            <a:r>
              <a:rPr lang="en-US" dirty="0" smtClean="0"/>
              <a:t>Typically used for Complex Design (UI, Architecture)</a:t>
            </a:r>
          </a:p>
          <a:p>
            <a:pPr marL="457200" indent="-457200">
              <a:buFont typeface="Arial" panose="020B0604020202020204" pitchFamily="34" charset="0"/>
              <a:buChar char="•"/>
            </a:pPr>
            <a:r>
              <a:rPr lang="en-US" dirty="0" smtClean="0"/>
              <a:t>Goal is to always be 1-2 sprints ahead of the development team to eliminate delay and wait time</a:t>
            </a:r>
          </a:p>
          <a:p>
            <a:pPr indent="0"/>
            <a:endParaRPr lang="en-US" dirty="0"/>
          </a:p>
        </p:txBody>
      </p:sp>
    </p:spTree>
    <p:extLst>
      <p:ext uri="{BB962C8B-B14F-4D97-AF65-F5344CB8AC3E}">
        <p14:creationId xmlns:p14="http://schemas.microsoft.com/office/powerpoint/2010/main" val="35199120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dirty="0" smtClean="0"/>
              <a:t>Suggested Reading List</a:t>
            </a:r>
          </a:p>
        </p:txBody>
      </p:sp>
      <p:sp>
        <p:nvSpPr>
          <p:cNvPr id="59395" name="Rectangle 3"/>
          <p:cNvSpPr>
            <a:spLocks noGrp="1" noChangeArrowheads="1"/>
          </p:cNvSpPr>
          <p:nvPr>
            <p:ph sz="quarter" idx="1"/>
          </p:nvPr>
        </p:nvSpPr>
        <p:spPr>
          <a:xfrm>
            <a:off x="381000" y="1219200"/>
            <a:ext cx="7313613" cy="5029200"/>
          </a:xfrm>
        </p:spPr>
        <p:txBody>
          <a:bodyPr/>
          <a:lstStyle/>
          <a:p>
            <a:pPr eaLnBrk="1" hangingPunct="1">
              <a:lnSpc>
                <a:spcPct val="80000"/>
              </a:lnSpc>
            </a:pPr>
            <a:r>
              <a:rPr lang="en-US" altLang="en-US" sz="1500" b="1" dirty="0" smtClean="0"/>
              <a:t> Agile Methodologies </a:t>
            </a:r>
          </a:p>
          <a:p>
            <a:pPr lvl="1" eaLnBrk="1" hangingPunct="1">
              <a:lnSpc>
                <a:spcPct val="80000"/>
              </a:lnSpc>
            </a:pPr>
            <a:r>
              <a:rPr lang="en-US" altLang="en-US" sz="1300" dirty="0" smtClean="0">
                <a:hlinkClick r:id="rId3"/>
              </a:rPr>
              <a:t>Agile Software Development with Scrum</a:t>
            </a:r>
            <a:r>
              <a:rPr lang="en-US" altLang="en-US" sz="1300" dirty="0" smtClean="0"/>
              <a:t>, Ken </a:t>
            </a:r>
            <a:r>
              <a:rPr lang="en-US" altLang="en-US" sz="1300" dirty="0" err="1" smtClean="0"/>
              <a:t>Schwaber</a:t>
            </a:r>
            <a:r>
              <a:rPr lang="en-US" altLang="en-US" sz="1300" dirty="0" smtClean="0"/>
              <a:t> and Mike </a:t>
            </a:r>
            <a:r>
              <a:rPr lang="en-US" altLang="en-US" sz="1300" dirty="0" err="1" smtClean="0"/>
              <a:t>Beedle</a:t>
            </a:r>
            <a:r>
              <a:rPr lang="en-US" altLang="en-US" sz="1300" dirty="0" smtClean="0"/>
              <a:t>, Prentice Hall, 2001</a:t>
            </a:r>
          </a:p>
          <a:p>
            <a:pPr lvl="1" eaLnBrk="1" hangingPunct="1">
              <a:lnSpc>
                <a:spcPct val="80000"/>
              </a:lnSpc>
            </a:pPr>
            <a:r>
              <a:rPr lang="en-US" altLang="en-US" sz="1300" dirty="0" smtClean="0">
                <a:hlinkClick r:id="rId4"/>
              </a:rPr>
              <a:t>Extreme Programming Explained</a:t>
            </a:r>
            <a:r>
              <a:rPr lang="en-US" altLang="en-US" sz="1300" dirty="0" smtClean="0"/>
              <a:t>, Kent Beck, Addison Wesley, 1999</a:t>
            </a:r>
          </a:p>
          <a:p>
            <a:pPr lvl="1" eaLnBrk="1" hangingPunct="1">
              <a:lnSpc>
                <a:spcPct val="80000"/>
              </a:lnSpc>
            </a:pPr>
            <a:r>
              <a:rPr lang="en-US" altLang="en-US" sz="1300" dirty="0" smtClean="0">
                <a:hlinkClick r:id="rId5"/>
              </a:rPr>
              <a:t>A Practical Guide to Feature-Driven Development</a:t>
            </a:r>
            <a:r>
              <a:rPr lang="en-US" altLang="en-US" sz="1300" dirty="0" smtClean="0"/>
              <a:t>, Stephen Palmer and John </a:t>
            </a:r>
            <a:r>
              <a:rPr lang="en-US" altLang="en-US" sz="1300" dirty="0" err="1" smtClean="0"/>
              <a:t>Felsing</a:t>
            </a:r>
            <a:r>
              <a:rPr lang="en-US" altLang="en-US" sz="1300" dirty="0" smtClean="0"/>
              <a:t>, Prentice Hall, 2002</a:t>
            </a:r>
          </a:p>
          <a:p>
            <a:pPr lvl="1" eaLnBrk="1" hangingPunct="1">
              <a:lnSpc>
                <a:spcPct val="80000"/>
              </a:lnSpc>
            </a:pPr>
            <a:r>
              <a:rPr lang="en-US" altLang="en-US" sz="1300" dirty="0" smtClean="0">
                <a:hlinkClick r:id="rId6"/>
              </a:rPr>
              <a:t>Lean Software Development</a:t>
            </a:r>
            <a:r>
              <a:rPr lang="en-US" altLang="en-US" sz="1300" dirty="0" smtClean="0"/>
              <a:t>, Mary and Tom </a:t>
            </a:r>
            <a:r>
              <a:rPr lang="en-US" altLang="en-US" sz="1300" dirty="0" err="1" smtClean="0"/>
              <a:t>Poppendieck</a:t>
            </a:r>
            <a:r>
              <a:rPr lang="en-US" altLang="en-US" sz="1300" dirty="0" smtClean="0"/>
              <a:t>, Addison Wesley, 2003</a:t>
            </a:r>
          </a:p>
          <a:p>
            <a:pPr eaLnBrk="1" hangingPunct="1">
              <a:lnSpc>
                <a:spcPct val="80000"/>
              </a:lnSpc>
            </a:pPr>
            <a:r>
              <a:rPr lang="en-US" altLang="en-US" sz="1500" b="1" dirty="0" smtClean="0"/>
              <a:t>Agile Project Management</a:t>
            </a:r>
          </a:p>
          <a:p>
            <a:pPr lvl="1" eaLnBrk="1" hangingPunct="1">
              <a:lnSpc>
                <a:spcPct val="80000"/>
              </a:lnSpc>
            </a:pPr>
            <a:r>
              <a:rPr lang="en-US" altLang="en-US" sz="1300" dirty="0" smtClean="0">
                <a:hlinkClick r:id="rId7"/>
              </a:rPr>
              <a:t>Agile Estimating and Planning</a:t>
            </a:r>
            <a:r>
              <a:rPr lang="en-US" altLang="en-US" sz="1300" dirty="0" smtClean="0"/>
              <a:t>, Mike Cohn, Prentice Hall, 2005</a:t>
            </a:r>
          </a:p>
          <a:p>
            <a:pPr lvl="1" eaLnBrk="1" hangingPunct="1">
              <a:lnSpc>
                <a:spcPct val="80000"/>
              </a:lnSpc>
            </a:pPr>
            <a:r>
              <a:rPr lang="en-US" altLang="en-US" sz="1300" dirty="0" smtClean="0">
                <a:hlinkClick r:id="rId8"/>
              </a:rPr>
              <a:t>Agile Project Management</a:t>
            </a:r>
            <a:r>
              <a:rPr lang="en-US" altLang="en-US" sz="1300" dirty="0" smtClean="0"/>
              <a:t>, Jim </a:t>
            </a:r>
            <a:r>
              <a:rPr lang="en-US" altLang="en-US" sz="1300" dirty="0" err="1" smtClean="0"/>
              <a:t>Highsmith</a:t>
            </a:r>
            <a:r>
              <a:rPr lang="en-US" altLang="en-US" sz="1300" dirty="0" smtClean="0"/>
              <a:t>, Addison Wesley, 2004</a:t>
            </a:r>
          </a:p>
          <a:p>
            <a:pPr lvl="1" eaLnBrk="1" hangingPunct="1">
              <a:lnSpc>
                <a:spcPct val="80000"/>
              </a:lnSpc>
            </a:pPr>
            <a:r>
              <a:rPr lang="en-US" altLang="en-US" sz="1300" dirty="0" smtClean="0">
                <a:hlinkClick r:id="rId9"/>
              </a:rPr>
              <a:t>Agile Project Management with Scrum</a:t>
            </a:r>
            <a:r>
              <a:rPr lang="en-US" altLang="en-US" sz="1300" dirty="0" smtClean="0"/>
              <a:t>, Ken </a:t>
            </a:r>
            <a:r>
              <a:rPr lang="en-US" altLang="en-US" sz="1300" dirty="0" err="1" smtClean="0"/>
              <a:t>Schwaber</a:t>
            </a:r>
            <a:r>
              <a:rPr lang="en-US" altLang="en-US" sz="1300" dirty="0" smtClean="0"/>
              <a:t>, Microsoft Press, 2004</a:t>
            </a:r>
          </a:p>
          <a:p>
            <a:pPr lvl="1" eaLnBrk="1" hangingPunct="1">
              <a:lnSpc>
                <a:spcPct val="80000"/>
              </a:lnSpc>
            </a:pPr>
            <a:r>
              <a:rPr lang="en-US" altLang="en-US" sz="1300" dirty="0" smtClean="0">
                <a:hlinkClick r:id="rId10"/>
              </a:rPr>
              <a:t>Planning Extreme Programming</a:t>
            </a:r>
            <a:r>
              <a:rPr lang="en-US" altLang="en-US" sz="1300" dirty="0" smtClean="0"/>
              <a:t>, Kent Beck and Martin Fowler, Addison Wesley, 2000</a:t>
            </a:r>
          </a:p>
          <a:p>
            <a:pPr lvl="1" eaLnBrk="1" hangingPunct="1">
              <a:lnSpc>
                <a:spcPct val="80000"/>
              </a:lnSpc>
            </a:pPr>
            <a:r>
              <a:rPr lang="en-US" altLang="en-US" sz="1300" dirty="0" smtClean="0">
                <a:hlinkClick r:id="rId11"/>
              </a:rPr>
              <a:t>Agile Retrospectives: Making Good Teams Great</a:t>
            </a:r>
            <a:r>
              <a:rPr lang="en-US" altLang="en-US" sz="1300" dirty="0" smtClean="0"/>
              <a:t>, Esther Derby &amp; Diana Larsen, Pragmatic Bookshelf, 2006</a:t>
            </a:r>
          </a:p>
          <a:p>
            <a:pPr eaLnBrk="1" hangingPunct="1">
              <a:lnSpc>
                <a:spcPct val="80000"/>
              </a:lnSpc>
            </a:pPr>
            <a:r>
              <a:rPr lang="en-US" altLang="en-US" sz="1500" b="1" dirty="0" smtClean="0"/>
              <a:t>User Stories</a:t>
            </a:r>
          </a:p>
          <a:p>
            <a:pPr lvl="1" eaLnBrk="1" hangingPunct="1">
              <a:lnSpc>
                <a:spcPct val="80000"/>
              </a:lnSpc>
            </a:pPr>
            <a:r>
              <a:rPr lang="en-US" altLang="en-US" sz="1300" dirty="0" smtClean="0">
                <a:hlinkClick r:id="rId12"/>
              </a:rPr>
              <a:t>User Stories Applied: For Agile Software Development</a:t>
            </a:r>
            <a:r>
              <a:rPr lang="en-US" altLang="en-US" sz="1300" dirty="0" smtClean="0"/>
              <a:t>, Mike Cohn, Addison Wesley, 2004</a:t>
            </a:r>
          </a:p>
          <a:p>
            <a:pPr>
              <a:lnSpc>
                <a:spcPct val="80000"/>
              </a:lnSpc>
            </a:pPr>
            <a:r>
              <a:rPr lang="en-US" altLang="en-US" sz="1500" b="1" dirty="0" smtClean="0"/>
              <a:t>Development Practices/Tools</a:t>
            </a:r>
          </a:p>
          <a:p>
            <a:pPr lvl="1">
              <a:lnSpc>
                <a:spcPct val="80000"/>
              </a:lnSpc>
            </a:pPr>
            <a:r>
              <a:rPr lang="en-US" altLang="en-US" sz="1300" dirty="0" err="1" smtClean="0">
                <a:hlinkClick r:id="rId13"/>
              </a:rPr>
              <a:t>FitNesse</a:t>
            </a:r>
            <a:endParaRPr lang="en-US" altLang="en-US" sz="1300" dirty="0" smtClean="0"/>
          </a:p>
          <a:p>
            <a:pPr lvl="1">
              <a:lnSpc>
                <a:spcPct val="80000"/>
              </a:lnSpc>
            </a:pPr>
            <a:r>
              <a:rPr lang="en-US" altLang="en-US" sz="1300" dirty="0" smtClean="0">
                <a:hlinkClick r:id="rId14"/>
              </a:rPr>
              <a:t>TDD By Example</a:t>
            </a:r>
            <a:endParaRPr lang="en-US" altLang="en-US" sz="1300" dirty="0"/>
          </a:p>
          <a:p>
            <a:pPr indent="0">
              <a:lnSpc>
                <a:spcPct val="80000"/>
              </a:lnSpc>
            </a:pPr>
            <a:r>
              <a:rPr lang="en-US" altLang="en-US" sz="1500" b="1" dirty="0" smtClean="0"/>
              <a:t>General Reference</a:t>
            </a:r>
          </a:p>
          <a:p>
            <a:pPr lvl="1">
              <a:lnSpc>
                <a:spcPct val="80000"/>
              </a:lnSpc>
            </a:pPr>
            <a:r>
              <a:rPr lang="en-US" sz="1300" dirty="0">
                <a:hlinkClick r:id="rId15"/>
              </a:rPr>
              <a:t>Scrum Guide</a:t>
            </a:r>
            <a:endParaRPr lang="en-US" sz="1300" dirty="0"/>
          </a:p>
          <a:p>
            <a:pPr lvl="1">
              <a:lnSpc>
                <a:spcPct val="80000"/>
              </a:lnSpc>
            </a:pPr>
            <a:r>
              <a:rPr lang="en-US" sz="1300" dirty="0">
                <a:hlinkClick r:id="rId16"/>
              </a:rPr>
              <a:t>2013 Chaos </a:t>
            </a:r>
            <a:r>
              <a:rPr lang="en-US" sz="1300" dirty="0" smtClean="0">
                <a:hlinkClick r:id="rId16"/>
              </a:rPr>
              <a:t>Manifesto</a:t>
            </a:r>
            <a:endParaRPr lang="en-US" sz="1300" dirty="0" smtClean="0"/>
          </a:p>
          <a:p>
            <a:pPr lvl="1">
              <a:lnSpc>
                <a:spcPct val="80000"/>
              </a:lnSpc>
            </a:pPr>
            <a:r>
              <a:rPr lang="en-US" sz="1300" dirty="0" smtClean="0">
                <a:hlinkClick r:id="rId17"/>
              </a:rPr>
              <a:t>Agile Samurai</a:t>
            </a:r>
            <a:r>
              <a:rPr lang="en-US" sz="1300" dirty="0" smtClean="0"/>
              <a:t>, Jonathan </a:t>
            </a:r>
            <a:r>
              <a:rPr lang="en-US" sz="1300" dirty="0" err="1" smtClean="0"/>
              <a:t>Rasumusson</a:t>
            </a:r>
            <a:r>
              <a:rPr lang="en-US" sz="1300" dirty="0" smtClean="0"/>
              <a:t>, Pragmatic Bookshelf, 2010</a:t>
            </a:r>
            <a:endParaRPr lang="en-US" sz="1300" dirty="0"/>
          </a:p>
          <a:p>
            <a:pPr indent="0">
              <a:lnSpc>
                <a:spcPct val="80000"/>
              </a:lnSpc>
            </a:pPr>
            <a:endParaRPr lang="en-US" altLang="en-US" sz="1500" dirty="0"/>
          </a:p>
          <a:p>
            <a:pPr>
              <a:lnSpc>
                <a:spcPct val="80000"/>
              </a:lnSpc>
            </a:pPr>
            <a:endParaRPr lang="en-US" altLang="en-US" sz="1700" dirty="0" smtClean="0"/>
          </a:p>
          <a:p>
            <a:pPr>
              <a:lnSpc>
                <a:spcPct val="80000"/>
              </a:lnSpc>
            </a:pPr>
            <a:endParaRPr lang="en-US" altLang="en-US" sz="1700" dirty="0" smtClean="0"/>
          </a:p>
        </p:txBody>
      </p:sp>
    </p:spTree>
    <p:extLst>
      <p:ext uri="{BB962C8B-B14F-4D97-AF65-F5344CB8AC3E}">
        <p14:creationId xmlns:p14="http://schemas.microsoft.com/office/powerpoint/2010/main" val="18047112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8" descr="LOKION"/>
          <p:cNvPicPr>
            <a:picLocks noChangeAspect="1" noChangeArrowheads="1"/>
          </p:cNvPicPr>
          <p:nvPr/>
        </p:nvPicPr>
        <p:blipFill>
          <a:blip r:embed="rId3" cstate="print">
            <a:extLst>
              <a:ext uri="{28A0092B-C50C-407E-A947-70E740481C1C}">
                <a14:useLocalDpi xmlns:a14="http://schemas.microsoft.com/office/drawing/2010/main" val="0"/>
              </a:ext>
            </a:extLst>
          </a:blip>
          <a:srcRect b="26501"/>
          <a:stretch>
            <a:fillRect/>
          </a:stretch>
        </p:blipFill>
        <p:spPr bwMode="auto">
          <a:xfrm>
            <a:off x="0" y="4738688"/>
            <a:ext cx="91440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Oval 9"/>
          <p:cNvSpPr>
            <a:spLocks noChangeArrowheads="1"/>
          </p:cNvSpPr>
          <p:nvPr/>
        </p:nvSpPr>
        <p:spPr bwMode="auto">
          <a:xfrm>
            <a:off x="4645025" y="4859338"/>
            <a:ext cx="533400" cy="533400"/>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34" charset="0"/>
            </a:endParaRPr>
          </a:p>
        </p:txBody>
      </p:sp>
      <p:sp>
        <p:nvSpPr>
          <p:cNvPr id="9220" name="TextBox 4"/>
          <p:cNvSpPr txBox="1">
            <a:spLocks noChangeArrowheads="1"/>
          </p:cNvSpPr>
          <p:nvPr/>
        </p:nvSpPr>
        <p:spPr bwMode="auto">
          <a:xfrm>
            <a:off x="441325" y="1698625"/>
            <a:ext cx="59086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25000"/>
              </a:lnSpc>
              <a:spcAft>
                <a:spcPts val="1200"/>
              </a:spcAft>
            </a:pPr>
            <a:r>
              <a:rPr lang="en-US" altLang="en-US" sz="1600"/>
              <a:t>Lokion is a </a:t>
            </a:r>
            <a:r>
              <a:rPr lang="en-US" altLang="en-US" sz="1600">
                <a:solidFill>
                  <a:srgbClr val="C00000"/>
                </a:solidFill>
              </a:rPr>
              <a:t>proven</a:t>
            </a:r>
            <a:r>
              <a:rPr lang="en-US" altLang="en-US" sz="1600"/>
              <a:t>, </a:t>
            </a:r>
            <a:r>
              <a:rPr lang="en-US" altLang="en-US" sz="1600">
                <a:solidFill>
                  <a:srgbClr val="C00000"/>
                </a:solidFill>
              </a:rPr>
              <a:t>nimble</a:t>
            </a:r>
            <a:r>
              <a:rPr lang="en-US" altLang="en-US" sz="1600"/>
              <a:t> team of experts crafting digital solutions that work for </a:t>
            </a:r>
            <a:r>
              <a:rPr lang="en-US" altLang="en-US" sz="1600">
                <a:solidFill>
                  <a:srgbClr val="C00000"/>
                </a:solidFill>
              </a:rPr>
              <a:t>real</a:t>
            </a:r>
            <a:r>
              <a:rPr lang="en-US" altLang="en-US" sz="1600"/>
              <a:t> people.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p:txBody>
          <a:bodyPr/>
          <a:lstStyle/>
          <a:p>
            <a:pPr eaLnBrk="1" hangingPunct="1"/>
            <a:r>
              <a:rPr lang="en-US" altLang="en-US" smtClean="0">
                <a:latin typeface="Arial" charset="0"/>
                <a:cs typeface="Arial" charset="0"/>
              </a:rPr>
              <a:t>Client Sampling</a:t>
            </a:r>
          </a:p>
        </p:txBody>
      </p:sp>
      <p:sp>
        <p:nvSpPr>
          <p:cNvPr id="5" name="Content Placeholder 4"/>
          <p:cNvSpPr>
            <a:spLocks noGrp="1"/>
          </p:cNvSpPr>
          <p:nvPr>
            <p:ph sz="half" idx="1"/>
          </p:nvPr>
        </p:nvSpPr>
        <p:spPr/>
        <p:txBody>
          <a:bodyPr rtlCol="0">
            <a:normAutofit fontScale="55000" lnSpcReduction="20000"/>
          </a:bodyPr>
          <a:lstStyle/>
          <a:p>
            <a:pPr marL="0" indent="0" eaLnBrk="1" fontAlgn="auto" hangingPunct="1">
              <a:spcAft>
                <a:spcPts val="0"/>
              </a:spcAft>
              <a:defRPr/>
            </a:pPr>
            <a:r>
              <a:rPr lang="en-US" dirty="0" smtClean="0"/>
              <a:t>AutoZone</a:t>
            </a:r>
          </a:p>
          <a:p>
            <a:pPr marL="0" indent="0" eaLnBrk="1" fontAlgn="auto" hangingPunct="1">
              <a:spcAft>
                <a:spcPts val="0"/>
              </a:spcAft>
              <a:defRPr/>
            </a:pPr>
            <a:r>
              <a:rPr lang="en-US" dirty="0" smtClean="0"/>
              <a:t>Viking Range Corporation</a:t>
            </a:r>
          </a:p>
          <a:p>
            <a:pPr marL="0" indent="0" eaLnBrk="1" fontAlgn="auto" hangingPunct="1">
              <a:spcAft>
                <a:spcPts val="0"/>
              </a:spcAft>
              <a:defRPr/>
            </a:pPr>
            <a:r>
              <a:rPr lang="en-US" dirty="0" smtClean="0"/>
              <a:t>FedEx</a:t>
            </a:r>
          </a:p>
          <a:p>
            <a:pPr marL="0" indent="0" eaLnBrk="1" fontAlgn="auto" hangingPunct="1">
              <a:spcAft>
                <a:spcPts val="0"/>
              </a:spcAft>
              <a:defRPr/>
            </a:pPr>
            <a:r>
              <a:rPr lang="en-US" dirty="0" smtClean="0"/>
              <a:t>International Paper</a:t>
            </a:r>
          </a:p>
          <a:p>
            <a:pPr marL="0" indent="0" eaLnBrk="1" fontAlgn="auto" hangingPunct="1">
              <a:spcAft>
                <a:spcPts val="0"/>
              </a:spcAft>
              <a:defRPr/>
            </a:pPr>
            <a:r>
              <a:rPr lang="en-US" dirty="0" smtClean="0"/>
              <a:t>Memphis Grizzlies</a:t>
            </a:r>
          </a:p>
          <a:p>
            <a:pPr marL="0" indent="0" eaLnBrk="1" fontAlgn="auto" hangingPunct="1">
              <a:spcAft>
                <a:spcPts val="0"/>
              </a:spcAft>
              <a:defRPr/>
            </a:pPr>
            <a:r>
              <a:rPr lang="en-US" dirty="0" smtClean="0"/>
              <a:t>First Tennessee / First Horizon</a:t>
            </a:r>
          </a:p>
          <a:p>
            <a:pPr marL="0" indent="0" eaLnBrk="1" fontAlgn="auto" hangingPunct="1">
              <a:spcAft>
                <a:spcPts val="0"/>
              </a:spcAft>
              <a:defRPr/>
            </a:pPr>
            <a:r>
              <a:rPr lang="en-US" dirty="0" smtClean="0"/>
              <a:t>Hilton</a:t>
            </a:r>
          </a:p>
          <a:p>
            <a:pPr marL="0" indent="0" eaLnBrk="1" fontAlgn="auto" hangingPunct="1">
              <a:spcAft>
                <a:spcPts val="0"/>
              </a:spcAft>
              <a:defRPr/>
            </a:pPr>
            <a:r>
              <a:rPr lang="en-US" dirty="0" smtClean="0"/>
              <a:t>Nokia</a:t>
            </a:r>
          </a:p>
          <a:p>
            <a:pPr marL="0" indent="0" eaLnBrk="1" fontAlgn="auto" hangingPunct="1">
              <a:spcAft>
                <a:spcPts val="0"/>
              </a:spcAft>
              <a:defRPr/>
            </a:pPr>
            <a:r>
              <a:rPr lang="en-US" dirty="0" smtClean="0"/>
              <a:t>Deluxe Corporation</a:t>
            </a:r>
          </a:p>
          <a:p>
            <a:pPr marL="0" indent="0" eaLnBrk="1" fontAlgn="auto" hangingPunct="1">
              <a:spcAft>
                <a:spcPts val="0"/>
              </a:spcAft>
              <a:defRPr/>
            </a:pPr>
            <a:r>
              <a:rPr lang="en-US" dirty="0" smtClean="0"/>
              <a:t>Hewlett Packard</a:t>
            </a:r>
          </a:p>
          <a:p>
            <a:pPr marL="0" indent="0" eaLnBrk="1" fontAlgn="auto" hangingPunct="1">
              <a:spcAft>
                <a:spcPts val="0"/>
              </a:spcAft>
              <a:defRPr/>
            </a:pPr>
            <a:r>
              <a:rPr lang="en-US" dirty="0" smtClean="0"/>
              <a:t>FedEx Institute of Technology</a:t>
            </a:r>
          </a:p>
          <a:p>
            <a:pPr marL="0" indent="0" eaLnBrk="1" fontAlgn="auto" hangingPunct="1">
              <a:spcAft>
                <a:spcPts val="0"/>
              </a:spcAft>
              <a:defRPr/>
            </a:pPr>
            <a:r>
              <a:rPr lang="en-US" dirty="0" smtClean="0"/>
              <a:t>Smith &amp; Nephew </a:t>
            </a:r>
          </a:p>
          <a:p>
            <a:pPr marL="0" indent="0" eaLnBrk="1" fontAlgn="auto" hangingPunct="1">
              <a:spcAft>
                <a:spcPts val="0"/>
              </a:spcAft>
              <a:defRPr/>
            </a:pPr>
            <a:r>
              <a:rPr lang="en-US" dirty="0" smtClean="0"/>
              <a:t>ServiceMaster Clean</a:t>
            </a:r>
          </a:p>
          <a:p>
            <a:pPr marL="0" indent="0" eaLnBrk="1" fontAlgn="auto" hangingPunct="1">
              <a:spcAft>
                <a:spcPts val="0"/>
              </a:spcAft>
              <a:defRPr/>
            </a:pPr>
            <a:r>
              <a:rPr lang="en-US" dirty="0" err="1" smtClean="0"/>
              <a:t>AmeriSpec</a:t>
            </a:r>
            <a:endParaRPr lang="en-US" dirty="0" smtClean="0"/>
          </a:p>
          <a:p>
            <a:pPr marL="0" indent="0" eaLnBrk="1" fontAlgn="auto" hangingPunct="1">
              <a:spcAft>
                <a:spcPts val="0"/>
              </a:spcAft>
              <a:defRPr/>
            </a:pPr>
            <a:r>
              <a:rPr lang="en-US" dirty="0" smtClean="0"/>
              <a:t>National Ornamental Metal Museum</a:t>
            </a:r>
          </a:p>
          <a:p>
            <a:pPr marL="0" indent="0" eaLnBrk="1" fontAlgn="auto" hangingPunct="1">
              <a:spcAft>
                <a:spcPts val="0"/>
              </a:spcAft>
              <a:defRPr/>
            </a:pPr>
            <a:r>
              <a:rPr lang="en-US" dirty="0" smtClean="0"/>
              <a:t>FedEx Kinko’s</a:t>
            </a:r>
          </a:p>
          <a:p>
            <a:pPr marL="0" indent="0" eaLnBrk="1" fontAlgn="auto" hangingPunct="1">
              <a:spcAft>
                <a:spcPts val="0"/>
              </a:spcAft>
              <a:defRPr/>
            </a:pPr>
            <a:r>
              <a:rPr lang="en-US" dirty="0" err="1" smtClean="0"/>
              <a:t>Accredo</a:t>
            </a:r>
            <a:endParaRPr lang="en-US" dirty="0" smtClean="0"/>
          </a:p>
        </p:txBody>
      </p:sp>
      <p:sp>
        <p:nvSpPr>
          <p:cNvPr id="6" name="Content Placeholder 5"/>
          <p:cNvSpPr>
            <a:spLocks noGrp="1"/>
          </p:cNvSpPr>
          <p:nvPr>
            <p:ph sz="half" idx="2"/>
          </p:nvPr>
        </p:nvSpPr>
        <p:spPr/>
        <p:txBody>
          <a:bodyPr rtlCol="0">
            <a:normAutofit fontScale="55000" lnSpcReduction="20000"/>
          </a:bodyPr>
          <a:lstStyle/>
          <a:p>
            <a:pPr indent="0" defTabSz="820738" eaLnBrk="1" fontAlgn="auto" hangingPunct="1">
              <a:lnSpc>
                <a:spcPct val="110000"/>
              </a:lnSpc>
              <a:spcAft>
                <a:spcPts val="0"/>
              </a:spcAft>
              <a:defRPr/>
            </a:pPr>
            <a:r>
              <a:rPr lang="en-US" dirty="0" err="1" smtClean="0"/>
              <a:t>Lightyear</a:t>
            </a:r>
            <a:r>
              <a:rPr lang="en-US" dirty="0" smtClean="0"/>
              <a:t> Capital</a:t>
            </a:r>
          </a:p>
          <a:p>
            <a:pPr indent="0" defTabSz="820738" eaLnBrk="1" fontAlgn="auto" hangingPunct="1">
              <a:lnSpc>
                <a:spcPct val="110000"/>
              </a:lnSpc>
              <a:spcAft>
                <a:spcPts val="0"/>
              </a:spcAft>
              <a:defRPr/>
            </a:pPr>
            <a:r>
              <a:rPr lang="en-US" dirty="0" smtClean="0"/>
              <a:t>Harrah’s</a:t>
            </a:r>
          </a:p>
          <a:p>
            <a:pPr indent="0" defTabSz="820738" eaLnBrk="1" fontAlgn="auto" hangingPunct="1">
              <a:lnSpc>
                <a:spcPct val="110000"/>
              </a:lnSpc>
              <a:spcAft>
                <a:spcPts val="0"/>
              </a:spcAft>
              <a:defRPr/>
            </a:pPr>
            <a:r>
              <a:rPr lang="en-US" dirty="0" smtClean="0"/>
              <a:t>eDiets.com</a:t>
            </a:r>
          </a:p>
          <a:p>
            <a:pPr indent="0" defTabSz="820738" eaLnBrk="1" fontAlgn="auto" hangingPunct="1">
              <a:lnSpc>
                <a:spcPct val="110000"/>
              </a:lnSpc>
              <a:spcAft>
                <a:spcPts val="0"/>
              </a:spcAft>
              <a:defRPr/>
            </a:pPr>
            <a:r>
              <a:rPr lang="en-US" dirty="0" smtClean="0"/>
              <a:t>David Lusk Gallery</a:t>
            </a:r>
          </a:p>
          <a:p>
            <a:pPr indent="0" defTabSz="820738" eaLnBrk="1" fontAlgn="auto" hangingPunct="1">
              <a:lnSpc>
                <a:spcPct val="110000"/>
              </a:lnSpc>
              <a:spcAft>
                <a:spcPts val="0"/>
              </a:spcAft>
              <a:defRPr/>
            </a:pPr>
            <a:r>
              <a:rPr lang="en-US" dirty="0" smtClean="0"/>
              <a:t>Cellular South</a:t>
            </a:r>
          </a:p>
          <a:p>
            <a:pPr indent="0" defTabSz="820738" eaLnBrk="1" fontAlgn="auto" hangingPunct="1">
              <a:lnSpc>
                <a:spcPct val="110000"/>
              </a:lnSpc>
              <a:spcAft>
                <a:spcPts val="0"/>
              </a:spcAft>
              <a:defRPr/>
            </a:pPr>
            <a:r>
              <a:rPr lang="en-US" dirty="0" err="1" smtClean="0"/>
              <a:t>Jeppesen</a:t>
            </a:r>
            <a:endParaRPr lang="en-US" dirty="0" smtClean="0"/>
          </a:p>
          <a:p>
            <a:pPr indent="0" defTabSz="820738" eaLnBrk="1" fontAlgn="auto" hangingPunct="1">
              <a:lnSpc>
                <a:spcPct val="110000"/>
              </a:lnSpc>
              <a:spcAft>
                <a:spcPts val="0"/>
              </a:spcAft>
              <a:defRPr/>
            </a:pPr>
            <a:r>
              <a:rPr lang="en-US" dirty="0" smtClean="0"/>
              <a:t>Scripps Network</a:t>
            </a:r>
          </a:p>
          <a:p>
            <a:pPr indent="0" defTabSz="820738" eaLnBrk="1" fontAlgn="auto" hangingPunct="1">
              <a:lnSpc>
                <a:spcPct val="110000"/>
              </a:lnSpc>
              <a:spcAft>
                <a:spcPts val="0"/>
              </a:spcAft>
              <a:defRPr/>
            </a:pPr>
            <a:r>
              <a:rPr lang="en-US" dirty="0" smtClean="0"/>
              <a:t>Stephens</a:t>
            </a:r>
          </a:p>
          <a:p>
            <a:pPr indent="0" defTabSz="820738" eaLnBrk="1" fontAlgn="auto" hangingPunct="1">
              <a:lnSpc>
                <a:spcPct val="110000"/>
              </a:lnSpc>
              <a:spcAft>
                <a:spcPts val="0"/>
              </a:spcAft>
              <a:defRPr/>
            </a:pPr>
            <a:r>
              <a:rPr lang="en-US" dirty="0" smtClean="0"/>
              <a:t>Mimeo.com</a:t>
            </a:r>
          </a:p>
          <a:p>
            <a:pPr indent="0" defTabSz="820738" eaLnBrk="1" fontAlgn="auto" hangingPunct="1">
              <a:lnSpc>
                <a:spcPct val="110000"/>
              </a:lnSpc>
              <a:spcAft>
                <a:spcPts val="0"/>
              </a:spcAft>
              <a:defRPr/>
            </a:pPr>
            <a:r>
              <a:rPr lang="en-US" dirty="0" smtClean="0"/>
              <a:t>Rhodes College</a:t>
            </a:r>
          </a:p>
          <a:p>
            <a:pPr indent="0" defTabSz="820738" eaLnBrk="1" fontAlgn="auto" hangingPunct="1">
              <a:lnSpc>
                <a:spcPct val="110000"/>
              </a:lnSpc>
              <a:spcAft>
                <a:spcPts val="0"/>
              </a:spcAft>
              <a:defRPr/>
            </a:pPr>
            <a:r>
              <a:rPr lang="en-US" dirty="0" err="1" smtClean="0"/>
              <a:t>Luminetx</a:t>
            </a:r>
            <a:r>
              <a:rPr lang="en-US" dirty="0" smtClean="0"/>
              <a:t> Corporation</a:t>
            </a:r>
          </a:p>
          <a:p>
            <a:pPr indent="0" defTabSz="820738" eaLnBrk="1" fontAlgn="auto" hangingPunct="1">
              <a:lnSpc>
                <a:spcPct val="110000"/>
              </a:lnSpc>
              <a:spcAft>
                <a:spcPts val="0"/>
              </a:spcAft>
              <a:defRPr/>
            </a:pPr>
            <a:r>
              <a:rPr lang="en-US" dirty="0" smtClean="0"/>
              <a:t>Strategic Financial Services</a:t>
            </a:r>
          </a:p>
          <a:p>
            <a:pPr indent="0" defTabSz="820738" eaLnBrk="1" fontAlgn="auto" hangingPunct="1">
              <a:lnSpc>
                <a:spcPct val="110000"/>
              </a:lnSpc>
              <a:spcAft>
                <a:spcPts val="0"/>
              </a:spcAft>
              <a:defRPr/>
            </a:pPr>
            <a:r>
              <a:rPr lang="en-US" dirty="0" smtClean="0"/>
              <a:t>SRA/Environmental Protection Agency</a:t>
            </a:r>
          </a:p>
          <a:p>
            <a:pPr indent="0" defTabSz="820738" eaLnBrk="1" fontAlgn="auto" hangingPunct="1">
              <a:lnSpc>
                <a:spcPct val="110000"/>
              </a:lnSpc>
              <a:spcAft>
                <a:spcPts val="0"/>
              </a:spcAft>
              <a:defRPr/>
            </a:pPr>
            <a:r>
              <a:rPr lang="en-US" dirty="0" smtClean="0"/>
              <a:t>Cap Gemini</a:t>
            </a:r>
          </a:p>
          <a:p>
            <a:pPr indent="0" defTabSz="820738" eaLnBrk="1" fontAlgn="auto" hangingPunct="1">
              <a:lnSpc>
                <a:spcPct val="110000"/>
              </a:lnSpc>
              <a:spcAft>
                <a:spcPts val="0"/>
              </a:spcAft>
              <a:defRPr/>
            </a:pPr>
            <a:r>
              <a:rPr lang="en-US" dirty="0" smtClean="0"/>
              <a:t>Horizon Ag</a:t>
            </a:r>
          </a:p>
          <a:p>
            <a:pPr indent="0" defTabSz="820738" eaLnBrk="1" fontAlgn="auto" hangingPunct="1">
              <a:lnSpc>
                <a:spcPct val="110000"/>
              </a:lnSpc>
              <a:spcAft>
                <a:spcPts val="0"/>
              </a:spcAft>
              <a:defRPr/>
            </a:pPr>
            <a:r>
              <a:rPr lang="en-US" dirty="0" err="1" smtClean="0"/>
              <a:t>mbi</a:t>
            </a:r>
            <a:endParaRPr lang="en-US" dirty="0" smtClean="0"/>
          </a:p>
          <a:p>
            <a:pPr indent="0" defTabSz="820738" eaLnBrk="1" fontAlgn="auto" hangingPunct="1">
              <a:lnSpc>
                <a:spcPct val="110000"/>
              </a:lnSpc>
              <a:spcAft>
                <a:spcPts val="0"/>
              </a:spcAft>
              <a:defRPr/>
            </a:pPr>
            <a:r>
              <a:rPr lang="en-US" dirty="0" smtClean="0"/>
              <a:t>Bridges</a:t>
            </a:r>
          </a:p>
          <a:p>
            <a:pPr indent="0" defTabSz="820738" eaLnBrk="1" fontAlgn="auto" hangingPunct="1">
              <a:lnSpc>
                <a:spcPct val="110000"/>
              </a:lnSpc>
              <a:spcAft>
                <a:spcPts val="0"/>
              </a:spcAft>
              <a:defRPr/>
            </a:pPr>
            <a:endParaRPr lang="en-US" dirty="0" smtClean="0"/>
          </a:p>
          <a:p>
            <a:pPr indent="0" eaLnBrk="1" fontAlgn="auto" hangingPunct="1">
              <a:spcAft>
                <a:spcPts val="0"/>
              </a:spcAft>
              <a:defRPr/>
            </a:pP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Project Approach</a:t>
            </a:r>
            <a:endParaRPr lang="en-US" dirty="0"/>
          </a:p>
        </p:txBody>
      </p:sp>
      <p:sp>
        <p:nvSpPr>
          <p:cNvPr id="3" name="Content Placeholder 2"/>
          <p:cNvSpPr>
            <a:spLocks noGrp="1"/>
          </p:cNvSpPr>
          <p:nvPr>
            <p:ph idx="1"/>
          </p:nvPr>
        </p:nvSpPr>
        <p:spPr>
          <a:xfrm>
            <a:off x="457200" y="1219200"/>
            <a:ext cx="7772400" cy="4953000"/>
          </a:xfrm>
        </p:spPr>
        <p:txBody>
          <a:bodyPr/>
          <a:lstStyle/>
          <a:p>
            <a:pPr marL="342900" indent="-342900">
              <a:lnSpc>
                <a:spcPct val="90000"/>
              </a:lnSpc>
              <a:buFont typeface="Arial" panose="020B0604020202020204" pitchFamily="34" charset="0"/>
              <a:buChar char="•"/>
            </a:pPr>
            <a:r>
              <a:rPr lang="en-US" altLang="en-US" sz="2000" dirty="0"/>
              <a:t>Whole project is planned up front</a:t>
            </a:r>
          </a:p>
          <a:p>
            <a:pPr marL="342900" indent="-342900">
              <a:lnSpc>
                <a:spcPct val="90000"/>
              </a:lnSpc>
              <a:buFont typeface="Arial" panose="020B0604020202020204" pitchFamily="34" charset="0"/>
              <a:buChar char="•"/>
            </a:pPr>
            <a:endParaRPr lang="en-US" altLang="en-US" sz="2000" dirty="0"/>
          </a:p>
          <a:p>
            <a:pPr marL="342900" indent="-342900">
              <a:lnSpc>
                <a:spcPct val="90000"/>
              </a:lnSpc>
              <a:buFont typeface="Arial" panose="020B0604020202020204" pitchFamily="34" charset="0"/>
              <a:buChar char="•"/>
            </a:pPr>
            <a:r>
              <a:rPr lang="en-US" altLang="en-US" sz="2000" dirty="0"/>
              <a:t>Assumes the customer can definitely know, articulate and functionally </a:t>
            </a:r>
            <a:r>
              <a:rPr lang="en-US" altLang="en-US" sz="2000" dirty="0" smtClean="0"/>
              <a:t>understand what </a:t>
            </a:r>
            <a:r>
              <a:rPr lang="en-US" altLang="en-US" sz="2000" dirty="0"/>
              <a:t>the system or software should do at the end of the project.</a:t>
            </a:r>
          </a:p>
          <a:p>
            <a:pPr marL="342900" indent="-342900">
              <a:lnSpc>
                <a:spcPct val="90000"/>
              </a:lnSpc>
              <a:buFont typeface="Arial" panose="020B0604020202020204" pitchFamily="34" charset="0"/>
              <a:buChar char="•"/>
            </a:pPr>
            <a:endParaRPr lang="en-US" altLang="en-US" sz="2000" dirty="0"/>
          </a:p>
          <a:p>
            <a:pPr marL="342900" indent="-342900">
              <a:lnSpc>
                <a:spcPct val="90000"/>
              </a:lnSpc>
              <a:buFont typeface="Arial" panose="020B0604020202020204" pitchFamily="34" charset="0"/>
              <a:buChar char="•"/>
            </a:pPr>
            <a:r>
              <a:rPr lang="en-US" altLang="en-US" sz="2000" dirty="0"/>
              <a:t>Assumes that, once documented, the requirements will not change – at least not without potential project delays, budget overruns or stunted feature sets.</a:t>
            </a:r>
          </a:p>
          <a:p>
            <a:pPr marL="342900" indent="-342900">
              <a:lnSpc>
                <a:spcPct val="90000"/>
              </a:lnSpc>
              <a:buFont typeface="Arial" panose="020B0604020202020204" pitchFamily="34" charset="0"/>
              <a:buChar char="•"/>
            </a:pPr>
            <a:endParaRPr lang="en-US" altLang="en-US" sz="2000" dirty="0"/>
          </a:p>
          <a:p>
            <a:pPr marL="342900" indent="-342900">
              <a:lnSpc>
                <a:spcPct val="90000"/>
              </a:lnSpc>
              <a:buFont typeface="Arial" panose="020B0604020202020204" pitchFamily="34" charset="0"/>
              <a:buChar char="•"/>
            </a:pPr>
            <a:r>
              <a:rPr lang="en-US" altLang="en-US" sz="2000" dirty="0"/>
              <a:t>Assumes that the requirements process is confined to a sponsor who sits apart from the development team envisioning the product.</a:t>
            </a:r>
          </a:p>
          <a:p>
            <a:pPr marL="342900" indent="-342900">
              <a:lnSpc>
                <a:spcPct val="90000"/>
              </a:lnSpc>
              <a:buFont typeface="Arial" panose="020B0604020202020204" pitchFamily="34" charset="0"/>
              <a:buChar char="•"/>
            </a:pPr>
            <a:endParaRPr lang="en-US" altLang="en-US" sz="2000" dirty="0"/>
          </a:p>
          <a:p>
            <a:pPr marL="342900" indent="-342900">
              <a:lnSpc>
                <a:spcPct val="90000"/>
              </a:lnSpc>
              <a:buFont typeface="Arial" panose="020B0604020202020204" pitchFamily="34" charset="0"/>
              <a:buChar char="•"/>
            </a:pPr>
            <a:r>
              <a:rPr lang="en-US" altLang="en-US" sz="2000" dirty="0"/>
              <a:t>Does not acknowledge the inherent uncertainty in software </a:t>
            </a:r>
            <a:r>
              <a:rPr lang="en-US" altLang="en-US" sz="2000" dirty="0" smtClean="0"/>
              <a:t>development.</a:t>
            </a:r>
            <a:endParaRPr lang="en-US" altLang="en-US" sz="2000" dirty="0"/>
          </a:p>
        </p:txBody>
      </p:sp>
    </p:spTree>
    <p:extLst>
      <p:ext uri="{BB962C8B-B14F-4D97-AF65-F5344CB8AC3E}">
        <p14:creationId xmlns:p14="http://schemas.microsoft.com/office/powerpoint/2010/main" val="1887917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Why Try Something Different?</a:t>
            </a:r>
          </a:p>
        </p:txBody>
      </p:sp>
      <p:sp>
        <p:nvSpPr>
          <p:cNvPr id="3" name="Content Placeholder 2"/>
          <p:cNvSpPr txBox="1">
            <a:spLocks/>
          </p:cNvSpPr>
          <p:nvPr/>
        </p:nvSpPr>
        <p:spPr>
          <a:xfrm>
            <a:off x="457200" y="2514600"/>
            <a:ext cx="7772400" cy="1981200"/>
          </a:xfrm>
          <a:prstGeom prst="rect">
            <a:avLst/>
          </a:prstGeom>
        </p:spPr>
        <p:txBody>
          <a:bodyPr/>
          <a:lstStyle>
            <a:lvl1pPr indent="4763" algn="l" rtl="0" eaLnBrk="1" fontAlgn="base" hangingPunct="1">
              <a:spcBef>
                <a:spcPct val="20000"/>
              </a:spcBef>
              <a:spcAft>
                <a:spcPct val="0"/>
              </a:spcAft>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Courier New" pitchFamily="49" charset="0"/>
              <a:buChar char="o"/>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“If you don’t like change, you’re going to like irrelevance even less.” - Retired U.S. Army General Eric Shinseki </a:t>
            </a:r>
            <a:endParaRPr lang="en-US" dirty="0"/>
          </a:p>
        </p:txBody>
      </p:sp>
    </p:spTree>
    <p:extLst>
      <p:ext uri="{BB962C8B-B14F-4D97-AF65-F5344CB8AC3E}">
        <p14:creationId xmlns:p14="http://schemas.microsoft.com/office/powerpoint/2010/main" val="1458316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Using Agile Methods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Increased collaboration of business and IT teams</a:t>
            </a:r>
          </a:p>
          <a:p>
            <a:pPr marL="457200" indent="-457200">
              <a:buFont typeface="Arial" panose="020B0604020202020204" pitchFamily="34" charset="0"/>
              <a:buChar char="•"/>
            </a:pPr>
            <a:r>
              <a:rPr lang="en-US" dirty="0" smtClean="0"/>
              <a:t>Increased visibility</a:t>
            </a:r>
          </a:p>
          <a:p>
            <a:pPr marL="457200" indent="-457200">
              <a:buFont typeface="Arial" panose="020B0604020202020204" pitchFamily="34" charset="0"/>
              <a:buChar char="•"/>
            </a:pPr>
            <a:r>
              <a:rPr lang="en-US" dirty="0" smtClean="0"/>
              <a:t>Shorter development cycles</a:t>
            </a:r>
          </a:p>
          <a:p>
            <a:pPr marL="457200" indent="-457200">
              <a:buFont typeface="Arial" panose="020B0604020202020204" pitchFamily="34" charset="0"/>
              <a:buChar char="•"/>
            </a:pPr>
            <a:r>
              <a:rPr lang="en-US" dirty="0" smtClean="0"/>
              <a:t>Progress is measured by tested and working software</a:t>
            </a:r>
          </a:p>
          <a:p>
            <a:pPr marL="457200" indent="-457200">
              <a:buFont typeface="Arial" panose="020B0604020202020204" pitchFamily="34" charset="0"/>
              <a:buChar char="•"/>
            </a:pPr>
            <a:r>
              <a:rPr lang="en-US" dirty="0" smtClean="0"/>
              <a:t>Frequent inspection cycles</a:t>
            </a:r>
            <a:endParaRPr lang="en-US" dirty="0"/>
          </a:p>
        </p:txBody>
      </p:sp>
    </p:spTree>
    <p:extLst>
      <p:ext uri="{BB962C8B-B14F-4D97-AF65-F5344CB8AC3E}">
        <p14:creationId xmlns:p14="http://schemas.microsoft.com/office/powerpoint/2010/main" val="2718212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Form, Maximum Freedom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2284219"/>
              </p:ext>
            </p:extLst>
          </p:nvPr>
        </p:nvGraphicFramePr>
        <p:xfrm>
          <a:off x="457200" y="1600200"/>
          <a:ext cx="45720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ight Brace 19"/>
          <p:cNvSpPr/>
          <p:nvPr/>
        </p:nvSpPr>
        <p:spPr>
          <a:xfrm>
            <a:off x="5105400" y="1600200"/>
            <a:ext cx="838200" cy="4191000"/>
          </a:xfrm>
          <a:prstGeom prst="rightBrace">
            <a:avLst>
              <a:gd name="adj1" fmla="val 44271"/>
              <a:gd name="adj2" fmla="val 48950"/>
            </a:avLst>
          </a:prstGeom>
        </p:spPr>
        <p:style>
          <a:lnRef idx="1">
            <a:schemeClr val="accent1"/>
          </a:lnRef>
          <a:fillRef idx="0">
            <a:schemeClr val="accent1"/>
          </a:fillRef>
          <a:effectRef idx="0">
            <a:schemeClr val="accent1"/>
          </a:effectRef>
          <a:fontRef idx="minor">
            <a:schemeClr val="tx1"/>
          </a:fontRef>
        </p:style>
        <p:txBody>
          <a:bodyPr vert="vert" rtlCol="0" anchor="t" anchorCtr="1"/>
          <a:lstStyle/>
          <a:p>
            <a:pPr algn="r"/>
            <a:endParaRPr lang="en-US" dirty="0" smtClean="0"/>
          </a:p>
        </p:txBody>
      </p:sp>
      <p:sp>
        <p:nvSpPr>
          <p:cNvPr id="7" name="TextBox 6"/>
          <p:cNvSpPr txBox="1"/>
          <p:nvPr/>
        </p:nvSpPr>
        <p:spPr>
          <a:xfrm>
            <a:off x="5451474" y="5961886"/>
            <a:ext cx="3414707" cy="369332"/>
          </a:xfrm>
          <a:prstGeom prst="rect">
            <a:avLst/>
          </a:prstGeom>
          <a:noFill/>
        </p:spPr>
        <p:txBody>
          <a:bodyPr wrap="square" rtlCol="0">
            <a:spAutoFit/>
          </a:bodyPr>
          <a:lstStyle/>
          <a:p>
            <a:r>
              <a:rPr lang="en-US" dirty="0" smtClean="0">
                <a:hlinkClick r:id="rId8"/>
              </a:rPr>
              <a:t>Five Levels of Planning</a:t>
            </a:r>
            <a:endParaRPr lang="en-US" dirty="0"/>
          </a:p>
        </p:txBody>
      </p:sp>
      <p:pic>
        <p:nvPicPr>
          <p:cNvPr id="8" name="Picture 7" descr="https://encrypted-tbn3.gstatic.com/images?q=tbn:ANd9GcQ9rv3aF5tAvI4x-L1V6TvN670HZq3AO4X1rRiecb62ubA0jyLC"/>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5885686"/>
            <a:ext cx="955673" cy="66751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AutoShape 4" descr="data:image/jpeg;base64,/9j/4AAQSkZJRgABAQAAAQABAAD/2wCEAAkGBxQSEBUUExQWFRUWGR8bGRgYGBwfHRoeHh0aHR4cHyQfHyggHx0lHBwcIjEkJikrLi4uHB8zODMsNygtLisBCgoKDg0OGxAQGzQkICQ3NzQvNyw0LzQ0LzQsLCwsNDQsNCwsLDQ0LCw0LCwsLCwsLCwsLC80NCwsLCwsLCwsLP/AABEIAK8BIAMBEQACEQEDEQH/xAAcAAACAgMBAQAAAAAAAAAAAAAABwUGAwQIAgH/xABDEAABAwIDBQcBBQYEBgIDAAABAgMRAAQFEiEGBzFBURMiYXGBkaEyFEJSscEjYnKCktEzorLhFRZDU9LwY8IkNHP/xAAbAQACAwEBAQAAAAAAAAAAAAAABQMEBgcCAf/EADwRAAEDAgMECAUDAwQCAwAAAAEAAgMEEQUhMQYSQVETYXGBkaGxwRQiMtHwQuHxIzNSFWJyghYkJTSy/9oADAMBAAIRAxEAPwB40IRQhFCEUIRQhFCEUIRQhFCEUIRQhFCEUIRQhFCEUIRQhFCEUIRQhFCEUIRQhFCEUIRQhFCF5WsASSAPGhfQCcgvjbgUJSQR4Ga+A3X1zS02IsvRNfV5VLxTbtIuEssFoojvvOKIQkwSAI4nT9KqPqhvbrfErRU2BOMBlmBvwa0ZnTNU53eHfhRWC0pHAQjumDGbjmE+NVDVy6p+3Z6gIDCCDrrnnw5ZKx7Kbyg84lq5QEKUQErT9Mn8UmR81YhrN47r0pxLZowsMkBuBqDr3W18kw6vLKIoQihCKEIoQihCKEIoQihCKEIoQihCKEIoQihCKEIoQihCKEIoQihCKEIoQihCKEKAvNs7Jp1TSnhnSYICVGDMRIETPKagdURtNiU0iwatljEjWfKesDvzOilsOv0PtJdaOZCuB66xz1qVrg4XCozwPgkMcgsRqqDtnt+/a3LjDbSAUxC1EmQQDw0jjHOqU9W5ji0BafCdn4KqBs73nPgMtDbXNfdhtv3Lm4DFwEyucikiNQJyka8ROtFPVl7t1y+YxgEdPD00BNhqD6pjVfWTSg3upe+1ic5Z7MEcco1g+EyR7ilVbvb/AFLe7MGH4bhv3PborBuwwg267gdqlwd0KCQuEqEyJIAJ6x4VPSR7hOd0q2iqxUNjO4W62va5GXI38VLbx8TWxYqyCS6ez5yAoGSI51LVPLY8uKo4DSsnqxvnJufgQlrs3gqMRuG0yvNC13K9Pxd0J5AnT3PSl8UYmcB4rX19a/DoXOytkGDuzv2JoXWxFmtpLXZwEghJClSJ1666660xNNGRayxkeN1jJDJvXJ1yHD8slTiexdy2+pltpbsHuuBJAUMs89P9xS19M8O3QLrb0+NUskIme8N5i+mac+ziXRaMh+e1CAFzEyOsc6bRb24N7Vc9rzEal5h+m+SkqkVRFCEUIRQhFCEUIRQhFCEUIRQhFCEUIRQhFCEUIRQhFCEUIRQhUPHd5jTDy2kNKcKFFKlSAJGhjiTB0mqUla1ri0C601FszLPE2V7w0EXHE5qb2P2qRfoWUpKFIICkkg8eBB6aH2qaCcSjJLsUwp9A8BxuDoexSG0WI/ZrV17SUIJE8CeCR6kivcr9xhcqtDTfE1DIuZ8uPkkjc7aXy15jcLHgmAB6Ck5qZSb3XRo8FoWN3RGD25p0bJ9qbJkvqK3VJzKJ494kgegIHpTeHe3BvarnmJ9EKp4hFmg2Hdl5pKbbYWbe9cTrCu+JIJGaTBjSQZ+KUVDNx5C6LhFUKila7ll4ck1N1xAw5CQUkpUrNlUDqTm9NCNKZUf9qyxO0VzWlxGRAtcW6lTN8Vplu23Pxtx6pJ/Qiqlc2zwVodlZd6mczkfUKl4VfKYfbdR9SFAgdfD14VUY4tcHBaGpgbPE6J+hFl0bYXPatIXEZkgxIMTy0004U+abi65LNH0cjma2Krm8bEXbe1S60AcqwFSJGUgiCOYJj1ioKp7mMu1NsBp4qioMcp1GVufUeYVU2F2lfucRCnXUpBSUdmNAr6lCBwkGZMzwqrTzOfL8xTzGcMgpqEiJhJBvfW2gzPtor1tTs2m9S2FLU2W1EhSOOogirs0IkAztZZrDsSdROcQ0O3haxUZslso3YvqUh4qDicgSoQcySSfMQPzqOCAROuDqrmJ4rJXQhrmWLTe45HRW+rSQooQihCKEIoQihCKEIoQihCKEIoQihCKELw68lIlSgkdSY/OvhIGq9NY5xs0XWm5jNulRSp9oEcQVpkfNeTIwZXU7aKocN4Rmx6ittl5K05kKCgeBBkfFegQdFA9jmGzhY9a9qUACTwFfV8AJNglvi+9VAzC3aKiDAUswkjrA18vP0pe+uH6QtdS7KvNjO+w5DVQd5vRultlKUNtqP3hJI8p0moXVzyLBMYtl6Vjw5xLhy/haTe8e/EftEmBGradfE6ca8Csl5qw7ZygN/lPiVe9idvU3agy8kNvRoQe6uOnRXhrwq7T1Qk+V2qzWL4C6kaZYjvM8x29XWrvVxZxc87ZWxbxC5Sf+6pQ8lHMPg0inbaRwXVsKlElFE4cgPDL2V23Kt/8A7KuuQe2f+9XKAfUVnNrXf2m9vspje7d5LAI/7jiR6CVfmBUta60duaX7Lw79YX/4g+eXulRs/h5uLppkffWAfLio+00siZvvDVuK2oFPTvl5Dz4ea6OQkAADQDhT9clJJNyk5vgt1i9QtQGRTYCSOeUmZ8RI9xSmuB6S63+y0jDSlgOYOffp6Kx7nilVu8rXtM4CtdCAO6Y4TqRMchVihsWk8Uo2pDmzMb+m2XjnmvG+azzW7Lv4FlPosf3SPevle27QV62Um3ZpI+Yv4fylJSxbtX7dltaLdRt3lQ0sygn7qjy8lfB86u0lRuHddosvtDhJqG9PEPmGvWPuFdN5l23/AMNeSVDMckCRM50n9D7Vbq3DoiPzVZ7Z+KT4+NwGQv8A/k/dUDYm3bZuLZTkdqp8BPenuFChMDT6ykTPUVSpwGuaTrdajF5JJoZWx/SG55cQR7XTspuudKrX21C2sRatiz+ydgJdzcTBmNIMHSJmqzpy2UMtkeKdQ4WyWhfUB/zN1bb87VaFGBJqykoF8lAv7aWKONy2f4ZV/pBqA1MQ/UmjMFrn6RHvy9Vkwbau1unC2y5mWBmjKoaeEgda+xzsebNK8VeFVVKwSStsNNQfRTdTJcihCKEIoQihC8qWBEnjw8aF9AJXqhfFA7X7TJsGkrUgrK1ZQAY5EyT0qGeYRC5TPC8MdXyFjTawuVqbD7XC/S4Cjs1tkaAyCkzB89DPpXinqOlvlop8Ywg0BbZ28HeoUjtZi5tLNx4ZcyRCQrgVEwPPrHhUk0nRsLlUwykFXUtiOh1tyCRF/iVxduS4tbq1GAnU68glI0HkBSVz3yHPNdNhpqekjsxoaB+Zn7rPiuz10wkLeZWlJH1RIHnHA+denwyNF3BRU2I0k7tyJ4J/NL+y2NjsRuW7hKbdwJJk5VqhCoEwZ0kxA5+NfYHvDvlKixWnppISZ236wMx19yeOF3yLu2Q6n6XUeonQjzBkelOWOEjLjiub1MD6SoMbtWn+PFc+Y3YG3uXWT/01lIJ5gHQ+og+tIpGbji3kup0lQKiBko/UAVbdg9hU3jfbPLUlvNASmJVHGSeA5VapqUSDedokeM466jf0MQu62ZPC6tmJbsbVTauyztrjukqJSCOoOuvPXyq0+ijI+XVI6faeqa8dLZzeOVj+Dh5pQ3LDjDpQqUONqg8iCDxH5g0qILTY6hbyN8c8Yc3Nrh4grovB7oO27TiVZgpAObrpr6zT5jt5oK5NVRGKZ7CLWJSo3wWGS8Q6ODqPlJg/BTS2ubZ4PNbfZaffpXR/4nyP4VB7H7UuWDhKRnQv60ExMcCDyIqCCcxHqTLFMLjr4wCbOGh/OCy7a7WKv3E93I2j6UzOp4k8p5eHrXqonMp6l4wjCW0DDndx1PsFNbnsOz3Tjx4NIgfxK5+wPvUtCy7y7kl21NRuU7Yh+o+Q/eycFNVglQ98DZNmghMw4JOWYEHn90THnpVKuHyBabZZwFU4E8Ms/biqlulvii+yQCHUEHXhHenx4VVonWktzT3aaAPo9+/0n1yTD3kWvaYa9HFIC/6VAn4mr9U28RWUwCXo69nXceI+6RDaoMkA+Bn9KSrphFxYGy80L0vqlE6kz50L4ABorL/wI2zDV2p0BQU2pKI8QoiZ+oCDBA0mrHRbjQ8lJ/jhUyvpWtys4E+Xgcwnn2uZvMnmmR7SKc3uLhc13N1+67nmuf7fHXkONhayUNPBwI5Ag65egOunCkYlcCL6A3XU30EL43Fo+Zzd2/dlf7p9XUP2yuzUCHGzlUP3kmD806PzNy4rmMd4Jxvj6Tn3FII4fdWqlFTLiISoKKmyQAdDqRHPiKSbj2cF1D4ilqQAHg5gixzvrz8lObB5mcVZEj9qFTAIiQqUkEDUKTEdRU1Ndsw60txrdmw55t9Nte7PvBTtpwucooQqLjO8xhh5TSWluZCUqUCAJGhidTBqnJWta6wF1paTZmeeISOcG3zHFW/CsQRcMoeR9K0gieI8D4g6VaY8PaHBIamnfTyuifqDZRG39y43h7qmllChlBUOISVAKj0NRVJIjJCvYJHHJWsbILjPLrAJCSSrx111CVPOKhQCVKUoxqAFAakHhw1pPvOcQCV0cQxRRuc1gGWYFs+r8yXRbCpSPIcf/eNPhouSvFnFUve9bZrAKH/TdST5EKT+ZFVK5t478lodl5d2sLf8mn2PsVWtzTsXTyerf5KH96r0B+chOdq23p2O5H2UjvpHdt9ea9PROv8A71qSv0aqmyX1S5cvdaG5vDkreeeUJU2EhPgVZpPnCY9TUdCwFxdyVnauocyJkQ0de/db7ptKSCIIkHiKaLDAkG4SC2xwUW2ILazBKFEKBiAlKzPATonUadKSTx7km6un4VWmpohLa5GXWSPcpgbpMRC2n2RENuSmJjKqeE6xKSfWr1E+4LeSy+09OWSRyn9Qse0fyqnvasezv84GjqAqfESk/AHvVWtbaS/NO9mZ+ko9w/pJHcc/urpujuArD8vNDih7wf1q3RG8dlntp4y2t3uYH2V2q4s6kNvHsi1iL3dgLIWnxkCT/VNJapu7KV03AZxLQszuRke79ky91j+bDWx+BS0/5if1phRm8QWP2jZu17jzAPlb2WlvdtEm0bdUJLbkAciFDUHpwFeK1o3A7krOy8rhUujGjh6fyk3SpdARQhOLc7ahNm4595bpB8khMD3JPrTWhbZhKwG1UpdVNZwA9SVfaurMKH2vsC/YvtgwSiR5pIUPSRFRTs3oyFfwuo6CrjkPA+uXukhsfiH2e+Yc4gLAPkrun2mfSk8D92QFdHxSn6ekkZ1emafuKWwdYcbOoWhSfcEU7eN5pC5fTyGKVrxwIPgVzWtMEg8RpWfXXwbi4XyhfVltSQtJCQs5hCSJCjPAjnPSvo1UcgBYQTbr5J37ZInCXC8lCF5EkjkF6aDx5CnE4/oneXOMKdbEmiIki58Ov1W3sFe9thzCjxylJ80kp+Yn1r1TO3ogVBjUPQ1sjeGo7xdLfEtg1m87JLzILi1lKSrvBGpSSOcjkKoPpTv2uM1rqfHmCl6QsdZoFzbK+h/CmrszZrZs2G3PrQ2ArwIHCmUTS1gBWJxCZk1VJIzQkkLPi9il9hxpWgWkiRy6H0MGvr2hzSCo6Wd0EzZW6gpNbE4c4b9KlFzM0QoHIVAypMyZ0BCiZ8daVU7D0mfBdAxeojFGQ21nZagcDpzzCeNOFzdFCEk96eDdhe9okdx8ZvJQ0UPyPrSisj3X35rouzdZ09L0Z1Zl3cPsrnuhUv7CQojL2ismusQJ/wA351bor9Hms9tQGfGDd1sL+3krZjGGIuWi05OQlJIHPKoKg+BiD4GrL2B4sUjpal9NJ0jNRfzBHldUDb7ZW2t2A4wjslpKlBQUQJ0IE666QlIiTz0qlUwMY27cvz8stRgmK1M8xZMd4Gwtbu0y/wCxzy4KT3W7QruGFNOrSVtQE/iKY4nrB5+OtSUcxe2x4KntHh7KeUSRg2dryB/OCl9v7ZC8Pd7QqCUwolIBOigYEmNalqQDGbqhgkj2VrNwAk3GfWFS9z9rD7qxqOzEHoSdQeh04dKp0LfmJWi2plvCxhyzPpw6s/Fb2+ezJaYdEwlRSR/EAQf8tSV7cg5Vtk5gJJIuJAPh/Kh9zt7lu3Gj/wBREjzSf7E1DQus8jmr+1UO9TNk/wAT6/wE4KarBJT75rOHmHY+pBQf5TI/1Glle35g5bjZOa8UkXI38Rb2WpusuQjEMqdEutHuzOo1j4PpXmjNpLc1PtJGX0W8dWuHn/IU9vms5YZdj6FlM+ChP5pqavb8oKWbKTWmfHzF/A/uqvu02lTaPqQ6rK07AJ5JUOBPQakE+XSq1JMI3WOhTnaDDXVcIfGLub5j80TWu9p7RtBWq4bgdFAk+QGpNM3TxgXJWJiwurkeGNjN+sW9UlNsdo1X1wVnuoTo2noOp/ePE+g5UonmMrr8F0TCsObQwbgzccyev7DgmputtC3hyCdC4pSvSYHuBPrTKjbaILE7RzCSucB+kALZ3iWPbYc8BxQAsfymSPaa9VTd6IqHAp+hrmE8cvFIWkq6eihCv26TG+yuFMLUQh0dwcu0Ee0pnXwFXaKTddunisvtPRdLAJ2jNuvZ+xThpqsCihC5uxxATdPJCQgBxQyjgmFHQeFIJBZ5XXKNxdTsJN7gZnjkugNnnULtGS2tTiezTClfUYESfGRrTuIgsFly6uY9lS8PFjc5DQdnUkNtVadle3COjio8iZHwRSWZu7IQum4bL0tJG/mB5ZFYMHwl26c7NlGdUTEgQBzJOlfGRuebNUtVVw0rOklNgs7tg7ZXLf2htaClQVAMEgH7qhp6ivpY6Nw3gomzxVsDugcDcEeI4hOi/Ju7VagS02tsKCnQkpEQrMUEHkSDJ5DTnTd39RhOg61zyG1JUNafmcCR8t78rX9LfsojdQ8Aw8wFpX2TkgpMgpWJB9waioz8pbyV/aVhMzJiLbw48wf4VwuLFta0LWgKU2ZQTxSeoq0WgkE8EgZPIxrmNNg7XrWzXpRIoQkzvEt3LW8ztFaEFWYFJXGYkqJngCTOg6UpqgWPuF0HApI6ql3JACbWztewy7dLZlNXZ7EPtFqy8YlaATHCefzNMon77A5Ymup/h6h8Q4H+FI1Iqiq28fBvtNiuBK2v2ieugOYeqZ9YqtVR78Z6k6wGs+GrG30dke/TzSz3bYi2xfJLpABBSCSdCqBwHM6DXSKX0jw2TNbHH6eSekIjFyM/D84JxbSYymztlvKE5eCepJgD3prLII2lxWAoKN1XO2FuV/IJEY9tC/eLzPLJHJA0SnyH68aSyTOkN3FdMosPgo27sTe/iVq4ViLlu8l1pWVaDp+oPUEaV5Y8sdvBT1NNHURGKQXBTSt959utlXaNLCgnvJ7pCpIBCZOvGYMaCmQrWFuYWKfsvUMlHRvBF8jnlxz9MlAbs8bU1dhkoytXJMGCO8nNBGsfukDoKgpJS1+7wKabQUTZaYy3u6P0NtfXNXTeimcOXKFLhSeBjLr9R6gdPEVbrP7RWe2cNq5udsjrx6h1pUbEuZcQtiVFH7QCR46R5GYPgaWU5tI1bfF271FKAL5fnhquhKerlapG9pgmzQ6ACWnQTIkQoFJB8yU1TrR8gPJaPZmQCqdGf1A+IsfuljsriJbvbZZ4JcA9FGCPLU/NLoX2kaVssSphJSSsHEeYz9k4d4ll2uGvDmkBY/lIJ+JprVN3oisDgU3RV0Z55eKQlJV09b9pgtw6grbYcWgcVJQSPy19K9tje4XAVWWtp4nhj3gE8CQtEcda8KyujNm7tt20ZWyIbKAAn8MaZfQiKfROa5gLdFyavhliqXsl+q+fXfO/epEiakVMGy5x2huG3Lp1bKcjalEpTEQPLlrrSCUgvJbout0MckdOxkpu4DMqPrwrayW7xQtK0khSSCCOIIoBsbheHsD2lrtCuidncXTd26HkBQSdO8I1GhjqAZE+Bp9FIJG7wXKK6kdSzGJ5BI5KSqRU0gt4Vt2eJPjqoKH8wBpJUttKV1DA5ekoIzyFvAp17OMBuzYSnUBpGvXujX1pvELMAC51XyGSqkc7Uk+qUm9i1yYiT/3G0q/NP/1pXWttL2rdbMy79CB/iSPf3W7ugum0XKklRzupISI0AT3pJ6nkB0M17oXAPtxKr7URSPpw4D5WnPnnl/KYG2+B/bLUtpSCsEFBJjKeo09I5zV6oi6RlllsIrvhKgPJsOPX+c1WMCx1p/D2mnbpLDrRyqU4QFSNBAJhScpKSTw+arxytdGGl1iE5rKCWCtfLHFvtdmLac9Rob5i2qNhCwxiDrbNwH0vIJmIIUhRkGNDIJII5UU262QhpvdGMieeiZJLHuFh8iPLQA3V7xTE2rdvtHlpQmYk8z0HMnyq697WC7iszT00tQ/cibcqGwXaq2W72AuA44qVA/d4/SDAkxrBqGOdhO7e5TGrwqpZH0xj3WjLr7SM8lY1LA4kDlr1PAVYSgAnRJneTjOa6eYDaYBTKiVEyADKQVZU8SNBqKU1cl3ltl0HAKPdp2Tbx45Zczrlc95yTM2Js1M4ewhYhQRJHTMSqPSaYU7S2MArH4vM2atke3S/oLeynKmS1fCKELnzbPB/sl662BCCcyP4Vaj21HpSOePceQuqYTWfFUrJDroe0ffVe9obu77NDNw92jYgoAWlQIjRWmpEHQnxoldJYNccl5oYqTfdLCyzjrkR3cu0BQNQpoihC9IcImDEiD4jj+lF15LQbX4KU2Zuim9tiSYS4kDXhKuXvUkTrPaqeIRB1LKANQfRdBX1ql1pbaxKVpKT5ERzp45ocCCuWQyuikbI3UG65xdSWXtOKFSNQYIPAkaT5UhPyuXWmkTRZ6EevaujrC4DrTbg4LSlQ8iAf1p803AK5LNGY5HMPAkeBUZtpadrh9wmJPZlQ80979KjnbvRkK5hMvRVsbusDxyXPaVEEEaEaika6oQCLFdJJSH7cA8HG/hSf96f/U3tXISTBPcatPoVze+0UKUlQgpJBHiNDSAixsuuscHtDhoU+N3T2bDWO7lgFPnCjr68adUpvEFzLHWbtfJne+fklzvTwMW92HUJht4TpwCx9Q9dD6mqFZFuPuNCtbs5XGem6N5+Znpw+yktz+NlLq7VR7qwVonkofUB5jX0qShlsdwqntTRB0YqWjMZHs4eHumxTNYdc/7WYKpi+ebyqy5swIE9xWsjwHD0pHNGWyELqWGVrZ6Nj752t3jLzUlsXsT9uS6srUhtKglCso73M6TyEep8Kkgpulub5Kni2N/AljA0FxFyOXLzUHtJgDtk8W3RoZKFDgsdR+o5VDLE6N1imVBXxVsXSRntHI/nFXvdFj4hVq4szxaBiOZUBznnFXaKX9B7lmdp8POVSwZfq9j7Jn0xWNSa3wsgXyFD7zQn0UoT7R7Uprh/UB6l0DZZ5NI5vJx9ArXuq2h7e3+zr+tgCD1RwHqOHlFWaOXebungkm0mH9BN07dH+R/fVRW+i00t3f4kH4I/Wo69ujld2Tm/uRdh9vsqPshd9lf26+jiQfJRyn4JqnA7dkaVpMUh6WjlZ1Hyz9l0PT1cpSd3qYEGHQ6hKQ28oqJjULjUT0P1R1mlVZFum40K3+zdcZ4zG8/MwW7vuNOyyqWAYkba5adB0QsE+I4H/KSPWqsb9xwcnlbTCpgfEeI/POyf+L4Y1dsFtwZkKEg8weSh0NPHsbI2xXLqWqlpJhJGbEflilXiW7y6t3EFj9uYKs0BIQU6jRRIJPLxpY+kewjdzW2g2hpaiN3TfJwtrcHsHipO7s8XdtO1WoKkBXZRlcSUzC0xEK5xPpOlSObUOZvH91TimwiKp6Jota4vq031Bvw4X87Lxsju/dce7e+SUpBkNlUqUf3jJMDodT+ZBSOLt6ResT2giji6GkNzztYDs6/IJqUyWJRQhFCEvt7+DdpbouEjvNGFeKVEfkqP6jVGuju3e5LU7L1nRzOgOjsx2j7j0Shila3iKF9RQhFCFlYfyrQr8JB9jNfQbG6jezeaW810w2qQD1FaELjzhY2SO3k2rSb94oXKipOdBTEEpBkHgR14QTzpNVtaJDYrpGASyuo2B7cs7G+tjx5Jq7COFWG2xP4I9ASB8CmVMbxNWJxlobXSgc/XNTjqApJB4EQfWpzmlrXFpBC5pvrfs3Vtn7iin2JFZ5wsSF2CGQSRteOIB8V0Dsi9nsLZX/xIHskD9KeQG8bexcsxNm5WSj/cfM3ST24t+zxG4TEd8mP4oVPrM0oqBaVy6Lg8nSUMTr3y9Mkxt0GIZ7NbR4tL/wAqtR85qv0L7sLeSye1NPuVLZeDh5j8CsW2GBC9tVNcFjvNnoocPQ8D51PPF0jLJThdeaKoEnDQ9n5mkPh90u2fQ6kEKbXPqk6p/Q+dJWuLHA8l02eJlTC6M6OHrxXQ2DYmi5YQ82e6sTHMHmk+IOlPY3h7Q4LlNXTPppnRP1H5fvSp3pYs6L5TaTlSlsJkcSlWVRk+YHt4mltZI7pLLb7OUkRow8i5JvnwIuB5KwbnMSCrdxg/U2rMP4Vf2IPuKnoX3aW8kr2qpi2Zsw0cLd4/ZWXbXBPtdopsLCCDmzFM8NSOonqOlWKiLpGWSfCa34SpEhFxpa/P84pCWVyppxDifqQoKHmDNJGuLSCF0+aJssbo3aEW8V0fhd8l9lDqDKVpBHry8xwp+xwc0OC5HUQOgldE/UGyX+9jBw69alJSlxwlvMowmNCJPgSfeqNbHvObbU5LU7NVhiimDrlrfmsNeu3grNsVsomwbWM2dbhBUqI0A0SPCSferFPAIh1pPi+Kur3tNrNboPdam9HD1PYeopSVKbWlcASY1B+DPpXmsYXR5cFPs5UNhrQHGwcCPf2ScscPfUpJaacUQRGVCjr6ClLWOJyC381RA1pEjwB1kLo9icqZ4wJ841p+NFyR9t420WhtBgrd4wWXZgmQRxSRwI8dT7mvEsbZG7pVmhrZKOUSx6+o5KlNbp2guVPrKegSAffX8qqCgbfMrRO2slLfljF+0piNNhKQkcAAB5CrwFsllHOLnFx1Kw3WINN/4jiEfxKA/M18L2jUqSOnlk+hpPYCoa724sW+NwlX8Eq/IVE6piHFMIsDrpNIyO3L1UO5vRtM4SlDqpIGbKABrx4zp5VEa6O9hdX27L1e6XOLR1XP2t5rde2zK2kG2t3nXFlPdLa0pA+8c5GXSInrXo1FwNwElV24MGSOFRI1rRfO4J6sr3z1VrQTAnQxrVpIza+S9UL4sF9aJeaW2sSlaSk+REV5c0OBBUkMropGyN1Buue8cYS0662yVdmleQ5iJUpEgqgcBMxSOQBpIbouq0b3SxskltvEXyvkDw+6i6jV1FCEUIW0HUFOUJCcxAKiCcsRqDx1MkiOkV6uNFBuvB3ib2vlz/jK3mujcPTDLYzBUIT3hwVoNfXjT5v0hclnN5XG1szlyzS23wW7IU0oIHbuSCuYGURx0gnlx0FUK4NuDbMrX7LSTEPaXfI3h1nl+Zqw7rb7tLAIJBLK1IMHlxEeEH4qejdeO3JKto4OjrN8aPAPt7K4VaSBIDb5oJxK4A4Z59SkE/JNI6kWlcuo4K4uoIieXoSEzt1N72mHBJ4tLUj00UPhUelMaN14uxY3aWDo60kfqAPt7Kob4rHLdNujg4iD5pP9iPaqtc2zw7mn2ys+9TuiP6T6/hWtukvuzvygqgOoIjqoQR8Zq80TrSW5qbaeDpKPfAzafI5fZOmm654kLvCwxVverT9xXfbgQIPEeYMjqdKS1LCyQjgunYHVNqKRrv1DI9oUxuo2gU1cfZlSUPHu/urA4+RAj0FS0Upa7c4FUNpcPbLD8QPqbr1j9lh3vNRiAP4mkn2Kh+lfK4f1O5e9l33oiOTj6Bbu5q8CX3mjxWgKH8hP/lXqgdZxCr7Vwl0LJOANvH+E2iJposKlPf7rXTcOdktKWZBQVGTB4iB+E6a8aWOoXbxtotzDtTEIG9I0l/G35xVx2G2bdsULQ48HEKIKUgGEnmdeumnhVqnhdECCbrP4xiUVc9r2M3SNTz/hbm1eCLuUNlpzsnml5kLiY0IIPmD8V7miLwLGxCgw2uZTPcJG7zHCxHmF82cwR23kvXTr6lcQr6R5DU/PpRFG5n1OuivrYqiwiiDAOWvf/CkbrFGWxLjraP4lgfrUhe0alVI6WaQ2YwnsBWftkhJUCMoEkj35V9uLXUe44uDSMyoe+2oaSy441L3ZKCFJAUO8SBlnKddfyHE1E6doaSM7JhDhcrpWxyfLvC4OWg466fyq3c7X4kTDeHKQTwzZlfokVXNRNwYm0eEYaBd9SD2WHuVrzjr/AOBgfyD/AMlV5/8Aad1KX/4GDm89/wCwVpwqxvCyUXTrSjEApSo8iDm7yZ0PKKssbJu2eQktTPRiUOp2uA6yOd8siol/dwy88p19xa1rMkIAQn21PzURo2udvOKvs2jmhiEULQANL5n29FtN7F4awJW2jzcWT+Zj4r38NC3UeKgONYlPk1x/6j7BeHNosKtR3FMiOTSAf9Ij5r4ZoGaW7l6bh2K1J+YO/wCxt6lbOz229tdu9k3nSqCQFCM0cYg16iqWSHdChrsEqaSPpX2I424KzVYSdFCEUISU3lYEGL7tI/ZPnNPRU98cNOvrSiri3ZL8CuibP1/T0nR/qZl3cPsqc8AFEDhJienKqh1WgaSWi+qtuwuxX25K3FrKG0nKMsSVQDz5AEec1ap6bpQSTkkWM418C5sbG3cc8+X3KtT+662QwoqedzpSVFXdjQTwjh61ZNCwN1SRm1FS+YAMFjlbO/j+yVQaVknLodZ5wND6SfgUtsbLbb7d61/wrobZc/8A4NtrP7FH+kU9h/tt7FyrEf8A7cv/ACPqVF7wsPdetkdinM4h1KgnKDMykgzwEK18BUVSxzmfLqrmB1EUNQelNmkEHPv8cslDbPFOHPPJXnKnC1mASAjOe0KlJOgyBAJ9DxqKK0LiDxt7+SYV29iMTHMsA3etmSbDdAB1+Yk2VpxXaW3tyoOOBJTlka/ek6dTAJga8OtWXzMZqUlpsNqKgAxtve/l+WulxtRai+u2EJuEKU7mWMqSEBBICYMSVkJIM80jhwqhM3pXgA6/nitbh0poaaRzoyA2wzOd+N87budxbnxTB2LwAWVqG5lSlFaj4mBHoAB5zV6CLo2WWWxavNbUdJwAsFDb2MJW/aJW2MxZVmUNZykQY8tCfKoa2MuZccEw2aq2Q1JY823hYcr9aVmzWHuu3bQbbKyFpJGsAAgmTyGlLYmOc8WC2uIVEUVM8vda4PmOC6Kp8uTqu7UbHMXykKcK0KTpmQRJHQyD6VBNTtlNym2HYxPQtc1gBB58+6yx7O7D21m6XUZ1r1CSsg5QeMQBr418ipmRm4XqvxyprI+jfYDjbj25lbmPbMW94pCn0ElEgQoiQeRjlXqSBkhBcq9FilTRtc2E2v1XWTBcJtbbMLdCEnTPlMq5xPE9fmvscbGfSvNXV1VRYzkkcL6dy0cU24smFqQt0laSQUpSowRy4R814fUxtNiVZp8DrZ2h7W5HiSFBXG9RiYaZdWeUwJ+SahNc3gEyZsrPa8j2jxP2Xy32rxO5BNvZJSkc3J+JKZ+aBPM/6W+K+vwrDKbKeck/7bfusPZY6/8AeQyPNI/LMa+WqndSk3sCg4F/j+yBsDeu63F+o9QkrUPSSB8V8+Fkd9T0f6/RRZQU477D0v6rbtt1dsDLjryz5pAPwT817FCziSoJNqqkizGNHiff2VtwjBmbZBQynKkxIkmSAEzrzga9atMjawWakVVWTVLt+U3I+91ixPG7W2zdq4hBjMRpmPjA1Jr4+RjNSvdPRVVTbo2kjTq8VA3e8yySmUFbh/CEEfKoFQOrYgMs00i2ZrXOs4Bo5k/a6w229GzUsJKXUAn6ikQPEwon4r4K6Mnivcmy9Y1twWnqBPuFdLW5Q6hK21BSFCQocDVsODhcLPSRvicWPFiEsd7WKXLVw2hDi22lNyMiimTJmY8IpdWve1wAOS2WzNLTSwuc9oc4HiL2FsvdUbDMLuL1wpaSp1QEkk8B4kmqbGPkNhmtLUVVPRMDpCGj85KxW+7G9Vx7JH8S/wDxBqcUUhSl+09E3S57B9yFatkt3SrW5Q+48FFEwlAIEkEak8oPSrMNIWODiUkxPaJtVA6FjLA8T23TAq8ssihCKEKs7xcMD+HuaSpv9omBrKePumRVeqZvRnqTjAqowVrc8nZHv/eyRz18tebMQc8ScqZ00GsaenGkxcTqukMgYy26NNMzxTW3NOg2ryQDo5JM8ZSOUaaAUzoD8hCxG1bCKhjuY9D+6tO2D2SwuTBUOyUIH7wifSZqzObRuSXCmb9ZEL2+YeWa59WsSAO8BIEzqPKdPSkd11MNOul0+9gnCrDbeeSI9iQKdUxvE1cxxpobXS25qeIqdK1SdrthVXbqFofyBKAnKsFU5ZIJM68YMzVOelMhBBWjwvHW0kbmPjvc3uMtdfwKGv8AYXELjKh64ayI+kawnloI6acaidSyvycckwhx3D6e7oozvHXTPzV9wDCRbMoQVBxaU5S5lCSQCSBpy18+s1djj3GgLMVtWaiVzwLAm9rk+v5yUnUipqOvMdtmv8R9pJ6FaZ9pmo3SsbqVbioKmX6Iye4qEut4Fg3MOZj+4gmfWAKiNXEOKYx7P18mrbdpCiX96bZMM2zrh8SB+WY1Ea4fpF1eZstIBeWQN/Ouyw/834o9/gWJT4qSo/JyivPxE7vpapP9IwuH+9PfsI9roFnjj31OoZB5SgR/SCfmjdqnamyOmwKH6WF3j7keimcN2evkLS4q+E5QlSOzKknLoD3ljvc5AGtTMhlBuXJfUYjQPYWNgyvcG9jn2DTqzVgs8IabdW6lADjkZ1Ce9AOsTA4mp2xtBJGpSqWrlkjbG4/K3QcrqPY2LsUKKhbIJJnvSr/USBUYpohwVt+NVzxYyHusPRfMVxqysISvK2oiQlCNY66Ch8kcWuS+01FW193Mu4cyfupu2fS4hK0HMlQCkkcwdQamBBFwlskbo3ljhYjIrR2kxb7JauP5c2QaJmJJIA19a8SydGwuVmgpPiqhsN7XSgxLeJeuLlDgaSOCUJHySCT+VKn1cpORst7T7O0UbbObvHmb+ybGyOPJvbVLo0V9K09FDj6HiPOmcEokZdYbFKB1FUGM6ajrH5kpqpkvSQ3qYeWsQUuZDqQseEDKR/l+aT1jN2S/NdH2bqBLRBv+JI9/dSOwewTd0yLh9asiiQlCdJgwST5g6CpKalD27zlUxnHpKWUwQjMak9fILY242Aat7Yv25UOz1UlRmQSBp0ImvtRSNY3eaosHx+WonEMwHzaEZaDj2r1uaxI53mCpUFOdKeQgwqPHUV9oH5lq87V0w3GTgdRPHq9Cpre9h/aWSXRxaWP6VaH5yn0qWtZdl+SX7L1G5VGM6OHmM/uq7ubv8tw6z+NGafFJ/sqoKF1nFqbbVwb0LJeRt4/wm5TRYRFCEUIRQhFCF8IoQkrj+wN0LtxLDJU0VShQKQADrGpERw9KUSUr98hoyXRKLH6U0zXTPs4ajO+X31V93dbNu2TTgeKJcUCAkkxAiDp+VXaWF0YO8sxjuJQ1sjTFezcs1aLu2S62ptYlKwUqHUHQ1ZcA4WKTRSOieHsNiMwq5Z7BWDQMtBesy4Zjw5CPOq7aWJvBNpcer5SLPt/xUo/jtowAlTzKABASFDTwAFSGWNvEKkyhq5zcMcSeoqGu941ijg4pZ/dQr8zAqJ1ZEOKYRbOV79WgdpHtdRl5vSakJt2HHSRz7uvkMxqN1c39IursWy0trzyBo8fssH/NGLPf4NkED95Jn/MQPivPT1DvpapP9LwiH+7PfsI9gUHDMbf+t9LIPIKAI/oBPzRuVLtTZHxOBwfTGXnsPuR6KWY2ZvlNBp3EFZeqEDMeEDMddImeOp1qUQy2sXqi/E6FsnSRU4v1nLjwGWd9NFksd31o2gpcCniQRmWQCJ1MZQNZ5mTX1tJGBnmvE20FZI67Pl7Orne/hkFts7L4c1A7FmeWeFE/1E16EELeAUDsUxGXPfd3Zei9PbRYfbJ/xWUx91sAn2QK+maJnEL4zDsQqT9Dj2/crFg+3NrcultsrzBJUMyYzACTHOY1ivkdVG82C91WB1VNGJHgW0yOl+ajsN3lW71whkIWkLVlC1REnhpM6n86jZWMc7dsrdRs1UQwGUuBsL2F/wAyV3q4s4kVtDtVeKddT27gSFqEI7oEKIEEaxp160mlnkJIuul0OFUTY2O6ME2Gueo437U58DdzWzRKs5yJlUzmMCTppxptGbtC57WN3Z3gC2Zy5JZ752gH2FcyhQPoR/el9ePmBWw2TeTDI3kR5j9lfdhTOHW3/wDMfrV2n/tNWZxkWrpe1R+9JJOGuQQO8kmTEjNwHjMVHWf2irWzhAr23HA+iRtJ10lXLdhj32e7Daj+zehJ6BX3T+nr4VapJdx9joVn9oqD4im6Ro+Zmfdx+6dtOFzlLnfNYywy8BqhRSfJQn80/NUK9vyhy1myk9pXxcxfw/lbO6DE0rtFMz32lEx+6rWf6pr1QvBZu8lFtRTOZUia2Th5j9rKw7aXLKLJ4PqKULSUiPqJPAJHMz/vU9Q5ojO8lWExTPq2GEXIN+rvSu3TpUcSEcA2sq8tB+ZFLaK/SrZ7TFooTfmLfnZdNraay7ezfbHFTao/iiR8gU0lbvMIWGw+foaqOQ6Ai/ZxSEwDGHLN9LzcFSQRBmCCCNYI8/MCkkUhjdvBdPraOOrhMUmh5dSs7+9C8UAEpaSY1ISSfPVUVZNdIeSTM2Xo2m5Lj3/YKT3dbU3VxfZHnFOIUgkiBCY1B0GnT1qSlnkfJZxuqeO4VSU9JvxN3SCO+6alMliUUIRQhaOI4wwwQHnUIJBICjqQOg4n0rw6RrfqKswUc84vEwnsUHebahogLtLqVTkhCTmAMTGbMJ8RULqnd1aUyiwUyi7JmZa5nK/dbwKhH9o8WfUfs9mW0ci4iFepUQPioTNO4/K23amLMOwmBv8AXm3j/tOXlc+a8f8ABsae/wAS5S2D0UBH9Cf1r50dS7V1l6+MwSH6Ii4/nMrdtN3SVoP2t5x5fJWdWnlM+Ve20YI+c3KrS7ROY7/1WBjeVh7Law7YSwtiVLhw5T/jFJAGhmIAnTj516bSxM1z7VDPjtfUjdZ8v/G91Js4fh63SpKbZbiuhQo6eE1IGQk3Frqm+oxBke64vDR2hTKG0oT3UhIHQR+VTWAS8ue85m5VAud67AUQhhxSQfqJCZ8Y1qia9t8gtRHspOW3e8A95WAbx7h/MLW0mI4kqOpgaJAr58Y930NUv/jlPBb4ia1+WWnaq7iW0uJuO6KdH4UttqSPQRJ9Zqu+acn7JtT4ZhkceYHXvEH3spXea1cuW9kpxKpyftEgcHCE8QOfH5qWrDy1pP4VR2edTRzTtYRrl/xzVLGDvtpDrls72Q4lSFJT6mNBNVOjcPmLclofjIJD0Uco3uognwW1g+ELvnm2GZSgA95XAc1Exz8PCvTIzK4NaoaqrZQxOmlzJ4DwH8plbM7u02lyh8vFZRMDLAkgjXU8iaYRUgjdvXWQxDaJ9XAYQy1+u+hvyVB24wcWmIGQrslqDgy6GCe8kHqDIHTSqVRH0cnUtPg9Yaui1+YDdN+dsie37p04NiAuLdt4DKFiYkGPUc6bRv32hy55V05p5nRE3sqPt9tZapaXatgOKmCExkTB1BPGeP06g86p1M7ANwZrSYLhNU6RtS87o4X1OWtvuq5u22tRaKUy9o04qc/4VQBqPwkDj5VBSVAjO67Qptj+Evq2iWL6m8OY+6sO9G6Zdt2nG32lZVEZQUqzgxOoMwnnHWp6xzXNBBSrZyKaKZ7HxuFxrmLWvzyz61cNknml2THYqKkBASCePdEEHxkVagLTGN3RIcTZKyrk6UWcTfLrzyWPbMo+wvBxRQlScpKRJ14COcnT1r5PbozdesJ3/i2FguQb5/nDVIvAcIdu3g0ykFUSZMAAcz4f3pNHG6R1mrpVbWRUsRklNh59y84zhTtq8Wnk5VDUdCORB5j+1EkbmOs5faSriqohJEbj81Tw2Fx37ZZoWo/tE91zzHP1EH3pxTy9Iy/Fc4xmg+DqiwfScx2ftovG8Sz7XDXwOKQFj+Ugn/LNfKpu9EV6wKboq6MnQ5eIt62SKs33ELBaUpK+AKCQdeWmtJmkg5LpcrI3tIkAI69FL7QYRfISl26S6UnQKWrNHgdTlnoYqWSOUDeeqFFWUL3GKmIvyAt/Kt+5m5aCnmzo8qCCTxQOQ8QdfXwq1QObcjikO1cUpax4+geR/PzNNM0yWKXOe01l2N4+3+FxUeRMj4IpDM3deQus4fN01LHJzA/dObZjZO0ZYbUGUqWpCSpSu8SSATE6AeVNoYI2tBsufYji1XLK5peQATYDLj1e6sTTKUiEpCR4AD8qnAA0Slz3OzcbrJX1eUUIRQheFoB1IGnWvi9AnQKnYzvHtGFFKMzyhoSiMv8AUePpNVZKyNpsM0/pNnKuZu8+zB16+H3Ufab12VLhxlaE8lAhXuNOfSajbXtvmFal2UnDbseCfD7q7YPi7N032jK86ZjgQQehB1Bq4yRrxdqztVSTUsnRyixVe3j7Sm0twhtWV5z6TEwkRmPQHWBUFVN0bbDUprgOGCrm3pBdjde3gl3s1svc4kVOqcISCQXHCVEnmAJk6HXlrVCKB82ZK1eIYpTYaBG1ufIZWHWtPafZZ/D1JKyClR7i0HmPDiDXmaB0RzVjD8VgxBpDRmNQUyN220HboUypS1ltKVJU5GYg6KBg65VAweMEVfpJd4bpWRx/D+gcJmgDeJBA0vqPEeaXm1WGNs4ottXcaLiSY5JVBMdOJqjMwNmI4LV4bUyTYc2QZvsR3jJO7CsNat2whlASgcI5+JPPzpuxjWCzVzmpqZaiQvlNytsCvagugihfFqYxbhy3dQRIUhQ9wa8vF2kKelkMczHjgR6pN7tcbLF4hskBDvcOYwB9RHrmMa9aU0km68DmugbQUTZ6Vzxq3MW7vZPCnC5wqfvOwP7RZlaRLjPfHUp+8PbX+WqtXFvsuNQn2z1d8PVBjj8r8u/h9u9LnZ7ai6trZwNLQW5iFkZkEjikE8D6iRS+KeRjTbRa2uwukqZ2mQHe6tD2qrqMmTqarp0BbIL5QvqyNvEFMcUmRpX0FeHMaQb8U490D+awUPwOqHuEq/WmtCbx96wG1DN2sB5tHqR7KybTthVo8DwKTynx4QZ/94VYmF2FKMOcW1LCOaXe51E3NwogaIHCIEq5RpyqhQ/WStXtUbU8bev0Cs+8/BUv2SnIHaMd8H937yfbXzAqzVxh0d+ISbZ2tdBVCP8AS/Lv4H2S93bY99lvAlR/ZvQhXgZ7qvQmPImqFLLuPsdCtXj9B8VSlzfqZmPcJ3XTIWhSDwUkg+oinBFxZc4jeWPDhwzXN7Es3CZOUtuCT0KVf7UgHyu7F1x9pYTbMOHqF0Ridki5t1tK1Q4mPfgfMGDT17Q9pB4rlFPO+mmbI3VpSEh3D70SIcZX5Zh/ZSfg0l+aKTrC6feLEKTL6Xjw/cFdAWF4h5pDrZlKxINO2uDhcLls8L4ZDG8WISh3u2OS+S4Bo6gH1T3T8RSutbaS/NbzZeffpCw/pPrn90zdjbhK7C3KFZgG0pJ8QII8waYwEGMWWOxWNzKyQOFsyfFbt9ijLM9q6hEDN3lAGBzjjXtz2t1KrQ0s039tpPDLmonC9tbO4fDLThKjOWUkBUchIGsVEypje7dBV6pwWsp4ulkbkNcwbeCsVTpUihCqG87GDb2WUcXjk/lIObyPCqtXJuMtzT7Z6jFRVbx0Zn33ySy2G2aF9cFClFLaE5lEcTrAA9edLqeHpXWOi2OMYkaGAPaLuOQ5d6s22u7xti3L1sVnJ9aFGZHUacRxI6TViopA1u8xJ8I2hknmENRbPQjLxUfutYfRfJIbcDZSoLMEJGmhM6cfzrxRh4k0yVraN9O+kILhvAi3NSG+kHtbbTTKuD1MpkemnvXuv1aquyVujl53Hv8AurRusuErw1AHFClJV5zm/JQqzRkGIJNtHG5le4niAR4W9ls7xbTtMNe6pAWP5SCfia9VTbxFQ4DN0ddH15eKWe7m+UjEGDMhYLREcBBIH9QGtL6VxEg8FsMega+ikFsxZ3n9rqW3r2SPt7S1qyIW3qQJMoKuA5mCkVJWNHSAlUdmp3/BvYwXIPZrb91ZNh9rbY2aG3HkoW0Mp7QhMpBOUiSQe7EwdDVinqGblidEoxjCakVRexhIdnlnnx87revd4Fi2P8XOeiEk/wBh817dVxDiq0Oz9dIfot2lWZl0LSFJMpUAQeoPCrANxcJO9pY4tdqF6Ir6vK5rv2y1cOJHFDih/So/2rPuG64hdfhcJYWu5geYXRuHXIcZbcGoWkK9wDT5pu0FclnjMcrmHgSPBZ1CRBr0ogbJA7X7OqtLpacqgzm7iyDEESEzzI4elJJ4TG8jguo4XiLauna6/wA/Eccsr+6r9QJqihC9NoJOlAXlxA1Ta3Nghi4HFIcEKEwTl1j2HuKaUP0lYbaqxmjPG3ur++oZTPCD7VdOiyzAd4WS1bauLVTlxYDt0PaKBR3RlTIUCAkKGpIKYBkyJ4LwHsJdHndbBzqeqa2CtO4W6Z55nMWJJByzB04KFxbGcUvbXVslhR1LSOMHgYJMTUT5J5GaZdSYU1HhdFUZO+cf5HTs0Cp95ZraUEuJUkkAjMkiQeBEgGKqOaWnNP4pmStuwg9hB9E893+Ofa7JJUZcb7i+pIGivUfM05ppekZ1hc2xuh+EqiAPldmPt3JR7dYf2GIPoAhJVmHkrvfmTSuoZuyELdYNUdPRRuOtrHuyTe3fYl2+HskqBWgZFa6jKSBPiUgGmlM/ejCwmOU3QVrwBYHMd+eXeqhvjwshTdyIhQ7NXURKkx56+wqrXM0f3J7srVAh1OeHzD0PstXdNtAtD32QgqbXKk/uECT/ACmPeOteaKUh25wU+02HsfF8SMnDI9Y+49FP73cLU7btOISVKbWRABJhQ14eKRU9awuaCOCV7L1TYp3sebBw48x/JVM2as8TbUAw2+hKgAZRCYOv3oHM6zNVImzA/KCtBiE2GSNvM5pI68+XC/LRbZ3aXyyCtbUwBKnFGABAH0ngK9fBSnVQf+S0DBZoPcB91MbO7tHGblp111tSUEKKQCdRwAkRE8/ipYqJzXBxKoV20sU0D4o2kE5XNtPzgmbTFY5FCFTt6mGF6wKkiVMqC/5YIV7Az6VUrGb0dxwT/ZuqENZuu0cLd+o+yXe7naBuzuiXdEOJylX4dQQfLSqNLKI358Vq8ew+SspwI9Wm9uaeaFhQkEEGnOq5sQWmxXqhfEv98bCjatqCJCV6qn6ZEDSNQfPTTrpRrgdwFanZWRoqHNJzIyHO32WjuXuBluG5MylUco1E+fD4rxQHUKxtZGbxvtzCY2I2wdZcbPBaFJPqCP1q+4bzSFk4JDFK144EHwK52s7xTFwhfNpYJA6pOvvFImuLXX5Lq8sLZ4XN4OHqmdvftc1uw8n7q8pMTAWnj5SPkUxrm3aHLHbLS7s0kR4i/gf3VHwTZdd0oNN6OiStUgoSjSDInvZpECqUcBed0arSVeKMpW9K/wCk6DQk8deFs1cLLdQIh25JHEpQgDl1JP5VbbQc3JBNtWb3ji8T7D7pi2VsGm0NpmEJCRPGAIq+0bosFk5ZDK8vdqc1mr6o1z9tra5cRuUj8ZV794/nSOobaVy6lhEu9QxE8reGSb2727DmGsET3U5DPVJj26eFNKZ14gsHjkRjrpAeJv4qx1YSlLrfBhi1NNvp1S3KVjoFRCvcR6iqFcwkBw4LWbLVTGyOhdq7Md3D3SoebymAZGmsUsIstux28Lq3bMbv3bxjtu0S2kmEggkqA0J0OmvvFWoaR0jd69kixHaCKjm6LdLiNerqWHbLY8WBaAe7XtJ0y5SAmJP1HTWvk9P0Vs73UmFYwa4PJZu7tuN9e4K2bmVHs7kToFIITPCQdfy9qs0Gjkj2sA34jbOxz8FecZW2lsqciOHIEg8U69enhyq7JYC5WbpRI5+6z+OtYNnsDatWsjZKknXUyNeQ5AV5iiawWCkrq6Wqk35MiOX5qpUCOFSqiTdU/eZs8bq2C205nWjIAGqkn6k/kfTxqpVw77LjUJ/s/iApagtkNmu8jwPsqnu7wq/t7tB7FaGXNHMwAEAGDqZBB/Wq1LHKx+mRTzHaugqKZw3wXt+m3NWHb7Ydy8eS8ytIVlyqSvQQJIIgeJ+KnqaYyO3mpVgmOR0cRilBte4spTYLZhVgytK1hSnFBRyjQQIieJqSmhMTSCVSxrE210rXMbYNFs+Kn7+wbfQUOoStB5KE1O5ocLEJZBPJA/fjdY9SxYfg7DBJZZbbJ4lKQCa+NjY36RZe56yecASvLrcyt6varIoQihCKEIoQihC+KSCIIkHiDQvoJBuFQbzdgybgONrKW80qaIkRzCSCCP0qk6ibvXByWni2nmEJY9t3WyP3Gd/dU7aW8esL9z7Mp5oTwXoFa8h9KkcIJ19aqSudFId24T/D4Ya6jb04a49Wo7eIPP7K67Hbw27ghq4ht06BXBCz0/dV4cPyq3BVh+Tsis7iuz0lPeSD5meY+4Vp2kw/7RaPNDipJjzGo+RVmVm+wtSagqPh6lkvIpUbr1qZxPs1CCtCkkeyh/ppZR3bLYrb7RBs1BvtzsQfb3TppuueLnjbC07K/uEf/IojyV3h8EUinbuyOC6thc3S0cT+oeWXsm1tIlLuCkqOnYoXPiMppnLZ0HcsNh5dFith/kR43Cre7K9bN8/2aAlLiRl+7GXjCZPEnrpp1NQUjh0htxTfaGGQUke+blpz466Z2H7po0xWLRQhFCEkN6rGXElH8SEq+I/Sk9YLSro+zb96hA5Ej391ZtzOIAtPMEnMlQWByggAx6j5FWKB+Rak21dORIybgRbvGaZNMFkVr4haJeaW2oSlaSk+oivLmhwIKlgldDI2RuoN/Bc7Yow6w6thwmUHKROnd4R4ayPOkTw5pLSusUz4p42zRjI5+OvfzTm3YKnDGeHFfD+NVNqT+0Fz3aIWxB/d6BQW8/A7q5uGexbLicsAiO6SdZM8CI49Kgq4nvcN0Jns7XUtPC/pXWN/ELf3abM3Fn2qn4TnygJBkjLOpjTnUlJC+O5cqu0GJ09ZuNhztfPtVyvbNDzam3EhSFCCDzq05ocLFZ+GZ8Lw9hsQvmH2SGGktNpyoQIAoa0NFgvs8z5pDJIbk6rYr0okUIRQhFCEUIRQhFCEUIRQhFCEUIRQhFCEUIRQhaeK4W1ctlt5AWk9eI8QRqD5V4exrxZwVimqpqZ+/E6xSK20wUWV4ppCiUwFJniAeR8QZ+KTTx9G+wXS8JrTW0okeM9D3JxbF35usPaU5JJSUKn72WUk+sTTWB+/GCVgMWpxS1r2s0vcdV8/JLXCkps8ZBQhaGkvFrvgzCwQDMcNQRzil7LRz5DK9lr6kurMLIc4FxbvZdWf51p003XPElt7VsU3+eICkJ16kT+kUorW2kuuh7Myh1Hu3zBKYOw5+0YS0lxMgoUgg8wCpPyBV6n+eEXWVxgGnxJ7mHMEHvIBStwkLw++ZcWhQhfFUAFBlPvE6GlzLxSAkLa1O5iFI+NjgcuHMZ+CfIM06XMSLL7QhFCEvt5Ox712828wAohORSSQNASQdfM/FUaundIQ5q1OAYxDSROimyF7jwAt5L3u+2Kes3lOvKRJRlCUkniQZJgdK+01M6N285eccxqGsiEUQOt7lX6rqzCKEKKvdnLV53tnGELciJUJ4cJHA+1RuhY47xGauxYjVRR9FG8hvUpJppKQEpASBwAECvYAGiqOc5xu43K919XlFCEUIRQhFCEUIRQhFCEUIRQhFCEUIRQhFCEUIRQhFCEUISQxvbW/RdODtSjItQCAkQIJHMa+tJ5KmUPOa6PR4JQOp2ncvcDO54hMPAtvbV5hKnXUtOAd9KtNQNcvUHlV6OqY5tybFZSswGqhmLY2FzeBHulrvFxxu7u8zUFCEBIVEZuJJ114mPSl9VKJH3Gi1+BUMlJTbsn1E3ty4JobubNbWHNJWnKo5lQeMKJIJ9IplStLYgCsZj0zJa57mG4yHgFq7TbOICnrpKFOOEJVlACh3CmQAfvqH3uIj38ywi5fa5U+H4i8iOmc4NaLi+Y1vqeQ5cbqE/50u02+Usu/addCyog5uHCIidInQJ141D8TIG2tn2Jj/otI6feDx0eX6hw153v3cepSGF7POXoZfu0JSRmK2y1ClqOgUSVEgZQNOEjhXtkJks56q1OIx0W/DSknSx3sgOWnO/3V2trdLaEoQkJSkQAOAAq4AALBZySR0ji95uTqqhim7ph98uKddCCoq7MEZQTqrLI0k6nzqq+ja517p9T7RTwRBgYCQLXOuWl+dlb7VgNoShP0oSEjWdAIHHwq0BYWCQySOkeXu1OfistfV4RQhFCEUIRQhFCEUIRQhFCEUIRQhFCEUIRQhFCEUIRQhFCEUIRQhFCEUIRQhFCEUIRQhVHa3YNm8UXEktPEaqAkKjhmHXxFVZqVshvoU9wzHpqNvRkbzOXLsKqTe6d6e8+2E9QFE+2n51VFA7mnrtrIbZRm/d+/orNg27W1ZIU4VPKBBE6J08BxHnNWI6Njczmk9XtLVTXbHZgPLM+P2V0Aq4s6vtCEUIRQhFCEUIRQhFCEUIRQhFCEUIRQhFCEUIRQhFCEUIRQhFCEUIRQhFCEUIRQhFCEUIRQhFCEUIX/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7227" y="2595562"/>
            <a:ext cx="274320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4490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nix\AppData\Local\Microsoft\Windows\Temporary Internet Files\Content.IE5\OUJ36E57\MC90035585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7953639">
            <a:off x="-307311" y="-453112"/>
            <a:ext cx="5919951" cy="59104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rot="19216185">
            <a:off x="-387150" y="1753371"/>
            <a:ext cx="4697761" cy="369332"/>
          </a:xfrm>
          <a:prstGeom prst="rect">
            <a:avLst/>
          </a:prstGeom>
          <a:noFill/>
        </p:spPr>
        <p:txBody>
          <a:bodyPr vert="wordArtVert" wrap="square" rtlCol="0">
            <a:spAutoFit/>
          </a:bodyPr>
          <a:lstStyle/>
          <a:p>
            <a:r>
              <a:rPr lang="en-US" sz="5400" dirty="0" smtClean="0"/>
              <a:t>AGILE</a:t>
            </a:r>
            <a:endParaRPr lang="en-US" sz="5400" dirty="0"/>
          </a:p>
        </p:txBody>
      </p:sp>
      <p:sp>
        <p:nvSpPr>
          <p:cNvPr id="10" name="Text Box 6"/>
          <p:cNvSpPr txBox="1">
            <a:spLocks noChangeArrowheads="1"/>
          </p:cNvSpPr>
          <p:nvPr/>
        </p:nvSpPr>
        <p:spPr bwMode="auto">
          <a:xfrm rot="2804355">
            <a:off x="4215728" y="2030382"/>
            <a:ext cx="312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b="1" dirty="0"/>
              <a:t>SCRUM - </a:t>
            </a:r>
            <a:r>
              <a:rPr lang="en-US" altLang="en-US" b="1" dirty="0" smtClean="0"/>
              <a:t>55%</a:t>
            </a:r>
            <a:endParaRPr lang="en-US" altLang="en-US" b="1" dirty="0"/>
          </a:p>
        </p:txBody>
      </p:sp>
      <p:sp>
        <p:nvSpPr>
          <p:cNvPr id="5" name="Text Box 6"/>
          <p:cNvSpPr txBox="1">
            <a:spLocks noChangeArrowheads="1"/>
          </p:cNvSpPr>
          <p:nvPr/>
        </p:nvSpPr>
        <p:spPr bwMode="auto">
          <a:xfrm rot="2963753">
            <a:off x="3425065" y="2995646"/>
            <a:ext cx="3444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dirty="0" smtClean="0"/>
              <a:t>SCRUM/XP Hybrid </a:t>
            </a:r>
            <a:r>
              <a:rPr lang="en-US" altLang="en-US" dirty="0"/>
              <a:t>- </a:t>
            </a:r>
            <a:r>
              <a:rPr lang="en-US" altLang="en-US" dirty="0" smtClean="0"/>
              <a:t>11%</a:t>
            </a:r>
            <a:endParaRPr lang="en-US" altLang="en-US" dirty="0"/>
          </a:p>
        </p:txBody>
      </p:sp>
      <p:sp>
        <p:nvSpPr>
          <p:cNvPr id="6" name="Text Box 6"/>
          <p:cNvSpPr txBox="1">
            <a:spLocks noChangeArrowheads="1"/>
          </p:cNvSpPr>
          <p:nvPr/>
        </p:nvSpPr>
        <p:spPr bwMode="auto">
          <a:xfrm rot="2986511">
            <a:off x="3112377" y="3253300"/>
            <a:ext cx="3444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dirty="0" smtClean="0"/>
              <a:t>Custom Hybrid </a:t>
            </a:r>
            <a:r>
              <a:rPr lang="en-US" altLang="en-US" dirty="0"/>
              <a:t>- </a:t>
            </a:r>
            <a:r>
              <a:rPr lang="en-US" altLang="en-US" dirty="0" smtClean="0"/>
              <a:t>10%</a:t>
            </a:r>
            <a:endParaRPr lang="en-US" altLang="en-US" dirty="0"/>
          </a:p>
        </p:txBody>
      </p:sp>
      <p:sp>
        <p:nvSpPr>
          <p:cNvPr id="7" name="Text Box 6"/>
          <p:cNvSpPr txBox="1">
            <a:spLocks noChangeArrowheads="1"/>
          </p:cNvSpPr>
          <p:nvPr/>
        </p:nvSpPr>
        <p:spPr bwMode="auto">
          <a:xfrm rot="3283518">
            <a:off x="2471132" y="3766359"/>
            <a:ext cx="3444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dirty="0" smtClean="0"/>
              <a:t>ScrumBan – 7%</a:t>
            </a:r>
            <a:endParaRPr lang="en-US" altLang="en-US" dirty="0"/>
          </a:p>
        </p:txBody>
      </p:sp>
      <p:sp>
        <p:nvSpPr>
          <p:cNvPr id="8" name="Text Box 6"/>
          <p:cNvSpPr txBox="1">
            <a:spLocks noChangeArrowheads="1"/>
          </p:cNvSpPr>
          <p:nvPr/>
        </p:nvSpPr>
        <p:spPr bwMode="auto">
          <a:xfrm rot="3193184">
            <a:off x="2164014" y="3875663"/>
            <a:ext cx="3444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dirty="0" smtClean="0"/>
              <a:t>Kanban– </a:t>
            </a:r>
            <a:r>
              <a:rPr lang="en-US" altLang="en-US" dirty="0"/>
              <a:t>5</a:t>
            </a:r>
            <a:r>
              <a:rPr lang="en-US" altLang="en-US" dirty="0" smtClean="0"/>
              <a:t>%</a:t>
            </a:r>
            <a:endParaRPr lang="en-US" altLang="en-US" dirty="0"/>
          </a:p>
        </p:txBody>
      </p:sp>
      <p:sp>
        <p:nvSpPr>
          <p:cNvPr id="9" name="Text Box 6"/>
          <p:cNvSpPr txBox="1">
            <a:spLocks noChangeArrowheads="1"/>
          </p:cNvSpPr>
          <p:nvPr/>
        </p:nvSpPr>
        <p:spPr bwMode="auto">
          <a:xfrm rot="3123668">
            <a:off x="1939281" y="4423358"/>
            <a:ext cx="3444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dirty="0" smtClean="0"/>
              <a:t>Lean – 3%</a:t>
            </a:r>
            <a:endParaRPr lang="en-US" altLang="en-US" dirty="0"/>
          </a:p>
        </p:txBody>
      </p:sp>
      <p:sp>
        <p:nvSpPr>
          <p:cNvPr id="11" name="Text Box 6"/>
          <p:cNvSpPr txBox="1">
            <a:spLocks noChangeArrowheads="1"/>
          </p:cNvSpPr>
          <p:nvPr/>
        </p:nvSpPr>
        <p:spPr bwMode="auto">
          <a:xfrm rot="3123668">
            <a:off x="1039320" y="4891355"/>
            <a:ext cx="34443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dirty="0" smtClean="0"/>
              <a:t>Feature Driven Development – 2%</a:t>
            </a:r>
            <a:endParaRPr lang="en-US" altLang="en-US" dirty="0"/>
          </a:p>
        </p:txBody>
      </p:sp>
      <p:pic>
        <p:nvPicPr>
          <p:cNvPr id="12" name="Picture 2" descr="https://encrypted-tbn3.gstatic.com/images?q=tbn:ANd9GcQ9rv3aF5tAvI4x-L1V6TvN670HZq3AO4X1rRiecb62ubA0jyL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1" y="5153690"/>
            <a:ext cx="1142999" cy="102268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38636" y="4876800"/>
            <a:ext cx="3576764" cy="1338828"/>
          </a:xfrm>
          <a:prstGeom prst="rect">
            <a:avLst/>
          </a:prstGeom>
          <a:noFill/>
        </p:spPr>
        <p:txBody>
          <a:bodyPr wrap="square" rtlCol="0">
            <a:spAutoFit/>
          </a:bodyPr>
          <a:lstStyle/>
          <a:p>
            <a:pPr>
              <a:lnSpc>
                <a:spcPct val="150000"/>
              </a:lnSpc>
            </a:pPr>
            <a:r>
              <a:rPr lang="en-US" dirty="0" smtClean="0">
                <a:hlinkClick r:id="rId5"/>
              </a:rPr>
              <a:t>Feature Driven Development</a:t>
            </a:r>
            <a:endParaRPr lang="en-US" dirty="0" smtClean="0"/>
          </a:p>
          <a:p>
            <a:pPr>
              <a:lnSpc>
                <a:spcPct val="150000"/>
              </a:lnSpc>
            </a:pPr>
            <a:r>
              <a:rPr lang="en-US" dirty="0" smtClean="0">
                <a:hlinkClick r:id="rId6"/>
              </a:rPr>
              <a:t>Kanban for Development</a:t>
            </a:r>
            <a:endParaRPr lang="en-US" dirty="0" smtClean="0"/>
          </a:p>
          <a:p>
            <a:pPr>
              <a:lnSpc>
                <a:spcPct val="150000"/>
              </a:lnSpc>
            </a:pPr>
            <a:r>
              <a:rPr lang="en-US" dirty="0" smtClean="0">
                <a:hlinkClick r:id="rId7"/>
              </a:rPr>
              <a:t>Lean Software Development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oki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Lokion_Template</Template>
  <TotalTime>1908</TotalTime>
  <Words>3016</Words>
  <Application>Microsoft Office PowerPoint</Application>
  <PresentationFormat>On-screen Show (4:3)</PresentationFormat>
  <Paragraphs>551</Paragraphs>
  <Slides>47</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Lokion_Template</vt:lpstr>
      <vt:lpstr>Visio</vt:lpstr>
      <vt:lpstr>Introduction To Agile and Scrum</vt:lpstr>
      <vt:lpstr>PowerPoint Presentation</vt:lpstr>
      <vt:lpstr>PowerPoint Presentation</vt:lpstr>
      <vt:lpstr>PowerPoint Presentation</vt:lpstr>
      <vt:lpstr>Traditional Project Approach</vt:lpstr>
      <vt:lpstr>PowerPoint Presentation</vt:lpstr>
      <vt:lpstr>Reasons For Using Agile Methods</vt:lpstr>
      <vt:lpstr>Minimum Form, Maximum Freedom</vt:lpstr>
      <vt:lpstr>PowerPoint Presentation</vt:lpstr>
      <vt:lpstr>PowerPoint Presentation</vt:lpstr>
      <vt:lpstr>PowerPoint Presentation</vt:lpstr>
      <vt:lpstr>PowerPoint Presentation</vt:lpstr>
      <vt:lpstr>User, Customer, Executive</vt:lpstr>
      <vt:lpstr>Feature Delivery</vt:lpstr>
      <vt:lpstr>Protect the Team</vt:lpstr>
      <vt:lpstr>Strategy Meeting</vt:lpstr>
      <vt:lpstr>Release Planning</vt:lpstr>
      <vt:lpstr>PowerPoint Presentation</vt:lpstr>
      <vt:lpstr>Sprint Planning</vt:lpstr>
      <vt:lpstr>PowerPoint Presentation</vt:lpstr>
      <vt:lpstr>Herff Jones Team</vt:lpstr>
      <vt:lpstr>User Stories</vt:lpstr>
      <vt:lpstr>User Story Format</vt:lpstr>
      <vt:lpstr>User Story Format – Verify Doneness</vt:lpstr>
      <vt:lpstr>User Story Format – Verify Doneness</vt:lpstr>
      <vt:lpstr>Daily Stand Up</vt:lpstr>
      <vt:lpstr>Weekly Scrum of Scrums</vt:lpstr>
      <vt:lpstr>Sprint Review (Demo)</vt:lpstr>
      <vt:lpstr>Are We Done Yet?</vt:lpstr>
      <vt:lpstr>Sprint Retrospective</vt:lpstr>
      <vt:lpstr>PowerPoint Presentation</vt:lpstr>
      <vt:lpstr>Sprint Retrospective</vt:lpstr>
      <vt:lpstr>PowerPoint Presentation</vt:lpstr>
      <vt:lpstr>Difficult To Master</vt:lpstr>
      <vt:lpstr>Reasons for…</vt:lpstr>
      <vt:lpstr>PowerPoint Presentation</vt:lpstr>
      <vt:lpstr>You really should not mess with people who issue manifestos</vt:lpstr>
      <vt:lpstr>1. Agile Principles</vt:lpstr>
      <vt:lpstr>2. Agile Principles</vt:lpstr>
      <vt:lpstr>3. Agile Principles</vt:lpstr>
      <vt:lpstr>4. Agile Principles</vt:lpstr>
      <vt:lpstr>User Stories - INVEST</vt:lpstr>
      <vt:lpstr>Design and Sprint 0</vt:lpstr>
      <vt:lpstr>Suggested Reading List</vt:lpstr>
      <vt:lpstr>PowerPoint Presentation</vt:lpstr>
      <vt:lpstr>Client Sampling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Scrum</dc:title>
  <dc:creator>Bruce Nix</dc:creator>
  <cp:lastModifiedBy>Bruce Nix</cp:lastModifiedBy>
  <cp:revision>73</cp:revision>
  <dcterms:created xsi:type="dcterms:W3CDTF">2014-02-10T19:28:42Z</dcterms:created>
  <dcterms:modified xsi:type="dcterms:W3CDTF">2014-04-16T17:27:26Z</dcterms:modified>
</cp:coreProperties>
</file>