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6"/>
  </p:notesMasterIdLst>
  <p:sldIdLst>
    <p:sldId id="324" r:id="rId3"/>
    <p:sldId id="367" r:id="rId4"/>
    <p:sldId id="366" r:id="rId5"/>
    <p:sldId id="312" r:id="rId6"/>
    <p:sldId id="327" r:id="rId7"/>
    <p:sldId id="256" r:id="rId8"/>
    <p:sldId id="373" r:id="rId9"/>
    <p:sldId id="374" r:id="rId10"/>
    <p:sldId id="331" r:id="rId11"/>
    <p:sldId id="262" r:id="rId12"/>
    <p:sldId id="325" r:id="rId13"/>
    <p:sldId id="339" r:id="rId14"/>
    <p:sldId id="268" r:id="rId15"/>
    <p:sldId id="260" r:id="rId16"/>
    <p:sldId id="259" r:id="rId17"/>
    <p:sldId id="340" r:id="rId18"/>
    <p:sldId id="261" r:id="rId19"/>
    <p:sldId id="369" r:id="rId20"/>
    <p:sldId id="297" r:id="rId21"/>
    <p:sldId id="264" r:id="rId22"/>
    <p:sldId id="326" r:id="rId23"/>
    <p:sldId id="266" r:id="rId24"/>
    <p:sldId id="310" r:id="rId25"/>
    <p:sldId id="267" r:id="rId26"/>
    <p:sldId id="270" r:id="rId27"/>
    <p:sldId id="271" r:id="rId28"/>
    <p:sldId id="272" r:id="rId29"/>
    <p:sldId id="276" r:id="rId30"/>
    <p:sldId id="275" r:id="rId31"/>
    <p:sldId id="277" r:id="rId32"/>
    <p:sldId id="278" r:id="rId33"/>
    <p:sldId id="279" r:id="rId34"/>
    <p:sldId id="273" r:id="rId35"/>
    <p:sldId id="274" r:id="rId36"/>
    <p:sldId id="285" r:id="rId37"/>
    <p:sldId id="375" r:id="rId38"/>
    <p:sldId id="376" r:id="rId39"/>
    <p:sldId id="377" r:id="rId40"/>
    <p:sldId id="378" r:id="rId41"/>
    <p:sldId id="280" r:id="rId42"/>
    <p:sldId id="284" r:id="rId43"/>
    <p:sldId id="281" r:id="rId44"/>
    <p:sldId id="287" r:id="rId45"/>
    <p:sldId id="286" r:id="rId46"/>
    <p:sldId id="283" r:id="rId47"/>
    <p:sldId id="282" r:id="rId48"/>
    <p:sldId id="341" r:id="rId49"/>
    <p:sldId id="365" r:id="rId50"/>
    <p:sldId id="265" r:id="rId51"/>
    <p:sldId id="370" r:id="rId52"/>
    <p:sldId id="371" r:id="rId53"/>
    <p:sldId id="372" r:id="rId54"/>
    <p:sldId id="36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507BC8"/>
    <a:srgbClr val="2440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8307D-DCF6-4E44-B633-23C0D10559B0}" v="6" dt="2020-12-16T05:52:17.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43" autoAdjust="0"/>
    <p:restoredTop sz="62709" autoAdjust="0"/>
  </p:normalViewPr>
  <p:slideViewPr>
    <p:cSldViewPr snapToGrid="0">
      <p:cViewPr varScale="1">
        <p:scale>
          <a:sx n="45" d="100"/>
          <a:sy n="45" d="100"/>
        </p:scale>
        <p:origin x="154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61" Type="http://schemas.microsoft.com/office/2016/11/relationships/changesInfo" Target="changesInfos/changesInfo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man Alashqar" userId="f2691d1d-4988-49b6-ba05-4530dab37321" providerId="ADAL" clId="{12C8307D-DCF6-4E44-B633-23C0D10559B0}"/>
    <pc:docChg chg="undo custSel mod addSld delSld modSld sldOrd">
      <pc:chgData name="Yeman Alashqar" userId="f2691d1d-4988-49b6-ba05-4530dab37321" providerId="ADAL" clId="{12C8307D-DCF6-4E44-B633-23C0D10559B0}" dt="2020-12-20T06:14:45.436" v="557"/>
      <pc:docMkLst>
        <pc:docMk/>
      </pc:docMkLst>
      <pc:sldChg chg="modNotesTx">
        <pc:chgData name="Yeman Alashqar" userId="f2691d1d-4988-49b6-ba05-4530dab37321" providerId="ADAL" clId="{12C8307D-DCF6-4E44-B633-23C0D10559B0}" dt="2020-12-16T05:53:15.402" v="538"/>
        <pc:sldMkLst>
          <pc:docMk/>
          <pc:sldMk cId="4123095977" sldId="262"/>
        </pc:sldMkLst>
      </pc:sldChg>
      <pc:sldChg chg="modNotesTx">
        <pc:chgData name="Yeman Alashqar" userId="f2691d1d-4988-49b6-ba05-4530dab37321" providerId="ADAL" clId="{12C8307D-DCF6-4E44-B633-23C0D10559B0}" dt="2020-12-20T06:14:45.436" v="557"/>
        <pc:sldMkLst>
          <pc:docMk/>
          <pc:sldMk cId="1962922997" sldId="337"/>
        </pc:sldMkLst>
      </pc:sldChg>
      <pc:sldChg chg="add del">
        <pc:chgData name="Yeman Alashqar" userId="f2691d1d-4988-49b6-ba05-4530dab37321" providerId="ADAL" clId="{12C8307D-DCF6-4E44-B633-23C0D10559B0}" dt="2020-12-15T10:43:32.185" v="380" actId="47"/>
        <pc:sldMkLst>
          <pc:docMk/>
          <pc:sldMk cId="1361717321" sldId="368"/>
        </pc:sldMkLst>
      </pc:sldChg>
      <pc:sldChg chg="addSp delSp modSp new mod setBg">
        <pc:chgData name="Yeman Alashqar" userId="f2691d1d-4988-49b6-ba05-4530dab37321" providerId="ADAL" clId="{12C8307D-DCF6-4E44-B633-23C0D10559B0}" dt="2020-12-17T06:11:50.484" v="554" actId="403"/>
        <pc:sldMkLst>
          <pc:docMk/>
          <pc:sldMk cId="1777376972" sldId="370"/>
        </pc:sldMkLst>
        <pc:spChg chg="del">
          <ac:chgData name="Yeman Alashqar" userId="f2691d1d-4988-49b6-ba05-4530dab37321" providerId="ADAL" clId="{12C8307D-DCF6-4E44-B633-23C0D10559B0}" dt="2020-12-15T07:01:47.703" v="1" actId="478"/>
          <ac:spMkLst>
            <pc:docMk/>
            <pc:sldMk cId="1777376972" sldId="370"/>
            <ac:spMk id="2" creationId="{EA544220-E62C-40F8-BA5D-FFF82144E3C1}"/>
          </ac:spMkLst>
        </pc:spChg>
        <pc:spChg chg="del">
          <ac:chgData name="Yeman Alashqar" userId="f2691d1d-4988-49b6-ba05-4530dab37321" providerId="ADAL" clId="{12C8307D-DCF6-4E44-B633-23C0D10559B0}" dt="2020-12-15T07:01:49.272" v="2" actId="478"/>
          <ac:spMkLst>
            <pc:docMk/>
            <pc:sldMk cId="1777376972" sldId="370"/>
            <ac:spMk id="3" creationId="{FCCB29FA-DF57-4788-8A40-5638B347A3CE}"/>
          </ac:spMkLst>
        </pc:spChg>
        <pc:spChg chg="add mod">
          <ac:chgData name="Yeman Alashqar" userId="f2691d1d-4988-49b6-ba05-4530dab37321" providerId="ADAL" clId="{12C8307D-DCF6-4E44-B633-23C0D10559B0}" dt="2020-12-17T06:11:45.024" v="547" actId="14100"/>
          <ac:spMkLst>
            <pc:docMk/>
            <pc:sldMk cId="1777376972" sldId="370"/>
            <ac:spMk id="6" creationId="{AD725B32-E9A4-441C-9745-3EE0AB307672}"/>
          </ac:spMkLst>
        </pc:spChg>
        <pc:spChg chg="add mod">
          <ac:chgData name="Yeman Alashqar" userId="f2691d1d-4988-49b6-ba05-4530dab37321" providerId="ADAL" clId="{12C8307D-DCF6-4E44-B633-23C0D10559B0}" dt="2020-12-17T06:11:50.484" v="554" actId="403"/>
          <ac:spMkLst>
            <pc:docMk/>
            <pc:sldMk cId="1777376972" sldId="370"/>
            <ac:spMk id="7" creationId="{A21994E9-9378-4BFE-8CDE-807239A9F013}"/>
          </ac:spMkLst>
        </pc:spChg>
        <pc:spChg chg="add">
          <ac:chgData name="Yeman Alashqar" userId="f2691d1d-4988-49b6-ba05-4530dab37321" providerId="ADAL" clId="{12C8307D-DCF6-4E44-B633-23C0D10559B0}" dt="2020-12-17T06:11:24.144" v="540" actId="26606"/>
          <ac:spMkLst>
            <pc:docMk/>
            <pc:sldMk cId="1777376972" sldId="370"/>
            <ac:spMk id="12" creationId="{33CD251C-A887-4D2F-925B-FC097198538B}"/>
          </ac:spMkLst>
        </pc:spChg>
        <pc:grpChg chg="add">
          <ac:chgData name="Yeman Alashqar" userId="f2691d1d-4988-49b6-ba05-4530dab37321" providerId="ADAL" clId="{12C8307D-DCF6-4E44-B633-23C0D10559B0}" dt="2020-12-17T06:11:24.144" v="540" actId="26606"/>
          <ac:grpSpMkLst>
            <pc:docMk/>
            <pc:sldMk cId="1777376972" sldId="370"/>
            <ac:grpSpMk id="14" creationId="{770AE191-D2EA-45C9-A44D-830C188F74CB}"/>
          </ac:grpSpMkLst>
        </pc:grpChg>
        <pc:picChg chg="add mod">
          <ac:chgData name="Yeman Alashqar" userId="f2691d1d-4988-49b6-ba05-4530dab37321" providerId="ADAL" clId="{12C8307D-DCF6-4E44-B633-23C0D10559B0}" dt="2020-12-17T06:11:37.191" v="545" actId="1076"/>
          <ac:picMkLst>
            <pc:docMk/>
            <pc:sldMk cId="1777376972" sldId="370"/>
            <ac:picMk id="3" creationId="{EC4BD679-8121-44FC-B382-4A9D386414C9}"/>
          </ac:picMkLst>
        </pc:picChg>
        <pc:picChg chg="add mod ord">
          <ac:chgData name="Yeman Alashqar" userId="f2691d1d-4988-49b6-ba05-4530dab37321" providerId="ADAL" clId="{12C8307D-DCF6-4E44-B633-23C0D10559B0}" dt="2020-12-17T06:11:39.535" v="546" actId="1076"/>
          <ac:picMkLst>
            <pc:docMk/>
            <pc:sldMk cId="1777376972" sldId="370"/>
            <ac:picMk id="5" creationId="{819D47D6-FEA4-4D9D-ACD9-64E06FEA33E3}"/>
          </ac:picMkLst>
        </pc:picChg>
      </pc:sldChg>
      <pc:sldChg chg="addSp delSp modSp add mod setBg">
        <pc:chgData name="Yeman Alashqar" userId="f2691d1d-4988-49b6-ba05-4530dab37321" providerId="ADAL" clId="{12C8307D-DCF6-4E44-B633-23C0D10559B0}" dt="2020-12-15T10:16:20.429" v="304" actId="20577"/>
        <pc:sldMkLst>
          <pc:docMk/>
          <pc:sldMk cId="4251087619" sldId="371"/>
        </pc:sldMkLst>
        <pc:spChg chg="mod">
          <ac:chgData name="Yeman Alashqar" userId="f2691d1d-4988-49b6-ba05-4530dab37321" providerId="ADAL" clId="{12C8307D-DCF6-4E44-B633-23C0D10559B0}" dt="2020-12-15T10:16:20.429" v="304" actId="20577"/>
          <ac:spMkLst>
            <pc:docMk/>
            <pc:sldMk cId="4251087619" sldId="371"/>
            <ac:spMk id="6" creationId="{AD725B32-E9A4-441C-9745-3EE0AB307672}"/>
          </ac:spMkLst>
        </pc:spChg>
        <pc:spChg chg="mod">
          <ac:chgData name="Yeman Alashqar" userId="f2691d1d-4988-49b6-ba05-4530dab37321" providerId="ADAL" clId="{12C8307D-DCF6-4E44-B633-23C0D10559B0}" dt="2020-12-15T10:09:11.323" v="225" actId="20577"/>
          <ac:spMkLst>
            <pc:docMk/>
            <pc:sldMk cId="4251087619" sldId="371"/>
            <ac:spMk id="7" creationId="{A21994E9-9378-4BFE-8CDE-807239A9F013}"/>
          </ac:spMkLst>
        </pc:spChg>
        <pc:spChg chg="add del">
          <ac:chgData name="Yeman Alashqar" userId="f2691d1d-4988-49b6-ba05-4530dab37321" providerId="ADAL" clId="{12C8307D-DCF6-4E44-B633-23C0D10559B0}" dt="2020-12-15T10:08:47.033" v="197" actId="26606"/>
          <ac:spMkLst>
            <pc:docMk/>
            <pc:sldMk cId="4251087619" sldId="371"/>
            <ac:spMk id="12" creationId="{99F1FFA9-D672-408C-9220-ADEEC6ABDD09}"/>
          </ac:spMkLst>
        </pc:spChg>
        <pc:spChg chg="add">
          <ac:chgData name="Yeman Alashqar" userId="f2691d1d-4988-49b6-ba05-4530dab37321" providerId="ADAL" clId="{12C8307D-DCF6-4E44-B633-23C0D10559B0}" dt="2020-12-15T10:08:47.033" v="197" actId="26606"/>
          <ac:spMkLst>
            <pc:docMk/>
            <pc:sldMk cId="4251087619" sldId="371"/>
            <ac:spMk id="17" creationId="{99F1FFA9-D672-408C-9220-ADEEC6ABDD09}"/>
          </ac:spMkLst>
        </pc:spChg>
        <pc:picChg chg="add mod ord">
          <ac:chgData name="Yeman Alashqar" userId="f2691d1d-4988-49b6-ba05-4530dab37321" providerId="ADAL" clId="{12C8307D-DCF6-4E44-B633-23C0D10559B0}" dt="2020-12-15T10:08:47.033" v="197" actId="26606"/>
          <ac:picMkLst>
            <pc:docMk/>
            <pc:sldMk cId="4251087619" sldId="371"/>
            <ac:picMk id="3" creationId="{307FE9C1-14C8-4D30-8268-9AD27EB7E393}"/>
          </ac:picMkLst>
        </pc:picChg>
        <pc:picChg chg="del mod ord">
          <ac:chgData name="Yeman Alashqar" userId="f2691d1d-4988-49b6-ba05-4530dab37321" providerId="ADAL" clId="{12C8307D-DCF6-4E44-B633-23C0D10559B0}" dt="2020-12-15T10:08:40.290" v="195" actId="478"/>
          <ac:picMkLst>
            <pc:docMk/>
            <pc:sldMk cId="4251087619" sldId="371"/>
            <ac:picMk id="5" creationId="{819D47D6-FEA4-4D9D-ACD9-64E06FEA33E3}"/>
          </ac:picMkLst>
        </pc:picChg>
        <pc:picChg chg="add mod">
          <ac:chgData name="Yeman Alashqar" userId="f2691d1d-4988-49b6-ba05-4530dab37321" providerId="ADAL" clId="{12C8307D-DCF6-4E44-B633-23C0D10559B0}" dt="2020-12-15T10:08:47.033" v="197" actId="26606"/>
          <ac:picMkLst>
            <pc:docMk/>
            <pc:sldMk cId="4251087619" sldId="371"/>
            <ac:picMk id="8" creationId="{0C6852B1-84CC-4E1F-A6F8-2E13692E5426}"/>
          </ac:picMkLst>
        </pc:picChg>
      </pc:sldChg>
      <pc:sldChg chg="addSp delSp modSp add mod ord setBg">
        <pc:chgData name="Yeman Alashqar" userId="f2691d1d-4988-49b6-ba05-4530dab37321" providerId="ADAL" clId="{12C8307D-DCF6-4E44-B633-23C0D10559B0}" dt="2020-12-15T10:43:21.061" v="377" actId="20577"/>
        <pc:sldMkLst>
          <pc:docMk/>
          <pc:sldMk cId="479301313" sldId="372"/>
        </pc:sldMkLst>
        <pc:spChg chg="mod">
          <ac:chgData name="Yeman Alashqar" userId="f2691d1d-4988-49b6-ba05-4530dab37321" providerId="ADAL" clId="{12C8307D-DCF6-4E44-B633-23C0D10559B0}" dt="2020-12-15T10:42:35.349" v="356" actId="26606"/>
          <ac:spMkLst>
            <pc:docMk/>
            <pc:sldMk cId="479301313" sldId="372"/>
            <ac:spMk id="6" creationId="{AD725B32-E9A4-441C-9745-3EE0AB307672}"/>
          </ac:spMkLst>
        </pc:spChg>
        <pc:spChg chg="mod ord">
          <ac:chgData name="Yeman Alashqar" userId="f2691d1d-4988-49b6-ba05-4530dab37321" providerId="ADAL" clId="{12C8307D-DCF6-4E44-B633-23C0D10559B0}" dt="2020-12-15T10:43:21.061" v="377" actId="20577"/>
          <ac:spMkLst>
            <pc:docMk/>
            <pc:sldMk cId="479301313" sldId="372"/>
            <ac:spMk id="7" creationId="{A21994E9-9378-4BFE-8CDE-807239A9F013}"/>
          </ac:spMkLst>
        </pc:spChg>
        <pc:spChg chg="add del">
          <ac:chgData name="Yeman Alashqar" userId="f2691d1d-4988-49b6-ba05-4530dab37321" providerId="ADAL" clId="{12C8307D-DCF6-4E44-B633-23C0D10559B0}" dt="2020-12-15T10:42:35.349" v="356" actId="26606"/>
          <ac:spMkLst>
            <pc:docMk/>
            <pc:sldMk cId="479301313" sldId="372"/>
            <ac:spMk id="12" creationId="{79BB35BC-D5C2-4C8B-A22A-A71E6191913B}"/>
          </ac:spMkLst>
        </pc:spChg>
        <pc:spChg chg="add">
          <ac:chgData name="Yeman Alashqar" userId="f2691d1d-4988-49b6-ba05-4530dab37321" providerId="ADAL" clId="{12C8307D-DCF6-4E44-B633-23C0D10559B0}" dt="2020-12-15T10:42:35.349" v="356" actId="26606"/>
          <ac:spMkLst>
            <pc:docMk/>
            <pc:sldMk cId="479301313" sldId="372"/>
            <ac:spMk id="17" creationId="{AD96FDFD-4E42-4A06-B8B5-768A1DB9C2A9}"/>
          </ac:spMkLst>
        </pc:spChg>
        <pc:picChg chg="add mod ord">
          <ac:chgData name="Yeman Alashqar" userId="f2691d1d-4988-49b6-ba05-4530dab37321" providerId="ADAL" clId="{12C8307D-DCF6-4E44-B633-23C0D10559B0}" dt="2020-12-15T10:43:14.120" v="366" actId="1076"/>
          <ac:picMkLst>
            <pc:docMk/>
            <pc:sldMk cId="479301313" sldId="372"/>
            <ac:picMk id="3" creationId="{E3CD9385-365D-47D4-BA9E-E6B446028CCA}"/>
          </ac:picMkLst>
        </pc:picChg>
        <pc:picChg chg="del">
          <ac:chgData name="Yeman Alashqar" userId="f2691d1d-4988-49b6-ba05-4530dab37321" providerId="ADAL" clId="{12C8307D-DCF6-4E44-B633-23C0D10559B0}" dt="2020-12-15T10:12:41.251" v="227" actId="478"/>
          <ac:picMkLst>
            <pc:docMk/>
            <pc:sldMk cId="479301313" sldId="372"/>
            <ac:picMk id="5" creationId="{819D47D6-FEA4-4D9D-ACD9-64E06FEA33E3}"/>
          </ac:picMkLst>
        </pc:picChg>
        <pc:picChg chg="add mod ord">
          <ac:chgData name="Yeman Alashqar" userId="f2691d1d-4988-49b6-ba05-4530dab37321" providerId="ADAL" clId="{12C8307D-DCF6-4E44-B633-23C0D10559B0}" dt="2020-12-15T10:42:35.349" v="356" actId="26606"/>
          <ac:picMkLst>
            <pc:docMk/>
            <pc:sldMk cId="479301313" sldId="372"/>
            <ac:picMk id="8" creationId="{B3F71A60-E700-4D17-B3CA-F6B21BD947A5}"/>
          </ac:picMkLst>
        </pc:picChg>
        <pc:picChg chg="add mod modCrop">
          <ac:chgData name="Yeman Alashqar" userId="f2691d1d-4988-49b6-ba05-4530dab37321" providerId="ADAL" clId="{12C8307D-DCF6-4E44-B633-23C0D10559B0}" dt="2020-12-15T10:43:02.445" v="365" actId="1076"/>
          <ac:picMkLst>
            <pc:docMk/>
            <pc:sldMk cId="479301313" sldId="372"/>
            <ac:picMk id="9" creationId="{7C89A9F4-081E-4FEC-B554-4F5FF86E1C1F}"/>
          </ac:picMkLst>
        </pc:picChg>
      </pc:sldChg>
      <pc:sldChg chg="addSp delSp modSp add del mod">
        <pc:chgData name="Yeman Alashqar" userId="f2691d1d-4988-49b6-ba05-4530dab37321" providerId="ADAL" clId="{12C8307D-DCF6-4E44-B633-23C0D10559B0}" dt="2020-12-15T10:43:28.627" v="378" actId="47"/>
        <pc:sldMkLst>
          <pc:docMk/>
          <pc:sldMk cId="2618331992" sldId="373"/>
        </pc:sldMkLst>
        <pc:spChg chg="mod">
          <ac:chgData name="Yeman Alashqar" userId="f2691d1d-4988-49b6-ba05-4530dab37321" providerId="ADAL" clId="{12C8307D-DCF6-4E44-B633-23C0D10559B0}" dt="2020-12-15T10:24:08.698" v="347" actId="26606"/>
          <ac:spMkLst>
            <pc:docMk/>
            <pc:sldMk cId="2618331992" sldId="373"/>
            <ac:spMk id="6" creationId="{AD725B32-E9A4-441C-9745-3EE0AB307672}"/>
          </ac:spMkLst>
        </pc:spChg>
        <pc:spChg chg="mod">
          <ac:chgData name="Yeman Alashqar" userId="f2691d1d-4988-49b6-ba05-4530dab37321" providerId="ADAL" clId="{12C8307D-DCF6-4E44-B633-23C0D10559B0}" dt="2020-12-15T10:24:08.698" v="347" actId="26606"/>
          <ac:spMkLst>
            <pc:docMk/>
            <pc:sldMk cId="2618331992" sldId="373"/>
            <ac:spMk id="7" creationId="{A21994E9-9378-4BFE-8CDE-807239A9F013}"/>
          </ac:spMkLst>
        </pc:spChg>
        <pc:spChg chg="del">
          <ac:chgData name="Yeman Alashqar" userId="f2691d1d-4988-49b6-ba05-4530dab37321" providerId="ADAL" clId="{12C8307D-DCF6-4E44-B633-23C0D10559B0}" dt="2020-12-15T10:19:01.845" v="331" actId="26606"/>
          <ac:spMkLst>
            <pc:docMk/>
            <pc:sldMk cId="2618331992" sldId="373"/>
            <ac:spMk id="12" creationId="{79BB35BC-D5C2-4C8B-A22A-A71E6191913B}"/>
          </ac:spMkLst>
        </pc:spChg>
        <pc:spChg chg="add del">
          <ac:chgData name="Yeman Alashqar" userId="f2691d1d-4988-49b6-ba05-4530dab37321" providerId="ADAL" clId="{12C8307D-DCF6-4E44-B633-23C0D10559B0}" dt="2020-12-15T10:24:08.698" v="347" actId="26606"/>
          <ac:spMkLst>
            <pc:docMk/>
            <pc:sldMk cId="2618331992" sldId="373"/>
            <ac:spMk id="17" creationId="{117AB3D3-3C9C-4DED-809A-78734805B895}"/>
          </ac:spMkLst>
        </pc:spChg>
        <pc:spChg chg="add del">
          <ac:chgData name="Yeman Alashqar" userId="f2691d1d-4988-49b6-ba05-4530dab37321" providerId="ADAL" clId="{12C8307D-DCF6-4E44-B633-23C0D10559B0}" dt="2020-12-15T10:24:08.698" v="347" actId="26606"/>
          <ac:spMkLst>
            <pc:docMk/>
            <pc:sldMk cId="2618331992" sldId="373"/>
            <ac:spMk id="19" creationId="{3A9A4357-BD1D-4622-A4FE-766E6AB8DE84}"/>
          </ac:spMkLst>
        </pc:spChg>
        <pc:spChg chg="add del">
          <ac:chgData name="Yeman Alashqar" userId="f2691d1d-4988-49b6-ba05-4530dab37321" providerId="ADAL" clId="{12C8307D-DCF6-4E44-B633-23C0D10559B0}" dt="2020-12-15T10:24:08.698" v="347" actId="26606"/>
          <ac:spMkLst>
            <pc:docMk/>
            <pc:sldMk cId="2618331992" sldId="373"/>
            <ac:spMk id="21" creationId="{E659831F-0D9A-4C63-9EBB-8435B85A440F}"/>
          </ac:spMkLst>
        </pc:spChg>
        <pc:spChg chg="add del">
          <ac:chgData name="Yeman Alashqar" userId="f2691d1d-4988-49b6-ba05-4530dab37321" providerId="ADAL" clId="{12C8307D-DCF6-4E44-B633-23C0D10559B0}" dt="2020-12-15T10:24:08.698" v="347" actId="26606"/>
          <ac:spMkLst>
            <pc:docMk/>
            <pc:sldMk cId="2618331992" sldId="373"/>
            <ac:spMk id="23" creationId="{E6995CE5-F890-4ABA-82A2-26507CE8D2A3}"/>
          </ac:spMkLst>
        </pc:spChg>
        <pc:spChg chg="add">
          <ac:chgData name="Yeman Alashqar" userId="f2691d1d-4988-49b6-ba05-4530dab37321" providerId="ADAL" clId="{12C8307D-DCF6-4E44-B633-23C0D10559B0}" dt="2020-12-15T10:24:08.698" v="347" actId="26606"/>
          <ac:spMkLst>
            <pc:docMk/>
            <pc:sldMk cId="2618331992" sldId="373"/>
            <ac:spMk id="25" creationId="{6ECA6DCB-B7E1-40A9-9524-540C6DA40B1B}"/>
          </ac:spMkLst>
        </pc:spChg>
        <pc:spChg chg="add del">
          <ac:chgData name="Yeman Alashqar" userId="f2691d1d-4988-49b6-ba05-4530dab37321" providerId="ADAL" clId="{12C8307D-DCF6-4E44-B633-23C0D10559B0}" dt="2020-12-15T10:24:07.062" v="346" actId="26606"/>
          <ac:spMkLst>
            <pc:docMk/>
            <pc:sldMk cId="2618331992" sldId="373"/>
            <ac:spMk id="28" creationId="{99F1FFA9-D672-408C-9220-ADEEC6ABDD09}"/>
          </ac:spMkLst>
        </pc:spChg>
        <pc:spChg chg="add">
          <ac:chgData name="Yeman Alashqar" userId="f2691d1d-4988-49b6-ba05-4530dab37321" providerId="ADAL" clId="{12C8307D-DCF6-4E44-B633-23C0D10559B0}" dt="2020-12-15T10:24:08.698" v="347" actId="26606"/>
          <ac:spMkLst>
            <pc:docMk/>
            <pc:sldMk cId="2618331992" sldId="373"/>
            <ac:spMk id="34" creationId="{3873B707-463F-40B0-8227-E8CC6C67EB25}"/>
          </ac:spMkLst>
        </pc:spChg>
        <pc:spChg chg="add">
          <ac:chgData name="Yeman Alashqar" userId="f2691d1d-4988-49b6-ba05-4530dab37321" providerId="ADAL" clId="{12C8307D-DCF6-4E44-B633-23C0D10559B0}" dt="2020-12-15T10:24:08.698" v="347" actId="26606"/>
          <ac:spMkLst>
            <pc:docMk/>
            <pc:sldMk cId="2618331992" sldId="373"/>
            <ac:spMk id="36" creationId="{C13237C8-E62C-4F0D-A318-BD6FB6C2D138}"/>
          </ac:spMkLst>
        </pc:spChg>
        <pc:spChg chg="add">
          <ac:chgData name="Yeman Alashqar" userId="f2691d1d-4988-49b6-ba05-4530dab37321" providerId="ADAL" clId="{12C8307D-DCF6-4E44-B633-23C0D10559B0}" dt="2020-12-15T10:24:08.698" v="347" actId="26606"/>
          <ac:spMkLst>
            <pc:docMk/>
            <pc:sldMk cId="2618331992" sldId="373"/>
            <ac:spMk id="38" creationId="{19C9EAEA-39D0-4B0E-A0EB-51E7B26740B1}"/>
          </ac:spMkLst>
        </pc:spChg>
        <pc:spChg chg="add">
          <ac:chgData name="Yeman Alashqar" userId="f2691d1d-4988-49b6-ba05-4530dab37321" providerId="ADAL" clId="{12C8307D-DCF6-4E44-B633-23C0D10559B0}" dt="2020-12-15T10:24:08.698" v="347" actId="26606"/>
          <ac:spMkLst>
            <pc:docMk/>
            <pc:sldMk cId="2618331992" sldId="373"/>
            <ac:spMk id="40" creationId="{8CB5D2D7-DF65-4E86-BFBA-FFB9B5ACEB64}"/>
          </ac:spMkLst>
        </pc:spChg>
        <pc:grpChg chg="add">
          <ac:chgData name="Yeman Alashqar" userId="f2691d1d-4988-49b6-ba05-4530dab37321" providerId="ADAL" clId="{12C8307D-DCF6-4E44-B633-23C0D10559B0}" dt="2020-12-15T10:24:08.698" v="347" actId="26606"/>
          <ac:grpSpMkLst>
            <pc:docMk/>
            <pc:sldMk cId="2618331992" sldId="373"/>
            <ac:grpSpMk id="30" creationId="{1DE889C7-FAD6-4397-98E2-05D503484459}"/>
          </ac:grpSpMkLst>
        </pc:grpChg>
        <pc:picChg chg="del">
          <ac:chgData name="Yeman Alashqar" userId="f2691d1d-4988-49b6-ba05-4530dab37321" providerId="ADAL" clId="{12C8307D-DCF6-4E44-B633-23C0D10559B0}" dt="2020-12-15T10:18:19.913" v="321" actId="478"/>
          <ac:picMkLst>
            <pc:docMk/>
            <pc:sldMk cId="2618331992" sldId="373"/>
            <ac:picMk id="3" creationId="{E3CD9385-365D-47D4-BA9E-E6B446028CCA}"/>
          </ac:picMkLst>
        </pc:picChg>
        <pc:picChg chg="add del mod">
          <ac:chgData name="Yeman Alashqar" userId="f2691d1d-4988-49b6-ba05-4530dab37321" providerId="ADAL" clId="{12C8307D-DCF6-4E44-B633-23C0D10559B0}" dt="2020-12-15T10:18:56.079" v="328" actId="21"/>
          <ac:picMkLst>
            <pc:docMk/>
            <pc:sldMk cId="2618331992" sldId="373"/>
            <ac:picMk id="4" creationId="{6FA85968-2450-45F5-BE85-82E7880A43CD}"/>
          </ac:picMkLst>
        </pc:picChg>
        <pc:picChg chg="add del mod">
          <ac:chgData name="Yeman Alashqar" userId="f2691d1d-4988-49b6-ba05-4530dab37321" providerId="ADAL" clId="{12C8307D-DCF6-4E44-B633-23C0D10559B0}" dt="2020-12-15T10:18:56.079" v="328" actId="21"/>
          <ac:picMkLst>
            <pc:docMk/>
            <pc:sldMk cId="2618331992" sldId="373"/>
            <ac:picMk id="8" creationId="{ACDDE1F5-D8E8-4F87-A5E1-29CCEE4BE031}"/>
          </ac:picMkLst>
        </pc:picChg>
        <pc:picChg chg="add del mod ord">
          <ac:chgData name="Yeman Alashqar" userId="f2691d1d-4988-49b6-ba05-4530dab37321" providerId="ADAL" clId="{12C8307D-DCF6-4E44-B633-23C0D10559B0}" dt="2020-12-15T10:42:17.754" v="349" actId="21"/>
          <ac:picMkLst>
            <pc:docMk/>
            <pc:sldMk cId="2618331992" sldId="373"/>
            <ac:picMk id="9" creationId="{F5262F85-6586-4DD0-817B-4DF0AD908AE8}"/>
          </ac:picMkLst>
        </pc:picChg>
        <pc:picChg chg="add del mod">
          <ac:chgData name="Yeman Alashqar" userId="f2691d1d-4988-49b6-ba05-4530dab37321" providerId="ADAL" clId="{12C8307D-DCF6-4E44-B633-23C0D10559B0}" dt="2020-12-15T10:42:17.754" v="349" actId="21"/>
          <ac:picMkLst>
            <pc:docMk/>
            <pc:sldMk cId="2618331992" sldId="373"/>
            <ac:picMk id="11" creationId="{1A6CECF1-5320-4E97-9E1F-F304E115ABBF}"/>
          </ac:picMkLst>
        </pc:picChg>
      </pc:sldChg>
      <pc:sldChg chg="addSp modSp new mod ord setBg">
        <pc:chgData name="Yeman Alashqar" userId="f2691d1d-4988-49b6-ba05-4530dab37321" providerId="ADAL" clId="{12C8307D-DCF6-4E44-B633-23C0D10559B0}" dt="2020-12-16T05:47:46.713" v="497"/>
        <pc:sldMkLst>
          <pc:docMk/>
          <pc:sldMk cId="3897627732" sldId="373"/>
        </pc:sldMkLst>
        <pc:spChg chg="add mod ord">
          <ac:chgData name="Yeman Alashqar" userId="f2691d1d-4988-49b6-ba05-4530dab37321" providerId="ADAL" clId="{12C8307D-DCF6-4E44-B633-23C0D10559B0}" dt="2020-12-16T05:47:06.828" v="490" actId="20577"/>
          <ac:spMkLst>
            <pc:docMk/>
            <pc:sldMk cId="3897627732" sldId="373"/>
            <ac:spMk id="3" creationId="{B3756EE0-5762-48F8-90C2-86645860DFD5}"/>
          </ac:spMkLst>
        </pc:spChg>
        <pc:spChg chg="add mod">
          <ac:chgData name="Yeman Alashqar" userId="f2691d1d-4988-49b6-ba05-4530dab37321" providerId="ADAL" clId="{12C8307D-DCF6-4E44-B633-23C0D10559B0}" dt="2020-12-16T05:46:25.133" v="465" actId="26606"/>
          <ac:spMkLst>
            <pc:docMk/>
            <pc:sldMk cId="3897627732" sldId="373"/>
            <ac:spMk id="5" creationId="{231309C7-F9E7-4013-B38C-FD4664420B84}"/>
          </ac:spMkLst>
        </pc:spChg>
        <pc:spChg chg="add">
          <ac:chgData name="Yeman Alashqar" userId="f2691d1d-4988-49b6-ba05-4530dab37321" providerId="ADAL" clId="{12C8307D-DCF6-4E44-B633-23C0D10559B0}" dt="2020-12-16T05:46:25.133" v="465" actId="26606"/>
          <ac:spMkLst>
            <pc:docMk/>
            <pc:sldMk cId="3897627732" sldId="373"/>
            <ac:spMk id="10" creationId="{7CB4857B-ED7C-444D-9F04-2F885114A1C2}"/>
          </ac:spMkLst>
        </pc:spChg>
        <pc:spChg chg="add">
          <ac:chgData name="Yeman Alashqar" userId="f2691d1d-4988-49b6-ba05-4530dab37321" providerId="ADAL" clId="{12C8307D-DCF6-4E44-B633-23C0D10559B0}" dt="2020-12-16T05:46:25.133" v="465" actId="26606"/>
          <ac:spMkLst>
            <pc:docMk/>
            <pc:sldMk cId="3897627732" sldId="373"/>
            <ac:spMk id="12" creationId="{D18046FB-44EA-4FD8-A585-EA09A319B2D0}"/>
          </ac:spMkLst>
        </pc:spChg>
        <pc:spChg chg="add">
          <ac:chgData name="Yeman Alashqar" userId="f2691d1d-4988-49b6-ba05-4530dab37321" providerId="ADAL" clId="{12C8307D-DCF6-4E44-B633-23C0D10559B0}" dt="2020-12-16T05:46:25.133" v="465" actId="26606"/>
          <ac:spMkLst>
            <pc:docMk/>
            <pc:sldMk cId="3897627732" sldId="373"/>
            <ac:spMk id="14" creationId="{479F5F2B-8B58-4140-AE6A-51F6C67B18D9}"/>
          </ac:spMkLst>
        </pc:spChg>
        <pc:picChg chg="add mod">
          <ac:chgData name="Yeman Alashqar" userId="f2691d1d-4988-49b6-ba05-4530dab37321" providerId="ADAL" clId="{12C8307D-DCF6-4E44-B633-23C0D10559B0}" dt="2020-12-16T05:47:40.766" v="495" actId="1076"/>
          <ac:picMkLst>
            <pc:docMk/>
            <pc:sldMk cId="3897627732" sldId="373"/>
            <ac:picMk id="9" creationId="{FDF7BD8B-66DC-4129-908F-889724FC4D9F}"/>
          </ac:picMkLst>
        </pc:picChg>
      </pc:sldChg>
      <pc:sldChg chg="addSp modSp add mod ord setBg">
        <pc:chgData name="Yeman Alashqar" userId="f2691d1d-4988-49b6-ba05-4530dab37321" providerId="ADAL" clId="{12C8307D-DCF6-4E44-B633-23C0D10559B0}" dt="2020-12-16T05:52:17.633" v="523"/>
        <pc:sldMkLst>
          <pc:docMk/>
          <pc:sldMk cId="540209476" sldId="374"/>
        </pc:sldMkLst>
        <pc:spChg chg="mod ord">
          <ac:chgData name="Yeman Alashqar" userId="f2691d1d-4988-49b6-ba05-4530dab37321" providerId="ADAL" clId="{12C8307D-DCF6-4E44-B633-23C0D10559B0}" dt="2020-12-16T05:50:00.798" v="522" actId="14100"/>
          <ac:spMkLst>
            <pc:docMk/>
            <pc:sldMk cId="540209476" sldId="374"/>
            <ac:spMk id="3" creationId="{B3756EE0-5762-48F8-90C2-86645860DFD5}"/>
          </ac:spMkLst>
        </pc:spChg>
        <pc:spChg chg="add mod">
          <ac:chgData name="Yeman Alashqar" userId="f2691d1d-4988-49b6-ba05-4530dab37321" providerId="ADAL" clId="{12C8307D-DCF6-4E44-B633-23C0D10559B0}" dt="2020-12-16T05:48:29.177" v="506" actId="26606"/>
          <ac:spMkLst>
            <pc:docMk/>
            <pc:sldMk cId="540209476" sldId="374"/>
            <ac:spMk id="4" creationId="{E1B79FE4-E3D9-4B3B-9FD8-A6219AE77BE5}"/>
          </ac:spMkLst>
        </pc:spChg>
        <pc:spChg chg="add">
          <ac:chgData name="Yeman Alashqar" userId="f2691d1d-4988-49b6-ba05-4530dab37321" providerId="ADAL" clId="{12C8307D-DCF6-4E44-B633-23C0D10559B0}" dt="2020-12-16T05:48:29.177" v="506" actId="26606"/>
          <ac:spMkLst>
            <pc:docMk/>
            <pc:sldMk cId="540209476" sldId="374"/>
            <ac:spMk id="9" creationId="{7CB4857B-ED7C-444D-9F04-2F885114A1C2}"/>
          </ac:spMkLst>
        </pc:spChg>
        <pc:spChg chg="add">
          <ac:chgData name="Yeman Alashqar" userId="f2691d1d-4988-49b6-ba05-4530dab37321" providerId="ADAL" clId="{12C8307D-DCF6-4E44-B633-23C0D10559B0}" dt="2020-12-16T05:48:29.177" v="506" actId="26606"/>
          <ac:spMkLst>
            <pc:docMk/>
            <pc:sldMk cId="540209476" sldId="374"/>
            <ac:spMk id="11" creationId="{D18046FB-44EA-4FD8-A585-EA09A319B2D0}"/>
          </ac:spMkLst>
        </pc:spChg>
        <pc:spChg chg="add">
          <ac:chgData name="Yeman Alashqar" userId="f2691d1d-4988-49b6-ba05-4530dab37321" providerId="ADAL" clId="{12C8307D-DCF6-4E44-B633-23C0D10559B0}" dt="2020-12-16T05:48:29.177" v="506" actId="26606"/>
          <ac:spMkLst>
            <pc:docMk/>
            <pc:sldMk cId="540209476" sldId="374"/>
            <ac:spMk id="13" creationId="{479F5F2B-8B58-4140-AE6A-51F6C67B18D9}"/>
          </ac:spMkLst>
        </pc:spChg>
        <pc:picChg chg="add mod">
          <ac:chgData name="Yeman Alashqar" userId="f2691d1d-4988-49b6-ba05-4530dab37321" providerId="ADAL" clId="{12C8307D-DCF6-4E44-B633-23C0D10559B0}" dt="2020-12-16T05:52:17.633" v="523"/>
          <ac:picMkLst>
            <pc:docMk/>
            <pc:sldMk cId="540209476" sldId="374"/>
            <ac:picMk id="8" creationId="{011BB27E-2A78-49DF-9E56-764CE844DAB6}"/>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4" Type="http://schemas.openxmlformats.org/officeDocument/2006/relationships/image" Target="../media/image78.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diagrams/_rels/data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ata7.xml.rels><?xml version="1.0" encoding="UTF-8" standalone="yes"?>
<Relationships xmlns="http://schemas.openxmlformats.org/package/2006/relationships"><Relationship Id="rId8" Type="http://schemas.openxmlformats.org/officeDocument/2006/relationships/image" Target="../media/image66.svg"/><Relationship Id="rId13" Type="http://schemas.openxmlformats.org/officeDocument/2006/relationships/image" Target="../media/image71.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sv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2.svg"/><Relationship Id="rId9" Type="http://schemas.openxmlformats.org/officeDocument/2006/relationships/image" Target="../media/image67.png"/><Relationship Id="rId14" Type="http://schemas.openxmlformats.org/officeDocument/2006/relationships/image" Target="../media/image72.svg"/></Relationships>
</file>

<file path=ppt/diagrams/_rels/data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7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4" Type="http://schemas.openxmlformats.org/officeDocument/2006/relationships/image" Target="../media/image7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diagrams/_rels/drawing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66.svg"/><Relationship Id="rId13" Type="http://schemas.openxmlformats.org/officeDocument/2006/relationships/image" Target="../media/image71.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sv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2.svg"/><Relationship Id="rId9" Type="http://schemas.openxmlformats.org/officeDocument/2006/relationships/image" Target="../media/image67.png"/><Relationship Id="rId14" Type="http://schemas.openxmlformats.org/officeDocument/2006/relationships/image" Target="../media/image7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7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CEECA-8588-4EFD-A8F7-EFB44D747C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58DE9D-C45C-4870-A1D5-1DF4DF54CD7D}">
      <dgm:prSet custT="1"/>
      <dgm:spPr/>
      <dgm:t>
        <a:bodyPr/>
        <a:lstStyle/>
        <a:p>
          <a:pPr>
            <a:lnSpc>
              <a:spcPct val="100000"/>
            </a:lnSpc>
          </a:pPr>
          <a:r>
            <a:rPr lang="en-US" sz="1800" b="0" cap="none" spc="0" dirty="0">
              <a:ln w="0"/>
              <a:solidFill>
                <a:schemeClr val="accent1"/>
              </a:solidFill>
              <a:effectLst>
                <a:outerShdw blurRad="38100" dist="25400" dir="5400000" algn="ctr" rotWithShape="0">
                  <a:srgbClr val="6E747A">
                    <a:alpha val="43000"/>
                  </a:srgbClr>
                </a:outerShdw>
              </a:effectLst>
            </a:rPr>
            <a:t>Construct responsive website layout’s</a:t>
          </a:r>
        </a:p>
      </dgm:t>
    </dgm:pt>
    <dgm:pt modelId="{3247FD22-E630-4C62-A45B-50628324C962}" type="parTrans" cxnId="{90260E28-067F-4FF9-9F57-54128A046583}">
      <dgm:prSet/>
      <dgm:spPr/>
      <dgm:t>
        <a:bodyPr/>
        <a:lstStyle/>
        <a:p>
          <a:endParaRPr lang="en-US"/>
        </a:p>
      </dgm:t>
    </dgm:pt>
    <dgm:pt modelId="{DF7C83DE-0A82-44D5-864A-B34BEC8D2CB5}" type="sibTrans" cxnId="{90260E28-067F-4FF9-9F57-54128A046583}">
      <dgm:prSet/>
      <dgm:spPr/>
      <dgm:t>
        <a:bodyPr/>
        <a:lstStyle/>
        <a:p>
          <a:endParaRPr lang="en-US"/>
        </a:p>
      </dgm:t>
    </dgm:pt>
    <dgm:pt modelId="{596450FF-5DFC-4E01-9C9A-B337C27A1D22}">
      <dgm:prSet custT="1"/>
      <dgm:spPr/>
      <dgm:t>
        <a:bodyPr/>
        <a:lstStyle/>
        <a:p>
          <a:pPr algn="just">
            <a:lnSpc>
              <a:spcPct val="100000"/>
            </a:lnSpc>
          </a:pPr>
          <a:r>
            <a:rPr lang="en-US" sz="1800" dirty="0"/>
            <a:t>Develop an understanding of different use cases for CSS positioning and display properties and structure the layout of a web page.</a:t>
          </a:r>
        </a:p>
      </dgm:t>
    </dgm:pt>
    <dgm:pt modelId="{853B222D-3F22-4813-9871-A54C2419322E}" type="parTrans" cxnId="{D9AC8EFA-C38E-4B01-8A4D-46E230397CB6}">
      <dgm:prSet/>
      <dgm:spPr/>
      <dgm:t>
        <a:bodyPr/>
        <a:lstStyle/>
        <a:p>
          <a:endParaRPr lang="en-US"/>
        </a:p>
      </dgm:t>
    </dgm:pt>
    <dgm:pt modelId="{8F8FA2F3-35D6-47C0-ABE6-0EEDFD5EED02}" type="sibTrans" cxnId="{D9AC8EFA-C38E-4B01-8A4D-46E230397CB6}">
      <dgm:prSet/>
      <dgm:spPr/>
      <dgm:t>
        <a:bodyPr/>
        <a:lstStyle/>
        <a:p>
          <a:endParaRPr lang="en-US"/>
        </a:p>
      </dgm:t>
    </dgm:pt>
    <dgm:pt modelId="{D88D5C3D-6E4A-438F-9143-FB36D43A9976}">
      <dgm:prSet/>
      <dgm:spPr/>
      <dgm:t>
        <a:bodyPr/>
        <a:lstStyle/>
        <a:p>
          <a:pPr>
            <a:lnSpc>
              <a:spcPct val="100000"/>
            </a:lnSpc>
          </a:pPr>
          <a:r>
            <a:rPr lang="en-US" dirty="0"/>
            <a:t>-</a:t>
          </a:r>
        </a:p>
      </dgm:t>
    </dgm:pt>
    <dgm:pt modelId="{FA6710EB-62A8-479F-A1EB-D52DE73C598E}" type="parTrans" cxnId="{6B17DC0C-7D0C-4770-90CA-D7DB936D3497}">
      <dgm:prSet/>
      <dgm:spPr/>
      <dgm:t>
        <a:bodyPr/>
        <a:lstStyle/>
        <a:p>
          <a:endParaRPr lang="en-US"/>
        </a:p>
      </dgm:t>
    </dgm:pt>
    <dgm:pt modelId="{96A59CF4-D4F6-4388-BFA4-41B4B942F791}" type="sibTrans" cxnId="{6B17DC0C-7D0C-4770-90CA-D7DB936D3497}">
      <dgm:prSet/>
      <dgm:spPr/>
      <dgm:t>
        <a:bodyPr/>
        <a:lstStyle/>
        <a:p>
          <a:endParaRPr lang="en-US"/>
        </a:p>
      </dgm:t>
    </dgm:pt>
    <dgm:pt modelId="{66F31F85-533C-404C-9306-31E99D33413E}">
      <dgm:prSet/>
      <dgm:spPr/>
      <dgm:t>
        <a:bodyPr/>
        <a:lstStyle/>
        <a:p>
          <a:pPr>
            <a:lnSpc>
              <a:spcPct val="100000"/>
            </a:lnSpc>
          </a:pPr>
          <a:r>
            <a:rPr lang="en-US" dirty="0"/>
            <a:t>-</a:t>
          </a:r>
        </a:p>
      </dgm:t>
    </dgm:pt>
    <dgm:pt modelId="{DFABD8A6-FDDC-4F54-8478-6AF4BBE6B68E}" type="parTrans" cxnId="{A648DAB5-784F-470C-8E97-2B7D5C799557}">
      <dgm:prSet/>
      <dgm:spPr/>
      <dgm:t>
        <a:bodyPr/>
        <a:lstStyle/>
        <a:p>
          <a:endParaRPr lang="en-US"/>
        </a:p>
      </dgm:t>
    </dgm:pt>
    <dgm:pt modelId="{EBFEED80-9A10-4ABA-95DC-2688A8E499C9}" type="sibTrans" cxnId="{A648DAB5-784F-470C-8E97-2B7D5C799557}">
      <dgm:prSet/>
      <dgm:spPr/>
      <dgm:t>
        <a:bodyPr/>
        <a:lstStyle/>
        <a:p>
          <a:endParaRPr lang="en-US"/>
        </a:p>
      </dgm:t>
    </dgm:pt>
    <dgm:pt modelId="{193DAF70-ED6E-4211-9C24-8E7EE04408A4}">
      <dgm:prSet custT="1"/>
      <dgm:spPr/>
      <dgm:t>
        <a:bodyPr/>
        <a:lstStyle/>
        <a:p>
          <a:pPr>
            <a:lnSpc>
              <a:spcPct val="100000"/>
            </a:lnSpc>
          </a:pPr>
          <a:r>
            <a:rPr lang="en-US" sz="2100" b="0" cap="none" spc="0" dirty="0">
              <a:ln w="0"/>
              <a:solidFill>
                <a:schemeClr val="accent1"/>
              </a:solidFill>
              <a:effectLst>
                <a:outerShdw blurRad="38100" dist="25400" dir="5400000" algn="ctr" rotWithShape="0">
                  <a:srgbClr val="6E747A">
                    <a:alpha val="43000"/>
                  </a:srgbClr>
                </a:outerShdw>
              </a:effectLst>
            </a:rPr>
            <a:t>Develop interactive websites using JavaScript</a:t>
          </a:r>
        </a:p>
      </dgm:t>
    </dgm:pt>
    <dgm:pt modelId="{22A926C9-C9E5-4297-A740-376B27BE104C}" type="parTrans" cxnId="{130CBCCF-5DEF-4C23-BDCB-B5A9E2F21358}">
      <dgm:prSet/>
      <dgm:spPr/>
      <dgm:t>
        <a:bodyPr/>
        <a:lstStyle/>
        <a:p>
          <a:endParaRPr lang="en-US"/>
        </a:p>
      </dgm:t>
    </dgm:pt>
    <dgm:pt modelId="{936A3D20-E3C6-45D0-87A5-6E8DC89EE1EA}" type="sibTrans" cxnId="{130CBCCF-5DEF-4C23-BDCB-B5A9E2F21358}">
      <dgm:prSet/>
      <dgm:spPr/>
      <dgm:t>
        <a:bodyPr/>
        <a:lstStyle/>
        <a:p>
          <a:endParaRPr lang="en-US"/>
        </a:p>
      </dgm:t>
    </dgm:pt>
    <dgm:pt modelId="{05F1E6BB-4875-4D32-9406-96606F41663E}">
      <dgm:prSet custT="1"/>
      <dgm:spPr/>
      <dgm:t>
        <a:bodyPr/>
        <a:lstStyle/>
        <a:p>
          <a:pPr>
            <a:lnSpc>
              <a:spcPct val="100000"/>
            </a:lnSpc>
          </a:pPr>
          <a:r>
            <a:rPr lang="en-US" sz="1800" dirty="0"/>
            <a:t>Use JavaScript to control a webpage and learn what the Document Object Model (DOM) is.</a:t>
          </a:r>
        </a:p>
      </dgm:t>
    </dgm:pt>
    <dgm:pt modelId="{17AFA64F-540B-4244-BE71-8B58ACB16CC0}" type="parTrans" cxnId="{F9BB20E9-4A72-47E6-B19F-4D2308140997}">
      <dgm:prSet/>
      <dgm:spPr/>
      <dgm:t>
        <a:bodyPr/>
        <a:lstStyle/>
        <a:p>
          <a:endParaRPr lang="en-US"/>
        </a:p>
      </dgm:t>
    </dgm:pt>
    <dgm:pt modelId="{4E625BD5-8301-4539-9161-21E54E9232FE}" type="sibTrans" cxnId="{F9BB20E9-4A72-47E6-B19F-4D2308140997}">
      <dgm:prSet/>
      <dgm:spPr/>
      <dgm:t>
        <a:bodyPr/>
        <a:lstStyle/>
        <a:p>
          <a:endParaRPr lang="en-US"/>
        </a:p>
      </dgm:t>
    </dgm:pt>
    <dgm:pt modelId="{FD2A2631-4C61-4AB7-A85F-2C7B007F78F3}">
      <dgm:prSet custT="1"/>
      <dgm:spPr/>
      <dgm:t>
        <a:bodyPr/>
        <a:lstStyle/>
        <a:p>
          <a:pPr>
            <a:lnSpc>
              <a:spcPct val="100000"/>
            </a:lnSpc>
          </a:pPr>
          <a:r>
            <a:rPr lang="en-US" sz="1700" dirty="0"/>
            <a:t>Effectively create the structure of a website using semantic HTML, and style websites with CSS and responsive layouts.</a:t>
          </a:r>
        </a:p>
      </dgm:t>
    </dgm:pt>
    <dgm:pt modelId="{4B6B222D-14A1-49D2-B089-D73CAD736D72}" type="parTrans" cxnId="{67156319-3864-4EF9-96A2-002C714AB0F0}">
      <dgm:prSet/>
      <dgm:spPr/>
      <dgm:t>
        <a:bodyPr/>
        <a:lstStyle/>
        <a:p>
          <a:endParaRPr lang="en-US"/>
        </a:p>
      </dgm:t>
    </dgm:pt>
    <dgm:pt modelId="{C9EC0471-B10B-4FE2-B3D5-B7BB1C9816EC}" type="sibTrans" cxnId="{67156319-3864-4EF9-96A2-002C714AB0F0}">
      <dgm:prSet/>
      <dgm:spPr/>
      <dgm:t>
        <a:bodyPr/>
        <a:lstStyle/>
        <a:p>
          <a:endParaRPr lang="en-US"/>
        </a:p>
      </dgm:t>
    </dgm:pt>
    <dgm:pt modelId="{A5F18461-36AA-45F8-A67C-44EBFF7DD2AF}" type="pres">
      <dgm:prSet presAssocID="{BFFCEECA-8588-4EFD-A8F7-EFB44D747CCF}" presName="root" presStyleCnt="0">
        <dgm:presLayoutVars>
          <dgm:dir/>
          <dgm:resizeHandles val="exact"/>
        </dgm:presLayoutVars>
      </dgm:prSet>
      <dgm:spPr/>
    </dgm:pt>
    <dgm:pt modelId="{6DEC84D1-7E3C-472C-8181-DB3B81208AA3}" type="pres">
      <dgm:prSet presAssocID="{FD2A2631-4C61-4AB7-A85F-2C7B007F78F3}" presName="compNode" presStyleCnt="0"/>
      <dgm:spPr/>
    </dgm:pt>
    <dgm:pt modelId="{E5D736B3-883F-4C89-ABCB-C82E545E64F7}" type="pres">
      <dgm:prSet presAssocID="{FD2A2631-4C61-4AB7-A85F-2C7B007F78F3}" presName="bgRect" presStyleLbl="bgShp" presStyleIdx="0" presStyleCnt="3"/>
      <dgm:spPr/>
    </dgm:pt>
    <dgm:pt modelId="{3049DEA5-5081-4574-83CE-8B6B329F0CA7}" type="pres">
      <dgm:prSet presAssocID="{FD2A2631-4C61-4AB7-A85F-2C7B007F78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3d Glasses"/>
        </a:ext>
      </dgm:extLst>
    </dgm:pt>
    <dgm:pt modelId="{E58D9CFF-922B-4B00-AB3E-5595960ACF1A}" type="pres">
      <dgm:prSet presAssocID="{FD2A2631-4C61-4AB7-A85F-2C7B007F78F3}" presName="spaceRect" presStyleCnt="0"/>
      <dgm:spPr/>
    </dgm:pt>
    <dgm:pt modelId="{E6A269E8-2507-4C21-8AFD-DC3AB6EF9490}" type="pres">
      <dgm:prSet presAssocID="{FD2A2631-4C61-4AB7-A85F-2C7B007F78F3}" presName="parTx" presStyleLbl="revTx" presStyleIdx="0" presStyleCnt="6" custLinFactNeighborX="52083" custLinFactNeighborY="-214">
        <dgm:presLayoutVars>
          <dgm:chMax val="0"/>
          <dgm:chPref val="0"/>
        </dgm:presLayoutVars>
      </dgm:prSet>
      <dgm:spPr/>
    </dgm:pt>
    <dgm:pt modelId="{6AB78405-7F83-4F67-9934-266AC7621B48}" type="pres">
      <dgm:prSet presAssocID="{FD2A2631-4C61-4AB7-A85F-2C7B007F78F3}" presName="desTx" presStyleLbl="revTx" presStyleIdx="1" presStyleCnt="6" custScaleX="100000" custLinFactX="-73659" custLinFactNeighborX="-100000" custLinFactNeighborY="-7805">
        <dgm:presLayoutVars/>
      </dgm:prSet>
      <dgm:spPr/>
    </dgm:pt>
    <dgm:pt modelId="{9B28566F-F3FE-44D6-BF99-228EAD04BAFE}" type="pres">
      <dgm:prSet presAssocID="{C9EC0471-B10B-4FE2-B3D5-B7BB1C9816EC}" presName="sibTrans" presStyleCnt="0"/>
      <dgm:spPr/>
    </dgm:pt>
    <dgm:pt modelId="{CC1814FD-B53F-4F8A-BBA7-BCCDF169D465}" type="pres">
      <dgm:prSet presAssocID="{596450FF-5DFC-4E01-9C9A-B337C27A1D22}" presName="compNode" presStyleCnt="0"/>
      <dgm:spPr/>
    </dgm:pt>
    <dgm:pt modelId="{8446054B-8576-4D17-8BEE-7572CD1F09BE}" type="pres">
      <dgm:prSet presAssocID="{596450FF-5DFC-4E01-9C9A-B337C27A1D22}" presName="bgRect" presStyleLbl="bgShp" presStyleIdx="1" presStyleCnt="3"/>
      <dgm:spPr/>
    </dgm:pt>
    <dgm:pt modelId="{9EB0DFC0-D890-4F7D-AF2D-C4AC3D6D1992}" type="pres">
      <dgm:prSet presAssocID="{596450FF-5DFC-4E01-9C9A-B337C27A1D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80D9D4EE-F3F9-46C9-91B4-4817D4412414}" type="pres">
      <dgm:prSet presAssocID="{596450FF-5DFC-4E01-9C9A-B337C27A1D22}" presName="spaceRect" presStyleCnt="0"/>
      <dgm:spPr/>
    </dgm:pt>
    <dgm:pt modelId="{F274F03A-3F1E-47F4-B034-F7D1267B035C}" type="pres">
      <dgm:prSet presAssocID="{596450FF-5DFC-4E01-9C9A-B337C27A1D22}" presName="parTx" presStyleLbl="revTx" presStyleIdx="2" presStyleCnt="6" custScaleX="131818" custLinFactNeighborX="24699">
        <dgm:presLayoutVars>
          <dgm:chMax val="0"/>
          <dgm:chPref val="0"/>
        </dgm:presLayoutVars>
      </dgm:prSet>
      <dgm:spPr/>
    </dgm:pt>
    <dgm:pt modelId="{E29D3142-05FE-4B64-A10E-FE5909AE955D}" type="pres">
      <dgm:prSet presAssocID="{596450FF-5DFC-4E01-9C9A-B337C27A1D22}" presName="desTx" presStyleLbl="revTx" presStyleIdx="3" presStyleCnt="6">
        <dgm:presLayoutVars/>
      </dgm:prSet>
      <dgm:spPr/>
    </dgm:pt>
    <dgm:pt modelId="{B3AE1DF4-13A4-4913-AE54-8942E745D5D7}" type="pres">
      <dgm:prSet presAssocID="{8F8FA2F3-35D6-47C0-ABE6-0EEDFD5EED02}" presName="sibTrans" presStyleCnt="0"/>
      <dgm:spPr/>
    </dgm:pt>
    <dgm:pt modelId="{C3FB2C13-4CFB-4407-B96F-35C1864B17A7}" type="pres">
      <dgm:prSet presAssocID="{193DAF70-ED6E-4211-9C24-8E7EE04408A4}" presName="compNode" presStyleCnt="0"/>
      <dgm:spPr/>
    </dgm:pt>
    <dgm:pt modelId="{34E065D7-D87D-4EBE-AEDC-D29D0B1009F3}" type="pres">
      <dgm:prSet presAssocID="{193DAF70-ED6E-4211-9C24-8E7EE04408A4}" presName="bgRect" presStyleLbl="bgShp" presStyleIdx="2" presStyleCnt="3" custLinFactNeighborX="-3936" custLinFactNeighborY="557"/>
      <dgm:spPr/>
    </dgm:pt>
    <dgm:pt modelId="{EA9496FA-BEF6-406C-9700-43E899E00CE5}" type="pres">
      <dgm:prSet presAssocID="{193DAF70-ED6E-4211-9C24-8E7EE04408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D3235210-7A2B-4AA5-B4E3-9105C1852264}" type="pres">
      <dgm:prSet presAssocID="{193DAF70-ED6E-4211-9C24-8E7EE04408A4}" presName="spaceRect" presStyleCnt="0"/>
      <dgm:spPr/>
    </dgm:pt>
    <dgm:pt modelId="{565DD7DB-82EE-4103-A8AB-18F6E1DEEDCD}" type="pres">
      <dgm:prSet presAssocID="{193DAF70-ED6E-4211-9C24-8E7EE04408A4}" presName="parTx" presStyleLbl="revTx" presStyleIdx="4" presStyleCnt="6" custScaleX="87130" custLinFactNeighborX="-13425" custLinFactNeighborY="658">
        <dgm:presLayoutVars>
          <dgm:chMax val="0"/>
          <dgm:chPref val="0"/>
        </dgm:presLayoutVars>
      </dgm:prSet>
      <dgm:spPr/>
    </dgm:pt>
    <dgm:pt modelId="{6E2A7E0A-4721-4531-8888-931739CD502B}" type="pres">
      <dgm:prSet presAssocID="{193DAF70-ED6E-4211-9C24-8E7EE04408A4}" presName="desTx" presStyleLbl="revTx" presStyleIdx="5" presStyleCnt="6" custScaleX="128048" custLinFactNeighborX="4940" custLinFactNeighborY="-223">
        <dgm:presLayoutVars/>
      </dgm:prSet>
      <dgm:spPr/>
    </dgm:pt>
  </dgm:ptLst>
  <dgm:cxnLst>
    <dgm:cxn modelId="{6B17DC0C-7D0C-4770-90CA-D7DB936D3497}" srcId="{596450FF-5DFC-4E01-9C9A-B337C27A1D22}" destId="{D88D5C3D-6E4A-438F-9143-FB36D43A9976}" srcOrd="0" destOrd="0" parTransId="{FA6710EB-62A8-479F-A1EB-D52DE73C598E}" sibTransId="{96A59CF4-D4F6-4388-BFA4-41B4B942F791}"/>
    <dgm:cxn modelId="{046BF60C-85D4-45A8-900D-6D71EF10259B}" type="presOf" srcId="{596450FF-5DFC-4E01-9C9A-B337C27A1D22}" destId="{F274F03A-3F1E-47F4-B034-F7D1267B035C}" srcOrd="0" destOrd="0" presId="urn:microsoft.com/office/officeart/2018/2/layout/IconVerticalSolidList"/>
    <dgm:cxn modelId="{67156319-3864-4EF9-96A2-002C714AB0F0}" srcId="{BFFCEECA-8588-4EFD-A8F7-EFB44D747CCF}" destId="{FD2A2631-4C61-4AB7-A85F-2C7B007F78F3}" srcOrd="0" destOrd="0" parTransId="{4B6B222D-14A1-49D2-B089-D73CAD736D72}" sibTransId="{C9EC0471-B10B-4FE2-B3D5-B7BB1C9816EC}"/>
    <dgm:cxn modelId="{9B124D26-9A58-44AB-8972-5BEBDB04F0FF}" type="presOf" srcId="{D88D5C3D-6E4A-438F-9143-FB36D43A9976}" destId="{E29D3142-05FE-4B64-A10E-FE5909AE955D}" srcOrd="0" destOrd="0" presId="urn:microsoft.com/office/officeart/2018/2/layout/IconVerticalSolidList"/>
    <dgm:cxn modelId="{90260E28-067F-4FF9-9F57-54128A046583}" srcId="{FD2A2631-4C61-4AB7-A85F-2C7B007F78F3}" destId="{F758DE9D-C45C-4870-A1D5-1DF4DF54CD7D}" srcOrd="0" destOrd="0" parTransId="{3247FD22-E630-4C62-A45B-50628324C962}" sibTransId="{DF7C83DE-0A82-44D5-864A-B34BEC8D2CB5}"/>
    <dgm:cxn modelId="{06FF7578-031A-4393-B114-E2DDACF9502B}" type="presOf" srcId="{FD2A2631-4C61-4AB7-A85F-2C7B007F78F3}" destId="{E6A269E8-2507-4C21-8AFD-DC3AB6EF9490}" srcOrd="0" destOrd="0" presId="urn:microsoft.com/office/officeart/2018/2/layout/IconVerticalSolidList"/>
    <dgm:cxn modelId="{59EE3E96-AF46-4645-8FE7-F42858603765}" type="presOf" srcId="{BFFCEECA-8588-4EFD-A8F7-EFB44D747CCF}" destId="{A5F18461-36AA-45F8-A67C-44EBFF7DD2AF}" srcOrd="0" destOrd="0" presId="urn:microsoft.com/office/officeart/2018/2/layout/IconVerticalSolidList"/>
    <dgm:cxn modelId="{A648DAB5-784F-470C-8E97-2B7D5C799557}" srcId="{596450FF-5DFC-4E01-9C9A-B337C27A1D22}" destId="{66F31F85-533C-404C-9306-31E99D33413E}" srcOrd="1" destOrd="0" parTransId="{DFABD8A6-FDDC-4F54-8478-6AF4BBE6B68E}" sibTransId="{EBFEED80-9A10-4ABA-95DC-2688A8E499C9}"/>
    <dgm:cxn modelId="{4C9A82C1-CC07-442F-80AC-F4E8B6E04567}" type="presOf" srcId="{66F31F85-533C-404C-9306-31E99D33413E}" destId="{E29D3142-05FE-4B64-A10E-FE5909AE955D}" srcOrd="0" destOrd="1" presId="urn:microsoft.com/office/officeart/2018/2/layout/IconVerticalSolidList"/>
    <dgm:cxn modelId="{130CBCCF-5DEF-4C23-BDCB-B5A9E2F21358}" srcId="{BFFCEECA-8588-4EFD-A8F7-EFB44D747CCF}" destId="{193DAF70-ED6E-4211-9C24-8E7EE04408A4}" srcOrd="2" destOrd="0" parTransId="{22A926C9-C9E5-4297-A740-376B27BE104C}" sibTransId="{936A3D20-E3C6-45D0-87A5-6E8DC89EE1EA}"/>
    <dgm:cxn modelId="{D6624BDD-6301-4EA5-87B9-9BCBBAE1C5EF}" type="presOf" srcId="{05F1E6BB-4875-4D32-9406-96606F41663E}" destId="{6E2A7E0A-4721-4531-8888-931739CD502B}" srcOrd="0" destOrd="0" presId="urn:microsoft.com/office/officeart/2018/2/layout/IconVerticalSolidList"/>
    <dgm:cxn modelId="{F09CF8E6-A2D3-4C79-AD7F-61BB0A2930EB}" type="presOf" srcId="{193DAF70-ED6E-4211-9C24-8E7EE04408A4}" destId="{565DD7DB-82EE-4103-A8AB-18F6E1DEEDCD}" srcOrd="0" destOrd="0" presId="urn:microsoft.com/office/officeart/2018/2/layout/IconVerticalSolidList"/>
    <dgm:cxn modelId="{F9BB20E9-4A72-47E6-B19F-4D2308140997}" srcId="{193DAF70-ED6E-4211-9C24-8E7EE04408A4}" destId="{05F1E6BB-4875-4D32-9406-96606F41663E}" srcOrd="0" destOrd="0" parTransId="{17AFA64F-540B-4244-BE71-8B58ACB16CC0}" sibTransId="{4E625BD5-8301-4539-9161-21E54E9232FE}"/>
    <dgm:cxn modelId="{D9AC8EFA-C38E-4B01-8A4D-46E230397CB6}" srcId="{BFFCEECA-8588-4EFD-A8F7-EFB44D747CCF}" destId="{596450FF-5DFC-4E01-9C9A-B337C27A1D22}" srcOrd="1" destOrd="0" parTransId="{853B222D-3F22-4813-9871-A54C2419322E}" sibTransId="{8F8FA2F3-35D6-47C0-ABE6-0EEDFD5EED02}"/>
    <dgm:cxn modelId="{887360FE-3C5D-4BF4-91F5-C2A8C959C7D6}" type="presOf" srcId="{F758DE9D-C45C-4870-A1D5-1DF4DF54CD7D}" destId="{6AB78405-7F83-4F67-9934-266AC7621B48}" srcOrd="0" destOrd="0" presId="urn:microsoft.com/office/officeart/2018/2/layout/IconVerticalSolidList"/>
    <dgm:cxn modelId="{345411BC-8698-4C57-A1EF-F4C0D31F7F2E}" type="presParOf" srcId="{A5F18461-36AA-45F8-A67C-44EBFF7DD2AF}" destId="{6DEC84D1-7E3C-472C-8181-DB3B81208AA3}" srcOrd="0" destOrd="0" presId="urn:microsoft.com/office/officeart/2018/2/layout/IconVerticalSolidList"/>
    <dgm:cxn modelId="{62A5C1C6-2635-47F0-B352-F32373E557CE}" type="presParOf" srcId="{6DEC84D1-7E3C-472C-8181-DB3B81208AA3}" destId="{E5D736B3-883F-4C89-ABCB-C82E545E64F7}" srcOrd="0" destOrd="0" presId="urn:microsoft.com/office/officeart/2018/2/layout/IconVerticalSolidList"/>
    <dgm:cxn modelId="{AA74AA78-0C83-40CA-B432-08A4C43605B7}" type="presParOf" srcId="{6DEC84D1-7E3C-472C-8181-DB3B81208AA3}" destId="{3049DEA5-5081-4574-83CE-8B6B329F0CA7}" srcOrd="1" destOrd="0" presId="urn:microsoft.com/office/officeart/2018/2/layout/IconVerticalSolidList"/>
    <dgm:cxn modelId="{42032607-F08B-47FB-A060-024D693A0253}" type="presParOf" srcId="{6DEC84D1-7E3C-472C-8181-DB3B81208AA3}" destId="{E58D9CFF-922B-4B00-AB3E-5595960ACF1A}" srcOrd="2" destOrd="0" presId="urn:microsoft.com/office/officeart/2018/2/layout/IconVerticalSolidList"/>
    <dgm:cxn modelId="{D5119130-2DCF-4242-8962-856BDC668DD0}" type="presParOf" srcId="{6DEC84D1-7E3C-472C-8181-DB3B81208AA3}" destId="{E6A269E8-2507-4C21-8AFD-DC3AB6EF9490}" srcOrd="3" destOrd="0" presId="urn:microsoft.com/office/officeart/2018/2/layout/IconVerticalSolidList"/>
    <dgm:cxn modelId="{F0B74FC6-07A1-4470-9A5D-A05268604531}" type="presParOf" srcId="{6DEC84D1-7E3C-472C-8181-DB3B81208AA3}" destId="{6AB78405-7F83-4F67-9934-266AC7621B48}" srcOrd="4" destOrd="0" presId="urn:microsoft.com/office/officeart/2018/2/layout/IconVerticalSolidList"/>
    <dgm:cxn modelId="{A0F5FF10-21F5-49E6-9901-049D0AA64E15}" type="presParOf" srcId="{A5F18461-36AA-45F8-A67C-44EBFF7DD2AF}" destId="{9B28566F-F3FE-44D6-BF99-228EAD04BAFE}" srcOrd="1" destOrd="0" presId="urn:microsoft.com/office/officeart/2018/2/layout/IconVerticalSolidList"/>
    <dgm:cxn modelId="{4F558888-C5A2-468A-B06D-1D9CF78F6F9D}" type="presParOf" srcId="{A5F18461-36AA-45F8-A67C-44EBFF7DD2AF}" destId="{CC1814FD-B53F-4F8A-BBA7-BCCDF169D465}" srcOrd="2" destOrd="0" presId="urn:microsoft.com/office/officeart/2018/2/layout/IconVerticalSolidList"/>
    <dgm:cxn modelId="{9469C825-A570-405C-81CD-F7023E3F4AA8}" type="presParOf" srcId="{CC1814FD-B53F-4F8A-BBA7-BCCDF169D465}" destId="{8446054B-8576-4D17-8BEE-7572CD1F09BE}" srcOrd="0" destOrd="0" presId="urn:microsoft.com/office/officeart/2018/2/layout/IconVerticalSolidList"/>
    <dgm:cxn modelId="{79B7D88E-93AA-4801-9B3E-4965D44108AD}" type="presParOf" srcId="{CC1814FD-B53F-4F8A-BBA7-BCCDF169D465}" destId="{9EB0DFC0-D890-4F7D-AF2D-C4AC3D6D1992}" srcOrd="1" destOrd="0" presId="urn:microsoft.com/office/officeart/2018/2/layout/IconVerticalSolidList"/>
    <dgm:cxn modelId="{D214FACF-909A-4F36-8DCD-1EB164FB23B3}" type="presParOf" srcId="{CC1814FD-B53F-4F8A-BBA7-BCCDF169D465}" destId="{80D9D4EE-F3F9-46C9-91B4-4817D4412414}" srcOrd="2" destOrd="0" presId="urn:microsoft.com/office/officeart/2018/2/layout/IconVerticalSolidList"/>
    <dgm:cxn modelId="{E04656A0-735E-4771-A3F7-A8D8052E9435}" type="presParOf" srcId="{CC1814FD-B53F-4F8A-BBA7-BCCDF169D465}" destId="{F274F03A-3F1E-47F4-B034-F7D1267B035C}" srcOrd="3" destOrd="0" presId="urn:microsoft.com/office/officeart/2018/2/layout/IconVerticalSolidList"/>
    <dgm:cxn modelId="{E95DB90B-D759-401A-9725-1A519F9AE449}" type="presParOf" srcId="{CC1814FD-B53F-4F8A-BBA7-BCCDF169D465}" destId="{E29D3142-05FE-4B64-A10E-FE5909AE955D}" srcOrd="4" destOrd="0" presId="urn:microsoft.com/office/officeart/2018/2/layout/IconVerticalSolidList"/>
    <dgm:cxn modelId="{138647D9-6467-4AC0-805D-7323BF8B3D07}" type="presParOf" srcId="{A5F18461-36AA-45F8-A67C-44EBFF7DD2AF}" destId="{B3AE1DF4-13A4-4913-AE54-8942E745D5D7}" srcOrd="3" destOrd="0" presId="urn:microsoft.com/office/officeart/2018/2/layout/IconVerticalSolidList"/>
    <dgm:cxn modelId="{6DF50FA0-9DEF-489C-A5C1-9778D4D9A63A}" type="presParOf" srcId="{A5F18461-36AA-45F8-A67C-44EBFF7DD2AF}" destId="{C3FB2C13-4CFB-4407-B96F-35C1864B17A7}" srcOrd="4" destOrd="0" presId="urn:microsoft.com/office/officeart/2018/2/layout/IconVerticalSolidList"/>
    <dgm:cxn modelId="{1AA0FA54-607B-4DBB-9F46-83CFF58A63F9}" type="presParOf" srcId="{C3FB2C13-4CFB-4407-B96F-35C1864B17A7}" destId="{34E065D7-D87D-4EBE-AEDC-D29D0B1009F3}" srcOrd="0" destOrd="0" presId="urn:microsoft.com/office/officeart/2018/2/layout/IconVerticalSolidList"/>
    <dgm:cxn modelId="{8ABAD127-3542-4D35-8935-B5F813052144}" type="presParOf" srcId="{C3FB2C13-4CFB-4407-B96F-35C1864B17A7}" destId="{EA9496FA-BEF6-406C-9700-43E899E00CE5}" srcOrd="1" destOrd="0" presId="urn:microsoft.com/office/officeart/2018/2/layout/IconVerticalSolidList"/>
    <dgm:cxn modelId="{6339367F-ED35-48E4-B4B2-A90749E83E70}" type="presParOf" srcId="{C3FB2C13-4CFB-4407-B96F-35C1864B17A7}" destId="{D3235210-7A2B-4AA5-B4E3-9105C1852264}" srcOrd="2" destOrd="0" presId="urn:microsoft.com/office/officeart/2018/2/layout/IconVerticalSolidList"/>
    <dgm:cxn modelId="{A4929CDB-399E-4685-B983-76B0118DB16A}" type="presParOf" srcId="{C3FB2C13-4CFB-4407-B96F-35C1864B17A7}" destId="{565DD7DB-82EE-4103-A8AB-18F6E1DEEDCD}" srcOrd="3" destOrd="0" presId="urn:microsoft.com/office/officeart/2018/2/layout/IconVerticalSolidList"/>
    <dgm:cxn modelId="{907DA0FF-E3AD-44AC-BEF8-38453CBF7FB9}" type="presParOf" srcId="{C3FB2C13-4CFB-4407-B96F-35C1864B17A7}" destId="{6E2A7E0A-4721-4531-8888-931739CD502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71AC7F-523C-4DB0-9142-DAC6BCC4B4C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823FD8-ACB8-45F8-A297-F57C0B07ED7B}">
      <dgm:prSet custT="1"/>
      <dgm:spPr/>
      <dgm:t>
        <a:bodyPr/>
        <a:lstStyle/>
        <a:p>
          <a:pPr algn="ctr"/>
          <a:r>
            <a:rPr lang="en-US" sz="2300" dirty="0"/>
            <a:t>ID is used to identify HTML element through the Document Object Model (via JavaScript or styled with CSS). </a:t>
          </a:r>
        </a:p>
      </dgm:t>
    </dgm:pt>
    <dgm:pt modelId="{FF45760D-7665-46A3-B41E-607C30DC1B4A}" type="parTrans" cxnId="{FD3A8E85-A5A0-48A0-BC18-0F1BE9B20512}">
      <dgm:prSet/>
      <dgm:spPr/>
      <dgm:t>
        <a:bodyPr/>
        <a:lstStyle/>
        <a:p>
          <a:endParaRPr lang="en-US"/>
        </a:p>
      </dgm:t>
    </dgm:pt>
    <dgm:pt modelId="{55D1F6A2-A751-40D2-A742-980B5D6120C6}" type="sibTrans" cxnId="{FD3A8E85-A5A0-48A0-BC18-0F1BE9B20512}">
      <dgm:prSet/>
      <dgm:spPr/>
      <dgm:t>
        <a:bodyPr/>
        <a:lstStyle/>
        <a:p>
          <a:endParaRPr lang="en-US"/>
        </a:p>
      </dgm:t>
    </dgm:pt>
    <dgm:pt modelId="{F89E2458-C1F7-4671-A0AD-E779464EDBF3}">
      <dgm:prSet custT="1"/>
      <dgm:spPr/>
      <dgm:t>
        <a:bodyPr/>
        <a:lstStyle/>
        <a:p>
          <a:pPr algn="ctr"/>
          <a:r>
            <a:rPr lang="en-US" sz="2400" dirty="0"/>
            <a:t>ID is expected to be unique within the page.</a:t>
          </a:r>
        </a:p>
      </dgm:t>
    </dgm:pt>
    <dgm:pt modelId="{3225FA25-B38F-4E50-A5F6-26AB2DFEDEE7}" type="parTrans" cxnId="{9EB4876E-898C-4F2C-9A48-8CCE95C3D4DD}">
      <dgm:prSet/>
      <dgm:spPr/>
      <dgm:t>
        <a:bodyPr/>
        <a:lstStyle/>
        <a:p>
          <a:endParaRPr lang="en-US"/>
        </a:p>
      </dgm:t>
    </dgm:pt>
    <dgm:pt modelId="{8ECF898E-8484-45C3-8D02-7E32A4191BED}" type="sibTrans" cxnId="{9EB4876E-898C-4F2C-9A48-8CCE95C3D4DD}">
      <dgm:prSet/>
      <dgm:spPr/>
      <dgm:t>
        <a:bodyPr/>
        <a:lstStyle/>
        <a:p>
          <a:endParaRPr lang="en-US"/>
        </a:p>
      </dgm:t>
    </dgm:pt>
    <dgm:pt modelId="{AE1DBE4F-2B9F-4E4F-8FC0-BF34A362E23B}">
      <dgm:prSet custT="1"/>
      <dgm:spPr/>
      <dgm:t>
        <a:bodyPr/>
        <a:lstStyle/>
        <a:p>
          <a:pPr algn="ctr"/>
          <a:r>
            <a:rPr lang="en-US" sz="2300" dirty="0"/>
            <a:t>Name corresponds to the form element and identifies what is posted back to the server. </a:t>
          </a:r>
        </a:p>
      </dgm:t>
    </dgm:pt>
    <dgm:pt modelId="{EBF1C84E-862A-4BB8-ABB1-9AFF2585FEFE}" type="parTrans" cxnId="{E65FDE0C-6432-450F-9030-3D1DB8FB8CE7}">
      <dgm:prSet/>
      <dgm:spPr/>
      <dgm:t>
        <a:bodyPr/>
        <a:lstStyle/>
        <a:p>
          <a:endParaRPr lang="en-US"/>
        </a:p>
      </dgm:t>
    </dgm:pt>
    <dgm:pt modelId="{B2FEEE12-83F2-4BC8-A016-D06777FD1E13}" type="sibTrans" cxnId="{E65FDE0C-6432-450F-9030-3D1DB8FB8CE7}">
      <dgm:prSet/>
      <dgm:spPr/>
      <dgm:t>
        <a:bodyPr/>
        <a:lstStyle/>
        <a:p>
          <a:endParaRPr lang="en-US"/>
        </a:p>
      </dgm:t>
    </dgm:pt>
    <dgm:pt modelId="{CC402B9E-EC7C-4400-8B1E-22B09560C226}">
      <dgm:prSet custT="1"/>
      <dgm:spPr/>
      <dgm:t>
        <a:bodyPr/>
        <a:lstStyle/>
        <a:p>
          <a:pPr algn="ctr"/>
          <a:r>
            <a:rPr lang="en-US" sz="2200" dirty="0"/>
            <a:t>Several radio buttons will have the same name. When submitted, there is just the one value in the response </a:t>
          </a:r>
        </a:p>
      </dgm:t>
    </dgm:pt>
    <dgm:pt modelId="{943B6EC5-A209-44BC-B001-8176A6A6F54F}" type="parTrans" cxnId="{88EC788C-D732-4E8D-BC19-D65E9C28BBC8}">
      <dgm:prSet/>
      <dgm:spPr/>
      <dgm:t>
        <a:bodyPr/>
        <a:lstStyle/>
        <a:p>
          <a:endParaRPr lang="en-US"/>
        </a:p>
      </dgm:t>
    </dgm:pt>
    <dgm:pt modelId="{EC818B3C-E915-4796-8A49-9869DD170E00}" type="sibTrans" cxnId="{88EC788C-D732-4E8D-BC19-D65E9C28BBC8}">
      <dgm:prSet/>
      <dgm:spPr/>
      <dgm:t>
        <a:bodyPr/>
        <a:lstStyle/>
        <a:p>
          <a:endParaRPr lang="en-US"/>
        </a:p>
      </dgm:t>
    </dgm:pt>
    <dgm:pt modelId="{C931D795-F0B4-41E8-846C-4785D18AD3F0}" type="pres">
      <dgm:prSet presAssocID="{9171AC7F-523C-4DB0-9142-DAC6BCC4B4CA}" presName="root" presStyleCnt="0">
        <dgm:presLayoutVars>
          <dgm:dir/>
          <dgm:resizeHandles val="exact"/>
        </dgm:presLayoutVars>
      </dgm:prSet>
      <dgm:spPr/>
    </dgm:pt>
    <dgm:pt modelId="{041CC55F-8963-431F-B367-85C7CCE6EFDF}" type="pres">
      <dgm:prSet presAssocID="{66823FD8-ACB8-45F8-A297-F57C0B07ED7B}" presName="compNode" presStyleCnt="0"/>
      <dgm:spPr/>
    </dgm:pt>
    <dgm:pt modelId="{1DE715A3-3581-4906-99C2-D998C6082477}" type="pres">
      <dgm:prSet presAssocID="{66823FD8-ACB8-45F8-A297-F57C0B07ED7B}" presName="bgRect" presStyleLbl="bgShp" presStyleIdx="0" presStyleCnt="2"/>
      <dgm:spPr>
        <a:solidFill>
          <a:schemeClr val="accent5">
            <a:lumMod val="50000"/>
          </a:schemeClr>
        </a:solidFill>
      </dgm:spPr>
    </dgm:pt>
    <dgm:pt modelId="{4218A4AC-AF7D-42D9-9726-7F3818E5A8AB}" type="pres">
      <dgm:prSet presAssocID="{66823FD8-ACB8-45F8-A297-F57C0B07ED7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9CEC2E15-827E-418B-BCA1-2EC49021CA38}" type="pres">
      <dgm:prSet presAssocID="{66823FD8-ACB8-45F8-A297-F57C0B07ED7B}" presName="spaceRect" presStyleCnt="0"/>
      <dgm:spPr/>
    </dgm:pt>
    <dgm:pt modelId="{45C14CEF-677F-423F-9616-26D9B7ED9FB5}" type="pres">
      <dgm:prSet presAssocID="{66823FD8-ACB8-45F8-A297-F57C0B07ED7B}" presName="parTx" presStyleLbl="revTx" presStyleIdx="0" presStyleCnt="4" custScaleX="98283">
        <dgm:presLayoutVars>
          <dgm:chMax val="0"/>
          <dgm:chPref val="0"/>
        </dgm:presLayoutVars>
      </dgm:prSet>
      <dgm:spPr/>
    </dgm:pt>
    <dgm:pt modelId="{5C643C0D-E9BC-4661-8798-3C90E887DB62}" type="pres">
      <dgm:prSet presAssocID="{66823FD8-ACB8-45F8-A297-F57C0B07ED7B}" presName="desTx" presStyleLbl="revTx" presStyleIdx="1" presStyleCnt="4" custScaleX="82648" custLinFactNeighborX="4682" custLinFactNeighborY="711">
        <dgm:presLayoutVars/>
      </dgm:prSet>
      <dgm:spPr/>
    </dgm:pt>
    <dgm:pt modelId="{D8616417-ACEC-4CC7-B97F-CBE48C64D85E}" type="pres">
      <dgm:prSet presAssocID="{55D1F6A2-A751-40D2-A742-980B5D6120C6}" presName="sibTrans" presStyleCnt="0"/>
      <dgm:spPr/>
    </dgm:pt>
    <dgm:pt modelId="{6A3C57CE-9ED6-4A97-AF0C-4C9683ED28CB}" type="pres">
      <dgm:prSet presAssocID="{AE1DBE4F-2B9F-4E4F-8FC0-BF34A362E23B}" presName="compNode" presStyleCnt="0"/>
      <dgm:spPr/>
    </dgm:pt>
    <dgm:pt modelId="{BF6B10EE-0773-4C22-99CC-083FFC07C468}" type="pres">
      <dgm:prSet presAssocID="{AE1DBE4F-2B9F-4E4F-8FC0-BF34A362E23B}" presName="bgRect" presStyleLbl="bgShp" presStyleIdx="1" presStyleCnt="2"/>
      <dgm:spPr>
        <a:solidFill>
          <a:schemeClr val="bg2">
            <a:lumMod val="50000"/>
          </a:schemeClr>
        </a:solidFill>
      </dgm:spPr>
    </dgm:pt>
    <dgm:pt modelId="{116E8E32-5E04-4329-B18C-F87FF3216609}" type="pres">
      <dgm:prSet presAssocID="{AE1DBE4F-2B9F-4E4F-8FC0-BF34A362E23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a:ext>
      </dgm:extLst>
    </dgm:pt>
    <dgm:pt modelId="{B5E0D896-3ACB-4D89-B1C9-398DC0400CD1}" type="pres">
      <dgm:prSet presAssocID="{AE1DBE4F-2B9F-4E4F-8FC0-BF34A362E23B}" presName="spaceRect" presStyleCnt="0"/>
      <dgm:spPr/>
    </dgm:pt>
    <dgm:pt modelId="{192B93CC-4B55-4AC4-AD09-3372116B7843}" type="pres">
      <dgm:prSet presAssocID="{AE1DBE4F-2B9F-4E4F-8FC0-BF34A362E23B}" presName="parTx" presStyleLbl="revTx" presStyleIdx="2" presStyleCnt="4" custScaleX="86817">
        <dgm:presLayoutVars>
          <dgm:chMax val="0"/>
          <dgm:chPref val="0"/>
        </dgm:presLayoutVars>
      </dgm:prSet>
      <dgm:spPr/>
    </dgm:pt>
    <dgm:pt modelId="{3AFFEF61-F02B-4357-B2A7-CFAE02F34D7E}" type="pres">
      <dgm:prSet presAssocID="{AE1DBE4F-2B9F-4E4F-8FC0-BF34A362E23B}" presName="desTx" presStyleLbl="revTx" presStyleIdx="3" presStyleCnt="4" custScaleX="96101" custLinFactNeighborX="15020">
        <dgm:presLayoutVars/>
      </dgm:prSet>
      <dgm:spPr/>
    </dgm:pt>
  </dgm:ptLst>
  <dgm:cxnLst>
    <dgm:cxn modelId="{E65FDE0C-6432-450F-9030-3D1DB8FB8CE7}" srcId="{9171AC7F-523C-4DB0-9142-DAC6BCC4B4CA}" destId="{AE1DBE4F-2B9F-4E4F-8FC0-BF34A362E23B}" srcOrd="1" destOrd="0" parTransId="{EBF1C84E-862A-4BB8-ABB1-9AFF2585FEFE}" sibTransId="{B2FEEE12-83F2-4BC8-A016-D06777FD1E13}"/>
    <dgm:cxn modelId="{432B8C38-E2C3-4FDB-9F64-9609D9F91698}" type="presOf" srcId="{66823FD8-ACB8-45F8-A297-F57C0B07ED7B}" destId="{45C14CEF-677F-423F-9616-26D9B7ED9FB5}" srcOrd="0" destOrd="0" presId="urn:microsoft.com/office/officeart/2018/2/layout/IconVerticalSolidList"/>
    <dgm:cxn modelId="{9EB4876E-898C-4F2C-9A48-8CCE95C3D4DD}" srcId="{66823FD8-ACB8-45F8-A297-F57C0B07ED7B}" destId="{F89E2458-C1F7-4671-A0AD-E779464EDBF3}" srcOrd="0" destOrd="0" parTransId="{3225FA25-B38F-4E50-A5F6-26AB2DFEDEE7}" sibTransId="{8ECF898E-8484-45C3-8D02-7E32A4191BED}"/>
    <dgm:cxn modelId="{FD3A8E85-A5A0-48A0-BC18-0F1BE9B20512}" srcId="{9171AC7F-523C-4DB0-9142-DAC6BCC4B4CA}" destId="{66823FD8-ACB8-45F8-A297-F57C0B07ED7B}" srcOrd="0" destOrd="0" parTransId="{FF45760D-7665-46A3-B41E-607C30DC1B4A}" sibTransId="{55D1F6A2-A751-40D2-A742-980B5D6120C6}"/>
    <dgm:cxn modelId="{60FD5B88-57F0-4C3E-A30C-9EDB3A62E4CF}" type="presOf" srcId="{CC402B9E-EC7C-4400-8B1E-22B09560C226}" destId="{3AFFEF61-F02B-4357-B2A7-CFAE02F34D7E}" srcOrd="0" destOrd="0" presId="urn:microsoft.com/office/officeart/2018/2/layout/IconVerticalSolidList"/>
    <dgm:cxn modelId="{88EC788C-D732-4E8D-BC19-D65E9C28BBC8}" srcId="{AE1DBE4F-2B9F-4E4F-8FC0-BF34A362E23B}" destId="{CC402B9E-EC7C-4400-8B1E-22B09560C226}" srcOrd="0" destOrd="0" parTransId="{943B6EC5-A209-44BC-B001-8176A6A6F54F}" sibTransId="{EC818B3C-E915-4796-8A49-9869DD170E00}"/>
    <dgm:cxn modelId="{68E91ECC-2767-426F-B36E-A97956201DAB}" type="presOf" srcId="{9171AC7F-523C-4DB0-9142-DAC6BCC4B4CA}" destId="{C931D795-F0B4-41E8-846C-4785D18AD3F0}" srcOrd="0" destOrd="0" presId="urn:microsoft.com/office/officeart/2018/2/layout/IconVerticalSolidList"/>
    <dgm:cxn modelId="{18DEF6D7-ABD7-449A-9368-8850BB548204}" type="presOf" srcId="{AE1DBE4F-2B9F-4E4F-8FC0-BF34A362E23B}" destId="{192B93CC-4B55-4AC4-AD09-3372116B7843}" srcOrd="0" destOrd="0" presId="urn:microsoft.com/office/officeart/2018/2/layout/IconVerticalSolidList"/>
    <dgm:cxn modelId="{00B645EC-B2FF-4C52-91FF-94B55AA0A292}" type="presOf" srcId="{F89E2458-C1F7-4671-A0AD-E779464EDBF3}" destId="{5C643C0D-E9BC-4661-8798-3C90E887DB62}" srcOrd="0" destOrd="0" presId="urn:microsoft.com/office/officeart/2018/2/layout/IconVerticalSolidList"/>
    <dgm:cxn modelId="{2C09AB97-5DE1-4E3C-9A2F-DFE3E33A04F0}" type="presParOf" srcId="{C931D795-F0B4-41E8-846C-4785D18AD3F0}" destId="{041CC55F-8963-431F-B367-85C7CCE6EFDF}" srcOrd="0" destOrd="0" presId="urn:microsoft.com/office/officeart/2018/2/layout/IconVerticalSolidList"/>
    <dgm:cxn modelId="{D70E8452-83BA-4CA0-99AF-9D0781589320}" type="presParOf" srcId="{041CC55F-8963-431F-B367-85C7CCE6EFDF}" destId="{1DE715A3-3581-4906-99C2-D998C6082477}" srcOrd="0" destOrd="0" presId="urn:microsoft.com/office/officeart/2018/2/layout/IconVerticalSolidList"/>
    <dgm:cxn modelId="{F7FA5AD7-485F-4DA1-81A5-C19B151DF21C}" type="presParOf" srcId="{041CC55F-8963-431F-B367-85C7CCE6EFDF}" destId="{4218A4AC-AF7D-42D9-9726-7F3818E5A8AB}" srcOrd="1" destOrd="0" presId="urn:microsoft.com/office/officeart/2018/2/layout/IconVerticalSolidList"/>
    <dgm:cxn modelId="{DAC538ED-73C4-47C4-B73A-BD01169F6DC6}" type="presParOf" srcId="{041CC55F-8963-431F-B367-85C7CCE6EFDF}" destId="{9CEC2E15-827E-418B-BCA1-2EC49021CA38}" srcOrd="2" destOrd="0" presId="urn:microsoft.com/office/officeart/2018/2/layout/IconVerticalSolidList"/>
    <dgm:cxn modelId="{40058325-1734-41D1-B916-952DF2E2660F}" type="presParOf" srcId="{041CC55F-8963-431F-B367-85C7CCE6EFDF}" destId="{45C14CEF-677F-423F-9616-26D9B7ED9FB5}" srcOrd="3" destOrd="0" presId="urn:microsoft.com/office/officeart/2018/2/layout/IconVerticalSolidList"/>
    <dgm:cxn modelId="{2C52D719-7F47-43BF-934D-3DCD74829851}" type="presParOf" srcId="{041CC55F-8963-431F-B367-85C7CCE6EFDF}" destId="{5C643C0D-E9BC-4661-8798-3C90E887DB62}" srcOrd="4" destOrd="0" presId="urn:microsoft.com/office/officeart/2018/2/layout/IconVerticalSolidList"/>
    <dgm:cxn modelId="{C7CEC577-D162-45C4-8BA8-91392C3F853E}" type="presParOf" srcId="{C931D795-F0B4-41E8-846C-4785D18AD3F0}" destId="{D8616417-ACEC-4CC7-B97F-CBE48C64D85E}" srcOrd="1" destOrd="0" presId="urn:microsoft.com/office/officeart/2018/2/layout/IconVerticalSolidList"/>
    <dgm:cxn modelId="{608B4C97-0801-4BC2-8E1A-A6CF1C89E234}" type="presParOf" srcId="{C931D795-F0B4-41E8-846C-4785D18AD3F0}" destId="{6A3C57CE-9ED6-4A97-AF0C-4C9683ED28CB}" srcOrd="2" destOrd="0" presId="urn:microsoft.com/office/officeart/2018/2/layout/IconVerticalSolidList"/>
    <dgm:cxn modelId="{CEBD90ED-5868-4D5A-B760-51AE0D313BFE}" type="presParOf" srcId="{6A3C57CE-9ED6-4A97-AF0C-4C9683ED28CB}" destId="{BF6B10EE-0773-4C22-99CC-083FFC07C468}" srcOrd="0" destOrd="0" presId="urn:microsoft.com/office/officeart/2018/2/layout/IconVerticalSolidList"/>
    <dgm:cxn modelId="{D429CF6A-483B-4B38-B090-2CB56260DB16}" type="presParOf" srcId="{6A3C57CE-9ED6-4A97-AF0C-4C9683ED28CB}" destId="{116E8E32-5E04-4329-B18C-F87FF3216609}" srcOrd="1" destOrd="0" presId="urn:microsoft.com/office/officeart/2018/2/layout/IconVerticalSolidList"/>
    <dgm:cxn modelId="{A8739D87-CCC5-4FF1-BC01-1F3ADD849840}" type="presParOf" srcId="{6A3C57CE-9ED6-4A97-AF0C-4C9683ED28CB}" destId="{B5E0D896-3ACB-4D89-B1C9-398DC0400CD1}" srcOrd="2" destOrd="0" presId="urn:microsoft.com/office/officeart/2018/2/layout/IconVerticalSolidList"/>
    <dgm:cxn modelId="{7C56A5DF-547D-4467-80DC-3BAF6DA76638}" type="presParOf" srcId="{6A3C57CE-9ED6-4A97-AF0C-4C9683ED28CB}" destId="{192B93CC-4B55-4AC4-AD09-3372116B7843}" srcOrd="3" destOrd="0" presId="urn:microsoft.com/office/officeart/2018/2/layout/IconVerticalSolidList"/>
    <dgm:cxn modelId="{997D185E-07AE-4D5A-8F64-B7072D79E373}" type="presParOf" srcId="{6A3C57CE-9ED6-4A97-AF0C-4C9683ED28CB}" destId="{3AFFEF61-F02B-4357-B2A7-CFAE02F34D7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20AD11-F1A5-41FD-957B-B64DC99DB9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F00CE7B-19F4-4296-B756-8811A2E2419E}">
      <dgm:prSet custT="1"/>
      <dgm:spPr/>
      <dgm:t>
        <a:bodyPr/>
        <a:lstStyle/>
        <a:p>
          <a:pPr algn="ctr"/>
          <a:r>
            <a:rPr lang="en-US" sz="2300" dirty="0"/>
            <a:t>Learn the anatomy of HTML syntax to structure your websites.</a:t>
          </a:r>
        </a:p>
      </dgm:t>
    </dgm:pt>
    <dgm:pt modelId="{3D1363D6-7356-487C-971A-11FC6FB9AA06}" type="parTrans" cxnId="{87BCEA78-8A3C-4F67-8C34-F5040BDB5414}">
      <dgm:prSet/>
      <dgm:spPr/>
      <dgm:t>
        <a:bodyPr/>
        <a:lstStyle/>
        <a:p>
          <a:pPr algn="ctr"/>
          <a:endParaRPr lang="en-US" sz="2300"/>
        </a:p>
      </dgm:t>
    </dgm:pt>
    <dgm:pt modelId="{0F3080E9-F44C-48D9-B847-98554730132E}" type="sibTrans" cxnId="{87BCEA78-8A3C-4F67-8C34-F5040BDB5414}">
      <dgm:prSet/>
      <dgm:spPr/>
      <dgm:t>
        <a:bodyPr/>
        <a:lstStyle/>
        <a:p>
          <a:pPr algn="ctr"/>
          <a:endParaRPr lang="en-US" sz="2300"/>
        </a:p>
      </dgm:t>
    </dgm:pt>
    <dgm:pt modelId="{1D1C3E9C-AC79-431C-99E5-EF38C071051A}">
      <dgm:prSet custT="1"/>
      <dgm:spPr/>
      <dgm:t>
        <a:bodyPr/>
        <a:lstStyle/>
        <a:p>
          <a:pPr algn="ctr"/>
          <a:r>
            <a:rPr lang="en-US" sz="2300" dirty="0"/>
            <a:t>How to structure text in HTML. </a:t>
          </a:r>
        </a:p>
      </dgm:t>
    </dgm:pt>
    <dgm:pt modelId="{AA68845A-A7EE-4F82-B3AA-9CE7A7FE557F}" type="parTrans" cxnId="{95939C23-1303-4F5C-B9A9-ABF44A94AB95}">
      <dgm:prSet/>
      <dgm:spPr/>
      <dgm:t>
        <a:bodyPr/>
        <a:lstStyle/>
        <a:p>
          <a:pPr algn="ctr"/>
          <a:endParaRPr lang="en-US" sz="2300"/>
        </a:p>
      </dgm:t>
    </dgm:pt>
    <dgm:pt modelId="{22BD9B23-6BFA-4890-8B61-442D1312E527}" type="sibTrans" cxnId="{95939C23-1303-4F5C-B9A9-ABF44A94AB95}">
      <dgm:prSet/>
      <dgm:spPr/>
      <dgm:t>
        <a:bodyPr/>
        <a:lstStyle/>
        <a:p>
          <a:pPr algn="ctr"/>
          <a:endParaRPr lang="en-US" sz="2300"/>
        </a:p>
      </dgm:t>
    </dgm:pt>
    <dgm:pt modelId="{4C8DA399-41EA-427B-BE86-37DBAA3F3D31}">
      <dgm:prSet custT="1"/>
      <dgm:spPr/>
      <dgm:t>
        <a:bodyPr/>
        <a:lstStyle/>
        <a:p>
          <a:pPr algn="ctr"/>
          <a:r>
            <a:rPr lang="en-US" sz="2300" dirty="0"/>
            <a:t>How to structure HTML lists to create unordered and ordered lists. </a:t>
          </a:r>
        </a:p>
      </dgm:t>
    </dgm:pt>
    <dgm:pt modelId="{2B17BF34-737E-43CB-8EB2-830E4D43E338}" type="parTrans" cxnId="{DEE12419-F918-435C-B9E3-379E19EE6A55}">
      <dgm:prSet/>
      <dgm:spPr/>
      <dgm:t>
        <a:bodyPr/>
        <a:lstStyle/>
        <a:p>
          <a:pPr algn="ctr"/>
          <a:endParaRPr lang="en-US" sz="2300"/>
        </a:p>
      </dgm:t>
    </dgm:pt>
    <dgm:pt modelId="{DCA517C9-1FB8-4C31-8E42-A1ADFDB7EB18}" type="sibTrans" cxnId="{DEE12419-F918-435C-B9E3-379E19EE6A55}">
      <dgm:prSet/>
      <dgm:spPr/>
      <dgm:t>
        <a:bodyPr/>
        <a:lstStyle/>
        <a:p>
          <a:pPr algn="ctr"/>
          <a:endParaRPr lang="en-US" sz="2300"/>
        </a:p>
      </dgm:t>
    </dgm:pt>
    <dgm:pt modelId="{8CD9938D-100F-45DE-8ABF-F25B5E1DA94D}">
      <dgm:prSet custT="1"/>
      <dgm:spPr/>
      <dgm:t>
        <a:bodyPr/>
        <a:lstStyle/>
        <a:p>
          <a:pPr algn="ctr"/>
          <a:r>
            <a:rPr lang="en-US" sz="2300" dirty="0"/>
            <a:t>How to insert images using HTML </a:t>
          </a:r>
        </a:p>
      </dgm:t>
    </dgm:pt>
    <dgm:pt modelId="{ED0C58CF-A137-4CC2-BB93-B7B9C38E81AF}" type="parTrans" cxnId="{E314ACA9-2CB6-4D9D-A5C5-97D485F98040}">
      <dgm:prSet/>
      <dgm:spPr/>
      <dgm:t>
        <a:bodyPr/>
        <a:lstStyle/>
        <a:p>
          <a:pPr algn="ctr"/>
          <a:endParaRPr lang="en-US" sz="2300"/>
        </a:p>
      </dgm:t>
    </dgm:pt>
    <dgm:pt modelId="{FCB2E52D-268B-4D73-81F0-17F5553AC56B}" type="sibTrans" cxnId="{E314ACA9-2CB6-4D9D-A5C5-97D485F98040}">
      <dgm:prSet/>
      <dgm:spPr/>
      <dgm:t>
        <a:bodyPr/>
        <a:lstStyle/>
        <a:p>
          <a:pPr algn="ctr"/>
          <a:endParaRPr lang="en-US" sz="2300"/>
        </a:p>
      </dgm:t>
    </dgm:pt>
    <dgm:pt modelId="{BCF95063-A1BE-4FB0-A21C-840FCF66125E}">
      <dgm:prSet custT="1"/>
      <dgm:spPr/>
      <dgm:t>
        <a:bodyPr/>
        <a:lstStyle/>
        <a:p>
          <a:pPr algn="ctr"/>
          <a:r>
            <a:rPr lang="en-US" sz="2300" dirty="0"/>
            <a:t>How to create hyperlinks using anchor tags. </a:t>
          </a:r>
        </a:p>
      </dgm:t>
    </dgm:pt>
    <dgm:pt modelId="{54003F25-7FE2-4D6F-8882-A2381D95E68D}" type="parTrans" cxnId="{433DB8D4-5576-437A-8B31-FA3B395A70AC}">
      <dgm:prSet/>
      <dgm:spPr/>
      <dgm:t>
        <a:bodyPr/>
        <a:lstStyle/>
        <a:p>
          <a:pPr algn="ctr"/>
          <a:endParaRPr lang="en-US" sz="2300"/>
        </a:p>
      </dgm:t>
    </dgm:pt>
    <dgm:pt modelId="{9F33837A-441A-463D-B325-2EDA3EFD0CCD}" type="sibTrans" cxnId="{433DB8D4-5576-437A-8B31-FA3B395A70AC}">
      <dgm:prSet/>
      <dgm:spPr/>
      <dgm:t>
        <a:bodyPr/>
        <a:lstStyle/>
        <a:p>
          <a:pPr algn="ctr"/>
          <a:endParaRPr lang="en-US" sz="2300"/>
        </a:p>
      </dgm:t>
    </dgm:pt>
    <dgm:pt modelId="{7EC5FC0B-AEBA-4711-AF6B-E8B1D238BDD3}">
      <dgm:prSet custT="1"/>
      <dgm:spPr/>
      <dgm:t>
        <a:bodyPr/>
        <a:lstStyle/>
        <a:p>
          <a:pPr algn="ctr"/>
          <a:r>
            <a:rPr lang="en-US" sz="2300" dirty="0"/>
            <a:t>Understand how to use HTML tables for content. </a:t>
          </a:r>
        </a:p>
      </dgm:t>
    </dgm:pt>
    <dgm:pt modelId="{F42A10A1-F3EC-4FC9-B6A9-3302C80827E5}" type="parTrans" cxnId="{E3E96B6E-F698-45D6-B165-86C6E1254E27}">
      <dgm:prSet/>
      <dgm:spPr/>
      <dgm:t>
        <a:bodyPr/>
        <a:lstStyle/>
        <a:p>
          <a:pPr algn="ctr"/>
          <a:endParaRPr lang="en-US" sz="2300"/>
        </a:p>
      </dgm:t>
    </dgm:pt>
    <dgm:pt modelId="{D604FB14-346D-433E-B902-B7579ADE1808}" type="sibTrans" cxnId="{E3E96B6E-F698-45D6-B165-86C6E1254E27}">
      <dgm:prSet/>
      <dgm:spPr/>
      <dgm:t>
        <a:bodyPr/>
        <a:lstStyle/>
        <a:p>
          <a:pPr algn="ctr"/>
          <a:endParaRPr lang="en-US" sz="2300"/>
        </a:p>
      </dgm:t>
    </dgm:pt>
    <dgm:pt modelId="{DBF12AEE-EFE7-4400-90EC-3733E7FA11AF}">
      <dgm:prSet custT="1"/>
      <dgm:spPr/>
      <dgm:t>
        <a:bodyPr/>
        <a:lstStyle/>
        <a:p>
          <a:pPr algn="ctr"/>
          <a:r>
            <a:rPr lang="en-US" sz="2300" dirty="0"/>
            <a:t>Understand HTML forms</a:t>
          </a:r>
        </a:p>
      </dgm:t>
    </dgm:pt>
    <dgm:pt modelId="{5757AC96-F2D9-4E5E-BD24-1C8D2A66718A}" type="parTrans" cxnId="{1B3CD11A-6AD1-46B6-9BBB-60A7274B5E84}">
      <dgm:prSet/>
      <dgm:spPr/>
      <dgm:t>
        <a:bodyPr/>
        <a:lstStyle/>
        <a:p>
          <a:pPr algn="ctr"/>
          <a:endParaRPr lang="en-US" sz="2300"/>
        </a:p>
      </dgm:t>
    </dgm:pt>
    <dgm:pt modelId="{3D7B9C2A-AE96-46C9-99C8-BB003F33145F}" type="sibTrans" cxnId="{1B3CD11A-6AD1-46B6-9BBB-60A7274B5E84}">
      <dgm:prSet/>
      <dgm:spPr/>
      <dgm:t>
        <a:bodyPr/>
        <a:lstStyle/>
        <a:p>
          <a:pPr algn="ctr"/>
          <a:endParaRPr lang="en-US" sz="2300"/>
        </a:p>
      </dgm:t>
    </dgm:pt>
    <dgm:pt modelId="{69F7CE46-5A6D-48D5-A0C0-771A8026A6DB}">
      <dgm:prSet custT="1"/>
      <dgm:spPr/>
      <dgm:t>
        <a:bodyPr/>
        <a:lstStyle/>
        <a:p>
          <a:pPr algn="ctr"/>
          <a:r>
            <a:rPr lang="en-US" sz="2300" dirty="0"/>
            <a:t>HTML </a:t>
          </a:r>
          <a:r>
            <a:rPr lang="en-US" sz="2300" dirty="0" err="1"/>
            <a:t>Divs</a:t>
          </a:r>
          <a:r>
            <a:rPr lang="en-US" sz="2300" dirty="0"/>
            <a:t> and how to separate content for CSS styling</a:t>
          </a:r>
        </a:p>
      </dgm:t>
    </dgm:pt>
    <dgm:pt modelId="{E20CF2A5-8B6B-4FE6-BAD8-4CCC16164B05}" type="parTrans" cxnId="{7F8D1412-B4AB-4328-A623-6551AA366CF1}">
      <dgm:prSet/>
      <dgm:spPr/>
      <dgm:t>
        <a:bodyPr/>
        <a:lstStyle/>
        <a:p>
          <a:pPr algn="ctr"/>
          <a:endParaRPr lang="en-US" sz="2300"/>
        </a:p>
      </dgm:t>
    </dgm:pt>
    <dgm:pt modelId="{22E81AA3-9BE3-4890-A721-4FE527F03217}" type="sibTrans" cxnId="{7F8D1412-B4AB-4328-A623-6551AA366CF1}">
      <dgm:prSet/>
      <dgm:spPr/>
      <dgm:t>
        <a:bodyPr/>
        <a:lstStyle/>
        <a:p>
          <a:pPr algn="ctr"/>
          <a:endParaRPr lang="en-US" sz="2300"/>
        </a:p>
      </dgm:t>
    </dgm:pt>
    <dgm:pt modelId="{57214E22-0DDA-43E5-954D-EEF1555033B9}" type="pres">
      <dgm:prSet presAssocID="{9F20AD11-F1A5-41FD-957B-B64DC99DB965}" presName="linear" presStyleCnt="0">
        <dgm:presLayoutVars>
          <dgm:animLvl val="lvl"/>
          <dgm:resizeHandles val="exact"/>
        </dgm:presLayoutVars>
      </dgm:prSet>
      <dgm:spPr/>
    </dgm:pt>
    <dgm:pt modelId="{9A71FFD2-DE41-4766-941B-BEC92C153A80}" type="pres">
      <dgm:prSet presAssocID="{DF00CE7B-19F4-4296-B756-8811A2E2419E}" presName="parentText" presStyleLbl="node1" presStyleIdx="0" presStyleCnt="8">
        <dgm:presLayoutVars>
          <dgm:chMax val="0"/>
          <dgm:bulletEnabled val="1"/>
        </dgm:presLayoutVars>
      </dgm:prSet>
      <dgm:spPr/>
    </dgm:pt>
    <dgm:pt modelId="{26AAFA66-3088-41F8-9F1C-7FAA9550E3F7}" type="pres">
      <dgm:prSet presAssocID="{0F3080E9-F44C-48D9-B847-98554730132E}" presName="spacer" presStyleCnt="0"/>
      <dgm:spPr/>
    </dgm:pt>
    <dgm:pt modelId="{9D7BCCAB-3BC7-434C-AF52-6CC3AA38CF6B}" type="pres">
      <dgm:prSet presAssocID="{1D1C3E9C-AC79-431C-99E5-EF38C071051A}" presName="parentText" presStyleLbl="node1" presStyleIdx="1" presStyleCnt="8">
        <dgm:presLayoutVars>
          <dgm:chMax val="0"/>
          <dgm:bulletEnabled val="1"/>
        </dgm:presLayoutVars>
      </dgm:prSet>
      <dgm:spPr/>
    </dgm:pt>
    <dgm:pt modelId="{5DAB9A4B-ACAF-429C-B460-F79E31F3E76B}" type="pres">
      <dgm:prSet presAssocID="{22BD9B23-6BFA-4890-8B61-442D1312E527}" presName="spacer" presStyleCnt="0"/>
      <dgm:spPr/>
    </dgm:pt>
    <dgm:pt modelId="{B7EA2C5A-C47C-40F6-AFE1-C85B43D96299}" type="pres">
      <dgm:prSet presAssocID="{4C8DA399-41EA-427B-BE86-37DBAA3F3D31}" presName="parentText" presStyleLbl="node1" presStyleIdx="2" presStyleCnt="8">
        <dgm:presLayoutVars>
          <dgm:chMax val="0"/>
          <dgm:bulletEnabled val="1"/>
        </dgm:presLayoutVars>
      </dgm:prSet>
      <dgm:spPr/>
    </dgm:pt>
    <dgm:pt modelId="{FCE68F9B-0A4D-4571-9093-A728F25A8525}" type="pres">
      <dgm:prSet presAssocID="{DCA517C9-1FB8-4C31-8E42-A1ADFDB7EB18}" presName="spacer" presStyleCnt="0"/>
      <dgm:spPr/>
    </dgm:pt>
    <dgm:pt modelId="{2371A789-9D70-4D1B-9541-985DFD22CF50}" type="pres">
      <dgm:prSet presAssocID="{8CD9938D-100F-45DE-8ABF-F25B5E1DA94D}" presName="parentText" presStyleLbl="node1" presStyleIdx="3" presStyleCnt="8">
        <dgm:presLayoutVars>
          <dgm:chMax val="0"/>
          <dgm:bulletEnabled val="1"/>
        </dgm:presLayoutVars>
      </dgm:prSet>
      <dgm:spPr/>
    </dgm:pt>
    <dgm:pt modelId="{7DCDBDB8-4685-46A1-95FC-6FAFBDA748CE}" type="pres">
      <dgm:prSet presAssocID="{FCB2E52D-268B-4D73-81F0-17F5553AC56B}" presName="spacer" presStyleCnt="0"/>
      <dgm:spPr/>
    </dgm:pt>
    <dgm:pt modelId="{BF131185-20E3-4D4D-93BD-8DF22D29B8A7}" type="pres">
      <dgm:prSet presAssocID="{BCF95063-A1BE-4FB0-A21C-840FCF66125E}" presName="parentText" presStyleLbl="node1" presStyleIdx="4" presStyleCnt="8">
        <dgm:presLayoutVars>
          <dgm:chMax val="0"/>
          <dgm:bulletEnabled val="1"/>
        </dgm:presLayoutVars>
      </dgm:prSet>
      <dgm:spPr/>
    </dgm:pt>
    <dgm:pt modelId="{9D2825EF-D44C-4A73-8E8A-A65E6FB15567}" type="pres">
      <dgm:prSet presAssocID="{9F33837A-441A-463D-B325-2EDA3EFD0CCD}" presName="spacer" presStyleCnt="0"/>
      <dgm:spPr/>
    </dgm:pt>
    <dgm:pt modelId="{FC41FC3F-E0DC-4A38-9CB9-FAE32C485724}" type="pres">
      <dgm:prSet presAssocID="{7EC5FC0B-AEBA-4711-AF6B-E8B1D238BDD3}" presName="parentText" presStyleLbl="node1" presStyleIdx="5" presStyleCnt="8">
        <dgm:presLayoutVars>
          <dgm:chMax val="0"/>
          <dgm:bulletEnabled val="1"/>
        </dgm:presLayoutVars>
      </dgm:prSet>
      <dgm:spPr/>
    </dgm:pt>
    <dgm:pt modelId="{618CD3F6-8DFE-4D60-B1F5-D0A1F56B1088}" type="pres">
      <dgm:prSet presAssocID="{D604FB14-346D-433E-B902-B7579ADE1808}" presName="spacer" presStyleCnt="0"/>
      <dgm:spPr/>
    </dgm:pt>
    <dgm:pt modelId="{5F5C781B-39CE-45C2-B139-01D1E42C745A}" type="pres">
      <dgm:prSet presAssocID="{DBF12AEE-EFE7-4400-90EC-3733E7FA11AF}" presName="parentText" presStyleLbl="node1" presStyleIdx="6" presStyleCnt="8">
        <dgm:presLayoutVars>
          <dgm:chMax val="0"/>
          <dgm:bulletEnabled val="1"/>
        </dgm:presLayoutVars>
      </dgm:prSet>
      <dgm:spPr/>
    </dgm:pt>
    <dgm:pt modelId="{E38869A5-360E-4FE9-A16B-C888FD61D732}" type="pres">
      <dgm:prSet presAssocID="{3D7B9C2A-AE96-46C9-99C8-BB003F33145F}" presName="spacer" presStyleCnt="0"/>
      <dgm:spPr/>
    </dgm:pt>
    <dgm:pt modelId="{A4460781-7FC5-49F0-BDAD-66F46B065783}" type="pres">
      <dgm:prSet presAssocID="{69F7CE46-5A6D-48D5-A0C0-771A8026A6DB}" presName="parentText" presStyleLbl="node1" presStyleIdx="7" presStyleCnt="8">
        <dgm:presLayoutVars>
          <dgm:chMax val="0"/>
          <dgm:bulletEnabled val="1"/>
        </dgm:presLayoutVars>
      </dgm:prSet>
      <dgm:spPr/>
    </dgm:pt>
  </dgm:ptLst>
  <dgm:cxnLst>
    <dgm:cxn modelId="{60160C04-B695-44F7-8954-48B761BCEC58}" type="presOf" srcId="{69F7CE46-5A6D-48D5-A0C0-771A8026A6DB}" destId="{A4460781-7FC5-49F0-BDAD-66F46B065783}" srcOrd="0" destOrd="0" presId="urn:microsoft.com/office/officeart/2005/8/layout/vList2"/>
    <dgm:cxn modelId="{377A640A-31D6-414E-B587-B563F313C1E3}" type="presOf" srcId="{7EC5FC0B-AEBA-4711-AF6B-E8B1D238BDD3}" destId="{FC41FC3F-E0DC-4A38-9CB9-FAE32C485724}" srcOrd="0" destOrd="0" presId="urn:microsoft.com/office/officeart/2005/8/layout/vList2"/>
    <dgm:cxn modelId="{7F8D1412-B4AB-4328-A623-6551AA366CF1}" srcId="{9F20AD11-F1A5-41FD-957B-B64DC99DB965}" destId="{69F7CE46-5A6D-48D5-A0C0-771A8026A6DB}" srcOrd="7" destOrd="0" parTransId="{E20CF2A5-8B6B-4FE6-BAD8-4CCC16164B05}" sibTransId="{22E81AA3-9BE3-4890-A721-4FE527F03217}"/>
    <dgm:cxn modelId="{DEE12419-F918-435C-B9E3-379E19EE6A55}" srcId="{9F20AD11-F1A5-41FD-957B-B64DC99DB965}" destId="{4C8DA399-41EA-427B-BE86-37DBAA3F3D31}" srcOrd="2" destOrd="0" parTransId="{2B17BF34-737E-43CB-8EB2-830E4D43E338}" sibTransId="{DCA517C9-1FB8-4C31-8E42-A1ADFDB7EB18}"/>
    <dgm:cxn modelId="{1B3CD11A-6AD1-46B6-9BBB-60A7274B5E84}" srcId="{9F20AD11-F1A5-41FD-957B-B64DC99DB965}" destId="{DBF12AEE-EFE7-4400-90EC-3733E7FA11AF}" srcOrd="6" destOrd="0" parTransId="{5757AC96-F2D9-4E5E-BD24-1C8D2A66718A}" sibTransId="{3D7B9C2A-AE96-46C9-99C8-BB003F33145F}"/>
    <dgm:cxn modelId="{D145C81C-9323-4F67-8016-D7640A7D3D28}" type="presOf" srcId="{DF00CE7B-19F4-4296-B756-8811A2E2419E}" destId="{9A71FFD2-DE41-4766-941B-BEC92C153A80}" srcOrd="0" destOrd="0" presId="urn:microsoft.com/office/officeart/2005/8/layout/vList2"/>
    <dgm:cxn modelId="{95939C23-1303-4F5C-B9A9-ABF44A94AB95}" srcId="{9F20AD11-F1A5-41FD-957B-B64DC99DB965}" destId="{1D1C3E9C-AC79-431C-99E5-EF38C071051A}" srcOrd="1" destOrd="0" parTransId="{AA68845A-A7EE-4F82-B3AA-9CE7A7FE557F}" sibTransId="{22BD9B23-6BFA-4890-8B61-442D1312E527}"/>
    <dgm:cxn modelId="{5BC31A2D-E842-4EA9-951D-993EF1A192C6}" type="presOf" srcId="{8CD9938D-100F-45DE-8ABF-F25B5E1DA94D}" destId="{2371A789-9D70-4D1B-9541-985DFD22CF50}" srcOrd="0" destOrd="0" presId="urn:microsoft.com/office/officeart/2005/8/layout/vList2"/>
    <dgm:cxn modelId="{9DCA752D-36C7-4CD6-A1A9-0E8DDBF72917}" type="presOf" srcId="{BCF95063-A1BE-4FB0-A21C-840FCF66125E}" destId="{BF131185-20E3-4D4D-93BD-8DF22D29B8A7}" srcOrd="0" destOrd="0" presId="urn:microsoft.com/office/officeart/2005/8/layout/vList2"/>
    <dgm:cxn modelId="{01A8DD5D-006C-461E-8DEE-A54ED63BCBE5}" type="presOf" srcId="{1D1C3E9C-AC79-431C-99E5-EF38C071051A}" destId="{9D7BCCAB-3BC7-434C-AF52-6CC3AA38CF6B}" srcOrd="0" destOrd="0" presId="urn:microsoft.com/office/officeart/2005/8/layout/vList2"/>
    <dgm:cxn modelId="{E3E96B6E-F698-45D6-B165-86C6E1254E27}" srcId="{9F20AD11-F1A5-41FD-957B-B64DC99DB965}" destId="{7EC5FC0B-AEBA-4711-AF6B-E8B1D238BDD3}" srcOrd="5" destOrd="0" parTransId="{F42A10A1-F3EC-4FC9-B6A9-3302C80827E5}" sibTransId="{D604FB14-346D-433E-B902-B7579ADE1808}"/>
    <dgm:cxn modelId="{87BCEA78-8A3C-4F67-8C34-F5040BDB5414}" srcId="{9F20AD11-F1A5-41FD-957B-B64DC99DB965}" destId="{DF00CE7B-19F4-4296-B756-8811A2E2419E}" srcOrd="0" destOrd="0" parTransId="{3D1363D6-7356-487C-971A-11FC6FB9AA06}" sibTransId="{0F3080E9-F44C-48D9-B847-98554730132E}"/>
    <dgm:cxn modelId="{E314ACA9-2CB6-4D9D-A5C5-97D485F98040}" srcId="{9F20AD11-F1A5-41FD-957B-B64DC99DB965}" destId="{8CD9938D-100F-45DE-8ABF-F25B5E1DA94D}" srcOrd="3" destOrd="0" parTransId="{ED0C58CF-A137-4CC2-BB93-B7B9C38E81AF}" sibTransId="{FCB2E52D-268B-4D73-81F0-17F5553AC56B}"/>
    <dgm:cxn modelId="{98146CB0-493C-46AD-95DA-10E9BA276456}" type="presOf" srcId="{9F20AD11-F1A5-41FD-957B-B64DC99DB965}" destId="{57214E22-0DDA-43E5-954D-EEF1555033B9}" srcOrd="0" destOrd="0" presId="urn:microsoft.com/office/officeart/2005/8/layout/vList2"/>
    <dgm:cxn modelId="{EC2DE2C3-6842-4A3A-9969-B667F36E2447}" type="presOf" srcId="{4C8DA399-41EA-427B-BE86-37DBAA3F3D31}" destId="{B7EA2C5A-C47C-40F6-AFE1-C85B43D96299}" srcOrd="0" destOrd="0" presId="urn:microsoft.com/office/officeart/2005/8/layout/vList2"/>
    <dgm:cxn modelId="{433DB8D4-5576-437A-8B31-FA3B395A70AC}" srcId="{9F20AD11-F1A5-41FD-957B-B64DC99DB965}" destId="{BCF95063-A1BE-4FB0-A21C-840FCF66125E}" srcOrd="4" destOrd="0" parTransId="{54003F25-7FE2-4D6F-8882-A2381D95E68D}" sibTransId="{9F33837A-441A-463D-B325-2EDA3EFD0CCD}"/>
    <dgm:cxn modelId="{54894EF9-555B-4FBC-80BB-5FBA4F7B422A}" type="presOf" srcId="{DBF12AEE-EFE7-4400-90EC-3733E7FA11AF}" destId="{5F5C781B-39CE-45C2-B139-01D1E42C745A}" srcOrd="0" destOrd="0" presId="urn:microsoft.com/office/officeart/2005/8/layout/vList2"/>
    <dgm:cxn modelId="{E5A22736-5CBB-4BBA-8105-8CD4C3893E7E}" type="presParOf" srcId="{57214E22-0DDA-43E5-954D-EEF1555033B9}" destId="{9A71FFD2-DE41-4766-941B-BEC92C153A80}" srcOrd="0" destOrd="0" presId="urn:microsoft.com/office/officeart/2005/8/layout/vList2"/>
    <dgm:cxn modelId="{7E11F6D4-7B27-477A-8FE5-9EBBDECEBE94}" type="presParOf" srcId="{57214E22-0DDA-43E5-954D-EEF1555033B9}" destId="{26AAFA66-3088-41F8-9F1C-7FAA9550E3F7}" srcOrd="1" destOrd="0" presId="urn:microsoft.com/office/officeart/2005/8/layout/vList2"/>
    <dgm:cxn modelId="{877EA3CA-C1D9-4629-8BC3-D65933487E07}" type="presParOf" srcId="{57214E22-0DDA-43E5-954D-EEF1555033B9}" destId="{9D7BCCAB-3BC7-434C-AF52-6CC3AA38CF6B}" srcOrd="2" destOrd="0" presId="urn:microsoft.com/office/officeart/2005/8/layout/vList2"/>
    <dgm:cxn modelId="{EEC7BB18-EB9E-4EB6-92F2-FC25CFCBC92C}" type="presParOf" srcId="{57214E22-0DDA-43E5-954D-EEF1555033B9}" destId="{5DAB9A4B-ACAF-429C-B460-F79E31F3E76B}" srcOrd="3" destOrd="0" presId="urn:microsoft.com/office/officeart/2005/8/layout/vList2"/>
    <dgm:cxn modelId="{F0636824-B924-427A-B1BA-4A67DB7E5EC0}" type="presParOf" srcId="{57214E22-0DDA-43E5-954D-EEF1555033B9}" destId="{B7EA2C5A-C47C-40F6-AFE1-C85B43D96299}" srcOrd="4" destOrd="0" presId="urn:microsoft.com/office/officeart/2005/8/layout/vList2"/>
    <dgm:cxn modelId="{E2FC1A8B-3EA5-49F9-B59F-B16C3AE9D9D2}" type="presParOf" srcId="{57214E22-0DDA-43E5-954D-EEF1555033B9}" destId="{FCE68F9B-0A4D-4571-9093-A728F25A8525}" srcOrd="5" destOrd="0" presId="urn:microsoft.com/office/officeart/2005/8/layout/vList2"/>
    <dgm:cxn modelId="{3D46FBC9-A09F-4CC0-9446-D02B8EBC20F5}" type="presParOf" srcId="{57214E22-0DDA-43E5-954D-EEF1555033B9}" destId="{2371A789-9D70-4D1B-9541-985DFD22CF50}" srcOrd="6" destOrd="0" presId="urn:microsoft.com/office/officeart/2005/8/layout/vList2"/>
    <dgm:cxn modelId="{86BF5253-FB7D-4F10-901C-AFACE9407562}" type="presParOf" srcId="{57214E22-0DDA-43E5-954D-EEF1555033B9}" destId="{7DCDBDB8-4685-46A1-95FC-6FAFBDA748CE}" srcOrd="7" destOrd="0" presId="urn:microsoft.com/office/officeart/2005/8/layout/vList2"/>
    <dgm:cxn modelId="{4559E84B-3171-40FE-88BF-71A475636CCB}" type="presParOf" srcId="{57214E22-0DDA-43E5-954D-EEF1555033B9}" destId="{BF131185-20E3-4D4D-93BD-8DF22D29B8A7}" srcOrd="8" destOrd="0" presId="urn:microsoft.com/office/officeart/2005/8/layout/vList2"/>
    <dgm:cxn modelId="{32562A43-294A-4B6F-B81A-BEF4BB377C79}" type="presParOf" srcId="{57214E22-0DDA-43E5-954D-EEF1555033B9}" destId="{9D2825EF-D44C-4A73-8E8A-A65E6FB15567}" srcOrd="9" destOrd="0" presId="urn:microsoft.com/office/officeart/2005/8/layout/vList2"/>
    <dgm:cxn modelId="{2F894906-6562-4360-B791-76973FFE644A}" type="presParOf" srcId="{57214E22-0DDA-43E5-954D-EEF1555033B9}" destId="{FC41FC3F-E0DC-4A38-9CB9-FAE32C485724}" srcOrd="10" destOrd="0" presId="urn:microsoft.com/office/officeart/2005/8/layout/vList2"/>
    <dgm:cxn modelId="{4C61BE15-EE96-4E83-AF4B-3518579BA750}" type="presParOf" srcId="{57214E22-0DDA-43E5-954D-EEF1555033B9}" destId="{618CD3F6-8DFE-4D60-B1F5-D0A1F56B1088}" srcOrd="11" destOrd="0" presId="urn:microsoft.com/office/officeart/2005/8/layout/vList2"/>
    <dgm:cxn modelId="{177D526D-7900-4468-8FBB-45729F9AFAA0}" type="presParOf" srcId="{57214E22-0DDA-43E5-954D-EEF1555033B9}" destId="{5F5C781B-39CE-45C2-B139-01D1E42C745A}" srcOrd="12" destOrd="0" presId="urn:microsoft.com/office/officeart/2005/8/layout/vList2"/>
    <dgm:cxn modelId="{EEC2F5D0-280F-4CF5-A343-8AB5D0AD6539}" type="presParOf" srcId="{57214E22-0DDA-43E5-954D-EEF1555033B9}" destId="{E38869A5-360E-4FE9-A16B-C888FD61D732}" srcOrd="13" destOrd="0" presId="urn:microsoft.com/office/officeart/2005/8/layout/vList2"/>
    <dgm:cxn modelId="{BCD99413-D50C-45DD-BFEB-066DBC9B9297}" type="presParOf" srcId="{57214E22-0DDA-43E5-954D-EEF1555033B9}" destId="{A4460781-7FC5-49F0-BDAD-66F46B06578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59CA50-80C6-4CD2-94BF-DD14A8FCF0B0}"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494E6CC9-6E48-4264-912F-79C83A01A088}">
      <dgm:prSet/>
      <dgm:spPr/>
      <dgm:t>
        <a:bodyPr/>
        <a:lstStyle/>
        <a:p>
          <a:r>
            <a:rPr lang="en-US" b="0" i="0"/>
            <a:t>All HTML elements can have </a:t>
          </a:r>
          <a:r>
            <a:rPr lang="en-US" b="1" i="0"/>
            <a:t>attributes</a:t>
          </a:r>
          <a:endParaRPr lang="en-US"/>
        </a:p>
      </dgm:t>
    </dgm:pt>
    <dgm:pt modelId="{D9DCB383-4A79-4E4B-8742-54FFF4CE5773}" type="parTrans" cxnId="{FDD1FF0B-19E1-45B8-BFFA-B7C87C21955C}">
      <dgm:prSet/>
      <dgm:spPr/>
      <dgm:t>
        <a:bodyPr/>
        <a:lstStyle/>
        <a:p>
          <a:endParaRPr lang="en-US" sz="3600"/>
        </a:p>
      </dgm:t>
    </dgm:pt>
    <dgm:pt modelId="{46892346-0427-4A87-97D3-D38127E825CA}" type="sibTrans" cxnId="{FDD1FF0B-19E1-45B8-BFFA-B7C87C21955C}">
      <dgm:prSet/>
      <dgm:spPr/>
      <dgm:t>
        <a:bodyPr/>
        <a:lstStyle/>
        <a:p>
          <a:endParaRPr lang="en-US"/>
        </a:p>
      </dgm:t>
    </dgm:pt>
    <dgm:pt modelId="{5659F825-243F-4CA8-A9F2-57AC6AE29D41}">
      <dgm:prSet/>
      <dgm:spPr/>
      <dgm:t>
        <a:bodyPr/>
        <a:lstStyle/>
        <a:p>
          <a:r>
            <a:rPr lang="en-US" b="0" i="0"/>
            <a:t>Attributes provide </a:t>
          </a:r>
          <a:r>
            <a:rPr lang="en-US" b="1" i="0"/>
            <a:t>additional information</a:t>
          </a:r>
          <a:r>
            <a:rPr lang="en-US" b="0" i="0"/>
            <a:t> about elements</a:t>
          </a:r>
          <a:endParaRPr lang="en-US"/>
        </a:p>
      </dgm:t>
    </dgm:pt>
    <dgm:pt modelId="{66BC673C-912A-4128-8558-E2D65D50EA8D}" type="parTrans" cxnId="{A6A15D22-6B25-401A-B582-670E927ED735}">
      <dgm:prSet/>
      <dgm:spPr/>
      <dgm:t>
        <a:bodyPr/>
        <a:lstStyle/>
        <a:p>
          <a:endParaRPr lang="en-US" sz="3600"/>
        </a:p>
      </dgm:t>
    </dgm:pt>
    <dgm:pt modelId="{6825DA35-8A20-4AB1-8EFE-FA470C66CAF8}" type="sibTrans" cxnId="{A6A15D22-6B25-401A-B582-670E927ED735}">
      <dgm:prSet/>
      <dgm:spPr/>
      <dgm:t>
        <a:bodyPr/>
        <a:lstStyle/>
        <a:p>
          <a:endParaRPr lang="en-US"/>
        </a:p>
      </dgm:t>
    </dgm:pt>
    <dgm:pt modelId="{736CB28C-19EA-433E-AFFB-97E49631F5A6}">
      <dgm:prSet/>
      <dgm:spPr/>
      <dgm:t>
        <a:bodyPr/>
        <a:lstStyle/>
        <a:p>
          <a:r>
            <a:rPr lang="en-US" b="0" i="0"/>
            <a:t>Attributes are always specified in </a:t>
          </a:r>
          <a:r>
            <a:rPr lang="en-US" b="1" i="0"/>
            <a:t>the start tag</a:t>
          </a:r>
          <a:endParaRPr lang="en-US"/>
        </a:p>
      </dgm:t>
    </dgm:pt>
    <dgm:pt modelId="{3D0CB288-D0E4-4532-B61E-F1CCA99C49C9}" type="parTrans" cxnId="{F6310EBE-0C50-46DC-912E-D7BE72F7F8D6}">
      <dgm:prSet/>
      <dgm:spPr/>
      <dgm:t>
        <a:bodyPr/>
        <a:lstStyle/>
        <a:p>
          <a:endParaRPr lang="en-US" sz="3600"/>
        </a:p>
      </dgm:t>
    </dgm:pt>
    <dgm:pt modelId="{208F6F8B-0EA9-4E92-8814-3EF4B59B8805}" type="sibTrans" cxnId="{F6310EBE-0C50-46DC-912E-D7BE72F7F8D6}">
      <dgm:prSet/>
      <dgm:spPr/>
      <dgm:t>
        <a:bodyPr/>
        <a:lstStyle/>
        <a:p>
          <a:endParaRPr lang="en-US"/>
        </a:p>
      </dgm:t>
    </dgm:pt>
    <dgm:pt modelId="{C00072E3-B4BF-4F48-A321-F58E843B1F3F}" type="pres">
      <dgm:prSet presAssocID="{B059CA50-80C6-4CD2-94BF-DD14A8FCF0B0}" presName="vert0" presStyleCnt="0">
        <dgm:presLayoutVars>
          <dgm:dir/>
          <dgm:animOne val="branch"/>
          <dgm:animLvl val="lvl"/>
        </dgm:presLayoutVars>
      </dgm:prSet>
      <dgm:spPr/>
    </dgm:pt>
    <dgm:pt modelId="{D619D311-1FB7-48E6-B731-FA28A011D75E}" type="pres">
      <dgm:prSet presAssocID="{494E6CC9-6E48-4264-912F-79C83A01A088}" presName="thickLine" presStyleLbl="alignNode1" presStyleIdx="0" presStyleCnt="3"/>
      <dgm:spPr/>
    </dgm:pt>
    <dgm:pt modelId="{DF6E4726-CB0E-408F-8A3E-A5D9453F6D40}" type="pres">
      <dgm:prSet presAssocID="{494E6CC9-6E48-4264-912F-79C83A01A088}" presName="horz1" presStyleCnt="0"/>
      <dgm:spPr/>
    </dgm:pt>
    <dgm:pt modelId="{311A04CD-D723-4270-94DA-57B098D6CBAF}" type="pres">
      <dgm:prSet presAssocID="{494E6CC9-6E48-4264-912F-79C83A01A088}" presName="tx1" presStyleLbl="revTx" presStyleIdx="0" presStyleCnt="3"/>
      <dgm:spPr/>
    </dgm:pt>
    <dgm:pt modelId="{53056E92-D5B5-495F-A647-F90E9BCBDDF6}" type="pres">
      <dgm:prSet presAssocID="{494E6CC9-6E48-4264-912F-79C83A01A088}" presName="vert1" presStyleCnt="0"/>
      <dgm:spPr/>
    </dgm:pt>
    <dgm:pt modelId="{A65C9DC8-0E75-420F-AC56-1F7442E1207B}" type="pres">
      <dgm:prSet presAssocID="{5659F825-243F-4CA8-A9F2-57AC6AE29D41}" presName="thickLine" presStyleLbl="alignNode1" presStyleIdx="1" presStyleCnt="3"/>
      <dgm:spPr/>
    </dgm:pt>
    <dgm:pt modelId="{EE121360-6A4B-48A3-89F7-BD46CE7646E6}" type="pres">
      <dgm:prSet presAssocID="{5659F825-243F-4CA8-A9F2-57AC6AE29D41}" presName="horz1" presStyleCnt="0"/>
      <dgm:spPr/>
    </dgm:pt>
    <dgm:pt modelId="{61D1FD6A-0A99-43B1-8370-FD1C0DB7046A}" type="pres">
      <dgm:prSet presAssocID="{5659F825-243F-4CA8-A9F2-57AC6AE29D41}" presName="tx1" presStyleLbl="revTx" presStyleIdx="1" presStyleCnt="3"/>
      <dgm:spPr/>
    </dgm:pt>
    <dgm:pt modelId="{905406B1-A397-49B3-B821-37AC5B3AD6FE}" type="pres">
      <dgm:prSet presAssocID="{5659F825-243F-4CA8-A9F2-57AC6AE29D41}" presName="vert1" presStyleCnt="0"/>
      <dgm:spPr/>
    </dgm:pt>
    <dgm:pt modelId="{C47E853F-15D9-48E4-8578-9FDBEE6B0B84}" type="pres">
      <dgm:prSet presAssocID="{736CB28C-19EA-433E-AFFB-97E49631F5A6}" presName="thickLine" presStyleLbl="alignNode1" presStyleIdx="2" presStyleCnt="3"/>
      <dgm:spPr/>
    </dgm:pt>
    <dgm:pt modelId="{979C5F35-BD01-4E6D-8345-81FD44C4975F}" type="pres">
      <dgm:prSet presAssocID="{736CB28C-19EA-433E-AFFB-97E49631F5A6}" presName="horz1" presStyleCnt="0"/>
      <dgm:spPr/>
    </dgm:pt>
    <dgm:pt modelId="{0A5DEF1E-73F1-4E51-8A0A-09CEEA3EDC56}" type="pres">
      <dgm:prSet presAssocID="{736CB28C-19EA-433E-AFFB-97E49631F5A6}" presName="tx1" presStyleLbl="revTx" presStyleIdx="2" presStyleCnt="3"/>
      <dgm:spPr/>
    </dgm:pt>
    <dgm:pt modelId="{8F9807D9-AA65-4954-A919-17EF3B387DBD}" type="pres">
      <dgm:prSet presAssocID="{736CB28C-19EA-433E-AFFB-97E49631F5A6}" presName="vert1" presStyleCnt="0"/>
      <dgm:spPr/>
    </dgm:pt>
  </dgm:ptLst>
  <dgm:cxnLst>
    <dgm:cxn modelId="{FDD1FF0B-19E1-45B8-BFFA-B7C87C21955C}" srcId="{B059CA50-80C6-4CD2-94BF-DD14A8FCF0B0}" destId="{494E6CC9-6E48-4264-912F-79C83A01A088}" srcOrd="0" destOrd="0" parTransId="{D9DCB383-4A79-4E4B-8742-54FFF4CE5773}" sibTransId="{46892346-0427-4A87-97D3-D38127E825CA}"/>
    <dgm:cxn modelId="{A6A15D22-6B25-401A-B582-670E927ED735}" srcId="{B059CA50-80C6-4CD2-94BF-DD14A8FCF0B0}" destId="{5659F825-243F-4CA8-A9F2-57AC6AE29D41}" srcOrd="1" destOrd="0" parTransId="{66BC673C-912A-4128-8558-E2D65D50EA8D}" sibTransId="{6825DA35-8A20-4AB1-8EFE-FA470C66CAF8}"/>
    <dgm:cxn modelId="{CF86AD29-F62D-4395-9EA1-6C0407F15178}" type="presOf" srcId="{B059CA50-80C6-4CD2-94BF-DD14A8FCF0B0}" destId="{C00072E3-B4BF-4F48-A321-F58E843B1F3F}" srcOrd="0" destOrd="0" presId="urn:microsoft.com/office/officeart/2008/layout/LinedList"/>
    <dgm:cxn modelId="{82D2923B-D0BE-4B1C-B841-1A51016C1015}" type="presOf" srcId="{736CB28C-19EA-433E-AFFB-97E49631F5A6}" destId="{0A5DEF1E-73F1-4E51-8A0A-09CEEA3EDC56}" srcOrd="0" destOrd="0" presId="urn:microsoft.com/office/officeart/2008/layout/LinedList"/>
    <dgm:cxn modelId="{8F680F7E-0BE3-489D-A4BF-D9E73BB35860}" type="presOf" srcId="{494E6CC9-6E48-4264-912F-79C83A01A088}" destId="{311A04CD-D723-4270-94DA-57B098D6CBAF}" srcOrd="0" destOrd="0" presId="urn:microsoft.com/office/officeart/2008/layout/LinedList"/>
    <dgm:cxn modelId="{F6310EBE-0C50-46DC-912E-D7BE72F7F8D6}" srcId="{B059CA50-80C6-4CD2-94BF-DD14A8FCF0B0}" destId="{736CB28C-19EA-433E-AFFB-97E49631F5A6}" srcOrd="2" destOrd="0" parTransId="{3D0CB288-D0E4-4532-B61E-F1CCA99C49C9}" sibTransId="{208F6F8B-0EA9-4E92-8814-3EF4B59B8805}"/>
    <dgm:cxn modelId="{345D19F0-787B-4E96-82E0-BAD053EE8426}" type="presOf" srcId="{5659F825-243F-4CA8-A9F2-57AC6AE29D41}" destId="{61D1FD6A-0A99-43B1-8370-FD1C0DB7046A}" srcOrd="0" destOrd="0" presId="urn:microsoft.com/office/officeart/2008/layout/LinedList"/>
    <dgm:cxn modelId="{69D580D9-BB50-42BF-9F5B-8B8FF1F9C955}" type="presParOf" srcId="{C00072E3-B4BF-4F48-A321-F58E843B1F3F}" destId="{D619D311-1FB7-48E6-B731-FA28A011D75E}" srcOrd="0" destOrd="0" presId="urn:microsoft.com/office/officeart/2008/layout/LinedList"/>
    <dgm:cxn modelId="{E6E0BD1D-AD48-4E58-B6A0-747684CEF3F8}" type="presParOf" srcId="{C00072E3-B4BF-4F48-A321-F58E843B1F3F}" destId="{DF6E4726-CB0E-408F-8A3E-A5D9453F6D40}" srcOrd="1" destOrd="0" presId="urn:microsoft.com/office/officeart/2008/layout/LinedList"/>
    <dgm:cxn modelId="{8A7404E8-55CA-4BF0-A230-7C6E26B21D4C}" type="presParOf" srcId="{DF6E4726-CB0E-408F-8A3E-A5D9453F6D40}" destId="{311A04CD-D723-4270-94DA-57B098D6CBAF}" srcOrd="0" destOrd="0" presId="urn:microsoft.com/office/officeart/2008/layout/LinedList"/>
    <dgm:cxn modelId="{EF496B4A-69FE-4C05-A85E-8897AB38756F}" type="presParOf" srcId="{DF6E4726-CB0E-408F-8A3E-A5D9453F6D40}" destId="{53056E92-D5B5-495F-A647-F90E9BCBDDF6}" srcOrd="1" destOrd="0" presId="urn:microsoft.com/office/officeart/2008/layout/LinedList"/>
    <dgm:cxn modelId="{F19BD5E7-531D-47F8-88D0-FBDB6F97141E}" type="presParOf" srcId="{C00072E3-B4BF-4F48-A321-F58E843B1F3F}" destId="{A65C9DC8-0E75-420F-AC56-1F7442E1207B}" srcOrd="2" destOrd="0" presId="urn:microsoft.com/office/officeart/2008/layout/LinedList"/>
    <dgm:cxn modelId="{F8E86830-3AF3-4E68-8BA0-0ED76A7148F9}" type="presParOf" srcId="{C00072E3-B4BF-4F48-A321-F58E843B1F3F}" destId="{EE121360-6A4B-48A3-89F7-BD46CE7646E6}" srcOrd="3" destOrd="0" presId="urn:microsoft.com/office/officeart/2008/layout/LinedList"/>
    <dgm:cxn modelId="{C4D53BDA-416F-44D8-9F56-F072677E606D}" type="presParOf" srcId="{EE121360-6A4B-48A3-89F7-BD46CE7646E6}" destId="{61D1FD6A-0A99-43B1-8370-FD1C0DB7046A}" srcOrd="0" destOrd="0" presId="urn:microsoft.com/office/officeart/2008/layout/LinedList"/>
    <dgm:cxn modelId="{D0010986-248F-4987-91AC-8592B2C83C03}" type="presParOf" srcId="{EE121360-6A4B-48A3-89F7-BD46CE7646E6}" destId="{905406B1-A397-49B3-B821-37AC5B3AD6FE}" srcOrd="1" destOrd="0" presId="urn:microsoft.com/office/officeart/2008/layout/LinedList"/>
    <dgm:cxn modelId="{734AD2A4-4F96-4C03-8BC5-888EC50D4250}" type="presParOf" srcId="{C00072E3-B4BF-4F48-A321-F58E843B1F3F}" destId="{C47E853F-15D9-48E4-8578-9FDBEE6B0B84}" srcOrd="4" destOrd="0" presId="urn:microsoft.com/office/officeart/2008/layout/LinedList"/>
    <dgm:cxn modelId="{CA4CBB04-3840-4660-A7BD-D7C3D3FE50CA}" type="presParOf" srcId="{C00072E3-B4BF-4F48-A321-F58E843B1F3F}" destId="{979C5F35-BD01-4E6D-8345-81FD44C4975F}" srcOrd="5" destOrd="0" presId="urn:microsoft.com/office/officeart/2008/layout/LinedList"/>
    <dgm:cxn modelId="{894170E9-174A-49F2-99BF-55945A009F89}" type="presParOf" srcId="{979C5F35-BD01-4E6D-8345-81FD44C4975F}" destId="{0A5DEF1E-73F1-4E51-8A0A-09CEEA3EDC56}" srcOrd="0" destOrd="0" presId="urn:microsoft.com/office/officeart/2008/layout/LinedList"/>
    <dgm:cxn modelId="{EF277A20-EA37-4FD7-93F8-8387CBE9F153}" type="presParOf" srcId="{979C5F35-BD01-4E6D-8345-81FD44C4975F}" destId="{8F9807D9-AA65-4954-A919-17EF3B387DB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AB701E-8F0C-485E-892C-D7E231BD4C5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93DA80D-FA6C-4752-9EA9-04E21BAFAC9E}">
      <dgm:prSet/>
      <dgm:spPr/>
      <dgm:t>
        <a:bodyPr/>
        <a:lstStyle/>
        <a:p>
          <a:pPr>
            <a:defRPr cap="all"/>
          </a:pPr>
          <a:r>
            <a:rPr lang="en-US" dirty="0"/>
            <a:t>The &lt;</a:t>
          </a:r>
          <a:r>
            <a:rPr lang="en-US" cap="none" dirty="0"/>
            <a:t>a</a:t>
          </a:r>
          <a:r>
            <a:rPr lang="en-US" dirty="0"/>
            <a:t>&gt; tag defines a hyperlink. </a:t>
          </a:r>
        </a:p>
      </dgm:t>
    </dgm:pt>
    <dgm:pt modelId="{4D6527BD-CB53-4DB4-A420-B3448F4CCFAC}" type="parTrans" cxnId="{E793F894-718D-46FE-9E5A-9DF8710A53CC}">
      <dgm:prSet/>
      <dgm:spPr/>
      <dgm:t>
        <a:bodyPr/>
        <a:lstStyle/>
        <a:p>
          <a:endParaRPr lang="en-US"/>
        </a:p>
      </dgm:t>
    </dgm:pt>
    <dgm:pt modelId="{80217430-1073-4BD0-8783-BFC429E74EC5}" type="sibTrans" cxnId="{E793F894-718D-46FE-9E5A-9DF8710A53CC}">
      <dgm:prSet/>
      <dgm:spPr/>
      <dgm:t>
        <a:bodyPr/>
        <a:lstStyle/>
        <a:p>
          <a:endParaRPr lang="en-US"/>
        </a:p>
      </dgm:t>
    </dgm:pt>
    <dgm:pt modelId="{48588C82-9549-4054-B4EC-F53BA01305CC}">
      <dgm:prSet/>
      <dgm:spPr/>
      <dgm:t>
        <a:bodyPr/>
        <a:lstStyle/>
        <a:p>
          <a:pPr>
            <a:defRPr cap="all"/>
          </a:pPr>
          <a:r>
            <a:rPr lang="en-US" dirty="0"/>
            <a:t>The </a:t>
          </a:r>
          <a:r>
            <a:rPr lang="en-US" cap="none" dirty="0" err="1"/>
            <a:t>href</a:t>
          </a:r>
          <a:r>
            <a:rPr lang="en-US" dirty="0"/>
            <a:t> attribute specifies the URL of the page the link goes to</a:t>
          </a:r>
        </a:p>
      </dgm:t>
    </dgm:pt>
    <dgm:pt modelId="{DC98AA50-2925-42EC-9385-1D9CBA78DA4C}" type="parTrans" cxnId="{8072D6C1-CFA9-47C8-B781-6A2E155E74FA}">
      <dgm:prSet/>
      <dgm:spPr/>
      <dgm:t>
        <a:bodyPr/>
        <a:lstStyle/>
        <a:p>
          <a:endParaRPr lang="en-US"/>
        </a:p>
      </dgm:t>
    </dgm:pt>
    <dgm:pt modelId="{C86F3B50-7FE3-4AC0-B4A5-F2AFAAC73DAD}" type="sibTrans" cxnId="{8072D6C1-CFA9-47C8-B781-6A2E155E74FA}">
      <dgm:prSet/>
      <dgm:spPr/>
      <dgm:t>
        <a:bodyPr/>
        <a:lstStyle/>
        <a:p>
          <a:endParaRPr lang="en-US"/>
        </a:p>
      </dgm:t>
    </dgm:pt>
    <dgm:pt modelId="{CBC0BCB6-1B9F-414C-8F2A-B6CDD9D065F0}" type="pres">
      <dgm:prSet presAssocID="{FFAB701E-8F0C-485E-892C-D7E231BD4C5A}" presName="root" presStyleCnt="0">
        <dgm:presLayoutVars>
          <dgm:dir/>
          <dgm:resizeHandles val="exact"/>
        </dgm:presLayoutVars>
      </dgm:prSet>
      <dgm:spPr/>
    </dgm:pt>
    <dgm:pt modelId="{9E2275B7-3252-44FB-8AF5-74271A36EBDD}" type="pres">
      <dgm:prSet presAssocID="{E93DA80D-FA6C-4752-9EA9-04E21BAFAC9E}" presName="compNode" presStyleCnt="0"/>
      <dgm:spPr/>
    </dgm:pt>
    <dgm:pt modelId="{2DFD792B-DB58-46AB-99A2-C413F96A3461}" type="pres">
      <dgm:prSet presAssocID="{E93DA80D-FA6C-4752-9EA9-04E21BAFAC9E}" presName="iconBgRect" presStyleLbl="bgShp" presStyleIdx="0" presStyleCnt="2"/>
      <dgm:spPr/>
    </dgm:pt>
    <dgm:pt modelId="{A16838D1-1BEB-40B6-B312-3207652230B2}" type="pres">
      <dgm:prSet presAssocID="{E93DA80D-FA6C-4752-9EA9-04E21BAFAC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mark"/>
        </a:ext>
      </dgm:extLst>
    </dgm:pt>
    <dgm:pt modelId="{E46AA783-5EAA-4754-8454-E47185546412}" type="pres">
      <dgm:prSet presAssocID="{E93DA80D-FA6C-4752-9EA9-04E21BAFAC9E}" presName="spaceRect" presStyleCnt="0"/>
      <dgm:spPr/>
    </dgm:pt>
    <dgm:pt modelId="{FEB88FE5-3010-46D1-90D1-53BF927BED11}" type="pres">
      <dgm:prSet presAssocID="{E93DA80D-FA6C-4752-9EA9-04E21BAFAC9E}" presName="textRect" presStyleLbl="revTx" presStyleIdx="0" presStyleCnt="2">
        <dgm:presLayoutVars>
          <dgm:chMax val="1"/>
          <dgm:chPref val="1"/>
        </dgm:presLayoutVars>
      </dgm:prSet>
      <dgm:spPr/>
    </dgm:pt>
    <dgm:pt modelId="{89FB91A5-0E9B-4E11-B4DB-5E243A596E63}" type="pres">
      <dgm:prSet presAssocID="{80217430-1073-4BD0-8783-BFC429E74EC5}" presName="sibTrans" presStyleCnt="0"/>
      <dgm:spPr/>
    </dgm:pt>
    <dgm:pt modelId="{964ADE23-6781-4BC4-9BED-193E7534653E}" type="pres">
      <dgm:prSet presAssocID="{48588C82-9549-4054-B4EC-F53BA01305CC}" presName="compNode" presStyleCnt="0"/>
      <dgm:spPr/>
    </dgm:pt>
    <dgm:pt modelId="{66121CF3-61E5-4F9D-933F-D0C809FAC1F5}" type="pres">
      <dgm:prSet presAssocID="{48588C82-9549-4054-B4EC-F53BA01305CC}" presName="iconBgRect" presStyleLbl="bgShp" presStyleIdx="1" presStyleCnt="2"/>
      <dgm:spPr/>
    </dgm:pt>
    <dgm:pt modelId="{72613916-4759-4D7E-9A44-02F274B7C8A3}" type="pres">
      <dgm:prSet presAssocID="{48588C82-9549-4054-B4EC-F53BA01305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340132F9-5127-42F7-A3EB-D08D9D08A0D6}" type="pres">
      <dgm:prSet presAssocID="{48588C82-9549-4054-B4EC-F53BA01305CC}" presName="spaceRect" presStyleCnt="0"/>
      <dgm:spPr/>
    </dgm:pt>
    <dgm:pt modelId="{141EFE47-A748-4DA2-B0CE-8BECEEDBFDF3}" type="pres">
      <dgm:prSet presAssocID="{48588C82-9549-4054-B4EC-F53BA01305CC}" presName="textRect" presStyleLbl="revTx" presStyleIdx="1" presStyleCnt="2">
        <dgm:presLayoutVars>
          <dgm:chMax val="1"/>
          <dgm:chPref val="1"/>
        </dgm:presLayoutVars>
      </dgm:prSet>
      <dgm:spPr/>
    </dgm:pt>
  </dgm:ptLst>
  <dgm:cxnLst>
    <dgm:cxn modelId="{FC697636-1117-4EE9-9777-4774F7EB149E}" type="presOf" srcId="{48588C82-9549-4054-B4EC-F53BA01305CC}" destId="{141EFE47-A748-4DA2-B0CE-8BECEEDBFDF3}" srcOrd="0" destOrd="0" presId="urn:microsoft.com/office/officeart/2018/5/layout/IconCircleLabelList"/>
    <dgm:cxn modelId="{E012285E-BB16-410B-8164-8EC64080D401}" type="presOf" srcId="{E93DA80D-FA6C-4752-9EA9-04E21BAFAC9E}" destId="{FEB88FE5-3010-46D1-90D1-53BF927BED11}" srcOrd="0" destOrd="0" presId="urn:microsoft.com/office/officeart/2018/5/layout/IconCircleLabelList"/>
    <dgm:cxn modelId="{C624A87A-706A-4E22-A49D-C86106EC0760}" type="presOf" srcId="{FFAB701E-8F0C-485E-892C-D7E231BD4C5A}" destId="{CBC0BCB6-1B9F-414C-8F2A-B6CDD9D065F0}" srcOrd="0" destOrd="0" presId="urn:microsoft.com/office/officeart/2018/5/layout/IconCircleLabelList"/>
    <dgm:cxn modelId="{E793F894-718D-46FE-9E5A-9DF8710A53CC}" srcId="{FFAB701E-8F0C-485E-892C-D7E231BD4C5A}" destId="{E93DA80D-FA6C-4752-9EA9-04E21BAFAC9E}" srcOrd="0" destOrd="0" parTransId="{4D6527BD-CB53-4DB4-A420-B3448F4CCFAC}" sibTransId="{80217430-1073-4BD0-8783-BFC429E74EC5}"/>
    <dgm:cxn modelId="{8072D6C1-CFA9-47C8-B781-6A2E155E74FA}" srcId="{FFAB701E-8F0C-485E-892C-D7E231BD4C5A}" destId="{48588C82-9549-4054-B4EC-F53BA01305CC}" srcOrd="1" destOrd="0" parTransId="{DC98AA50-2925-42EC-9385-1D9CBA78DA4C}" sibTransId="{C86F3B50-7FE3-4AC0-B4A5-F2AFAAC73DAD}"/>
    <dgm:cxn modelId="{E91A8CF1-5B72-4B9A-8EDB-5EFC604419A2}" type="presParOf" srcId="{CBC0BCB6-1B9F-414C-8F2A-B6CDD9D065F0}" destId="{9E2275B7-3252-44FB-8AF5-74271A36EBDD}" srcOrd="0" destOrd="0" presId="urn:microsoft.com/office/officeart/2018/5/layout/IconCircleLabelList"/>
    <dgm:cxn modelId="{617DB8FB-7B52-4374-ABD6-A302B397CDD4}" type="presParOf" srcId="{9E2275B7-3252-44FB-8AF5-74271A36EBDD}" destId="{2DFD792B-DB58-46AB-99A2-C413F96A3461}" srcOrd="0" destOrd="0" presId="urn:microsoft.com/office/officeart/2018/5/layout/IconCircleLabelList"/>
    <dgm:cxn modelId="{A7ADF4B5-4AC3-441E-BA68-D30C2DCC15AB}" type="presParOf" srcId="{9E2275B7-3252-44FB-8AF5-74271A36EBDD}" destId="{A16838D1-1BEB-40B6-B312-3207652230B2}" srcOrd="1" destOrd="0" presId="urn:microsoft.com/office/officeart/2018/5/layout/IconCircleLabelList"/>
    <dgm:cxn modelId="{0084030D-4BAD-48F2-BBB6-A1AD685A0A23}" type="presParOf" srcId="{9E2275B7-3252-44FB-8AF5-74271A36EBDD}" destId="{E46AA783-5EAA-4754-8454-E47185546412}" srcOrd="2" destOrd="0" presId="urn:microsoft.com/office/officeart/2018/5/layout/IconCircleLabelList"/>
    <dgm:cxn modelId="{3B592EB3-8941-4B7C-9CB0-8A84BBF9A0FB}" type="presParOf" srcId="{9E2275B7-3252-44FB-8AF5-74271A36EBDD}" destId="{FEB88FE5-3010-46D1-90D1-53BF927BED11}" srcOrd="3" destOrd="0" presId="urn:microsoft.com/office/officeart/2018/5/layout/IconCircleLabelList"/>
    <dgm:cxn modelId="{5185AC6A-2E6A-4651-AB7D-123FD86B8F8F}" type="presParOf" srcId="{CBC0BCB6-1B9F-414C-8F2A-B6CDD9D065F0}" destId="{89FB91A5-0E9B-4E11-B4DB-5E243A596E63}" srcOrd="1" destOrd="0" presId="urn:microsoft.com/office/officeart/2018/5/layout/IconCircleLabelList"/>
    <dgm:cxn modelId="{09322D3A-1C34-41DD-BE98-78B75EF426CB}" type="presParOf" srcId="{CBC0BCB6-1B9F-414C-8F2A-B6CDD9D065F0}" destId="{964ADE23-6781-4BC4-9BED-193E7534653E}" srcOrd="2" destOrd="0" presId="urn:microsoft.com/office/officeart/2018/5/layout/IconCircleLabelList"/>
    <dgm:cxn modelId="{1D3365B8-DF17-43C1-9192-09FEF8C0215D}" type="presParOf" srcId="{964ADE23-6781-4BC4-9BED-193E7534653E}" destId="{66121CF3-61E5-4F9D-933F-D0C809FAC1F5}" srcOrd="0" destOrd="0" presId="urn:microsoft.com/office/officeart/2018/5/layout/IconCircleLabelList"/>
    <dgm:cxn modelId="{C9E0FC7A-73ED-47DB-B074-7097667B0817}" type="presParOf" srcId="{964ADE23-6781-4BC4-9BED-193E7534653E}" destId="{72613916-4759-4D7E-9A44-02F274B7C8A3}" srcOrd="1" destOrd="0" presId="urn:microsoft.com/office/officeart/2018/5/layout/IconCircleLabelList"/>
    <dgm:cxn modelId="{9D202E39-FB95-4E66-82EA-1D9634F1B6E4}" type="presParOf" srcId="{964ADE23-6781-4BC4-9BED-193E7534653E}" destId="{340132F9-5127-42F7-A3EB-D08D9D08A0D6}" srcOrd="2" destOrd="0" presId="urn:microsoft.com/office/officeart/2018/5/layout/IconCircleLabelList"/>
    <dgm:cxn modelId="{4217CE2D-4A3F-47C0-9F4B-20F59AE936A2}" type="presParOf" srcId="{964ADE23-6781-4BC4-9BED-193E7534653E}" destId="{141EFE47-A748-4DA2-B0CE-8BECEEDBFDF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5BD7F7-6B71-432D-AE36-DCA85CFECED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F06B537-FF0F-4AAA-B62D-DB582F82D24A}">
      <dgm:prSet/>
      <dgm:spPr/>
      <dgm:t>
        <a:bodyPr/>
        <a:lstStyle/>
        <a:p>
          <a:pPr algn="l"/>
          <a:r>
            <a:rPr lang="en-US" b="1" i="0" dirty="0"/>
            <a:t>Labels</a:t>
          </a:r>
          <a:br>
            <a:rPr lang="en-US" b="0" i="0" dirty="0"/>
          </a:br>
          <a:endParaRPr lang="en-US" dirty="0"/>
        </a:p>
      </dgm:t>
    </dgm:pt>
    <dgm:pt modelId="{12E782B8-271A-44EA-93DD-776C5C28C48E}" type="parTrans" cxnId="{1F3B823F-9CE4-4EEB-BAB0-FAC29902718C}">
      <dgm:prSet/>
      <dgm:spPr/>
      <dgm:t>
        <a:bodyPr/>
        <a:lstStyle/>
        <a:p>
          <a:endParaRPr lang="en-US"/>
        </a:p>
      </dgm:t>
    </dgm:pt>
    <dgm:pt modelId="{B5FB64ED-DDF8-424D-94AE-30EE3AC07692}" type="sibTrans" cxnId="{1F3B823F-9CE4-4EEB-BAB0-FAC29902718C}">
      <dgm:prSet/>
      <dgm:spPr/>
      <dgm:t>
        <a:bodyPr/>
        <a:lstStyle/>
        <a:p>
          <a:endParaRPr lang="en-US"/>
        </a:p>
      </dgm:t>
    </dgm:pt>
    <dgm:pt modelId="{C6BCE1AE-2E6A-4FB0-BAF4-305552670562}">
      <dgm:prSet/>
      <dgm:spPr/>
      <dgm:t>
        <a:bodyPr/>
        <a:lstStyle/>
        <a:p>
          <a:pPr algn="l"/>
          <a:r>
            <a:rPr lang="en-US" b="1" i="0" dirty="0"/>
            <a:t>Input Fields</a:t>
          </a:r>
          <a:br>
            <a:rPr lang="en-US" b="0" i="0" dirty="0"/>
          </a:br>
          <a:endParaRPr lang="en-US" dirty="0"/>
        </a:p>
      </dgm:t>
    </dgm:pt>
    <dgm:pt modelId="{CEBA2F29-BF7F-466F-9878-2D16350AB116}" type="parTrans" cxnId="{50B587F1-A9F6-4AB3-BFE7-B27B861EF81B}">
      <dgm:prSet/>
      <dgm:spPr/>
      <dgm:t>
        <a:bodyPr/>
        <a:lstStyle/>
        <a:p>
          <a:endParaRPr lang="en-US"/>
        </a:p>
      </dgm:t>
    </dgm:pt>
    <dgm:pt modelId="{5844061F-6A7D-4BB3-A406-FD640304B8D4}" type="sibTrans" cxnId="{50B587F1-A9F6-4AB3-BFE7-B27B861EF81B}">
      <dgm:prSet/>
      <dgm:spPr/>
      <dgm:t>
        <a:bodyPr/>
        <a:lstStyle/>
        <a:p>
          <a:endParaRPr lang="en-US"/>
        </a:p>
      </dgm:t>
    </dgm:pt>
    <dgm:pt modelId="{1C8037B7-7994-4A4F-B7EA-305335789956}">
      <dgm:prSet/>
      <dgm:spPr/>
      <dgm:t>
        <a:bodyPr/>
        <a:lstStyle/>
        <a:p>
          <a:pPr algn="l"/>
          <a:r>
            <a:rPr lang="en-US" b="1" i="0" dirty="0"/>
            <a:t>Actions</a:t>
          </a:r>
          <a:br>
            <a:rPr lang="en-US" b="0" i="0" dirty="0"/>
          </a:br>
          <a:endParaRPr lang="en-US" dirty="0"/>
        </a:p>
      </dgm:t>
    </dgm:pt>
    <dgm:pt modelId="{16018BCD-A7BA-4118-A7F0-44EF8FDEC30F}" type="parTrans" cxnId="{11188342-F88D-4DB6-93D8-6A93C62D4976}">
      <dgm:prSet/>
      <dgm:spPr/>
      <dgm:t>
        <a:bodyPr/>
        <a:lstStyle/>
        <a:p>
          <a:endParaRPr lang="en-US"/>
        </a:p>
      </dgm:t>
    </dgm:pt>
    <dgm:pt modelId="{399F42AA-363A-49F9-940B-46EF849CC2AF}" type="sibTrans" cxnId="{11188342-F88D-4DB6-93D8-6A93C62D4976}">
      <dgm:prSet/>
      <dgm:spPr/>
      <dgm:t>
        <a:bodyPr/>
        <a:lstStyle/>
        <a:p>
          <a:endParaRPr lang="en-US"/>
        </a:p>
      </dgm:t>
    </dgm:pt>
    <dgm:pt modelId="{6D8017AF-381D-4199-9363-6DFB21FFF02D}">
      <dgm:prSet/>
      <dgm:spPr/>
      <dgm:t>
        <a:bodyPr/>
        <a:lstStyle/>
        <a:p>
          <a:pPr algn="l"/>
          <a:r>
            <a:rPr lang="en-US" b="1" i="0"/>
            <a:t>Help</a:t>
          </a:r>
          <a:br>
            <a:rPr lang="en-US" b="0" i="0"/>
          </a:br>
          <a:endParaRPr lang="en-US"/>
        </a:p>
      </dgm:t>
    </dgm:pt>
    <dgm:pt modelId="{7B8B701C-FB6C-49AF-97BB-7ED5BAAC3ED9}" type="parTrans" cxnId="{40A8C377-BA62-4359-B31F-229DDA542FBE}">
      <dgm:prSet/>
      <dgm:spPr/>
      <dgm:t>
        <a:bodyPr/>
        <a:lstStyle/>
        <a:p>
          <a:endParaRPr lang="en-US"/>
        </a:p>
      </dgm:t>
    </dgm:pt>
    <dgm:pt modelId="{5B4E9923-A9C1-4FE4-92C4-AA9FFE689340}" type="sibTrans" cxnId="{40A8C377-BA62-4359-B31F-229DDA542FBE}">
      <dgm:prSet/>
      <dgm:spPr/>
      <dgm:t>
        <a:bodyPr/>
        <a:lstStyle/>
        <a:p>
          <a:endParaRPr lang="en-US"/>
        </a:p>
      </dgm:t>
    </dgm:pt>
    <dgm:pt modelId="{99258580-623C-4F6F-ADFD-31579080B566}">
      <dgm:prSet/>
      <dgm:spPr/>
      <dgm:t>
        <a:bodyPr/>
        <a:lstStyle/>
        <a:p>
          <a:pPr algn="l"/>
          <a:r>
            <a:rPr lang="en-US" b="1" i="0"/>
            <a:t>Messages</a:t>
          </a:r>
          <a:br>
            <a:rPr lang="en-US" b="0" i="0"/>
          </a:br>
          <a:endParaRPr lang="en-US"/>
        </a:p>
      </dgm:t>
    </dgm:pt>
    <dgm:pt modelId="{AB5B7DBF-FE36-49C5-B3FF-3B58B62DB5E5}" type="parTrans" cxnId="{564988BE-599B-4234-9C82-0465C0D1F8A4}">
      <dgm:prSet/>
      <dgm:spPr/>
      <dgm:t>
        <a:bodyPr/>
        <a:lstStyle/>
        <a:p>
          <a:endParaRPr lang="en-US"/>
        </a:p>
      </dgm:t>
    </dgm:pt>
    <dgm:pt modelId="{B032354C-6770-4DA2-9917-76B18F76AF30}" type="sibTrans" cxnId="{564988BE-599B-4234-9C82-0465C0D1F8A4}">
      <dgm:prSet/>
      <dgm:spPr/>
      <dgm:t>
        <a:bodyPr/>
        <a:lstStyle/>
        <a:p>
          <a:endParaRPr lang="en-US"/>
        </a:p>
      </dgm:t>
    </dgm:pt>
    <dgm:pt modelId="{CD8F835B-1886-4DB3-BD6F-CC95E7A78AC6}">
      <dgm:prSet/>
      <dgm:spPr/>
      <dgm:t>
        <a:bodyPr/>
        <a:lstStyle/>
        <a:p>
          <a:pPr algn="l"/>
          <a:r>
            <a:rPr lang="en-US" b="1" i="0"/>
            <a:t>Validation</a:t>
          </a:r>
          <a:endParaRPr lang="en-US"/>
        </a:p>
      </dgm:t>
    </dgm:pt>
    <dgm:pt modelId="{20AC4D11-D053-4BA6-AC3C-3DCEE5211906}" type="parTrans" cxnId="{B2B90B92-7729-4D77-8ACC-8D848552541B}">
      <dgm:prSet/>
      <dgm:spPr/>
      <dgm:t>
        <a:bodyPr/>
        <a:lstStyle/>
        <a:p>
          <a:endParaRPr lang="en-US"/>
        </a:p>
      </dgm:t>
    </dgm:pt>
    <dgm:pt modelId="{FCE8E1AD-27F2-48FD-BF8C-73FB30B9BC68}" type="sibTrans" cxnId="{B2B90B92-7729-4D77-8ACC-8D848552541B}">
      <dgm:prSet/>
      <dgm:spPr/>
      <dgm:t>
        <a:bodyPr/>
        <a:lstStyle/>
        <a:p>
          <a:endParaRPr lang="en-US"/>
        </a:p>
      </dgm:t>
    </dgm:pt>
    <dgm:pt modelId="{D7D5853C-6AC5-44DF-AEE6-D7AE48558F57}" type="pres">
      <dgm:prSet presAssocID="{4C5BD7F7-6B71-432D-AE36-DCA85CFECED9}" presName="root" presStyleCnt="0">
        <dgm:presLayoutVars>
          <dgm:dir/>
          <dgm:resizeHandles val="exact"/>
        </dgm:presLayoutVars>
      </dgm:prSet>
      <dgm:spPr/>
    </dgm:pt>
    <dgm:pt modelId="{F2EDC151-AA7E-4921-B853-F1E103B49E94}" type="pres">
      <dgm:prSet presAssocID="{4C5BD7F7-6B71-432D-AE36-DCA85CFECED9}" presName="container" presStyleCnt="0">
        <dgm:presLayoutVars>
          <dgm:dir/>
          <dgm:resizeHandles val="exact"/>
        </dgm:presLayoutVars>
      </dgm:prSet>
      <dgm:spPr/>
    </dgm:pt>
    <dgm:pt modelId="{6AB0040A-F675-46A6-9CF1-5B637D7FCADF}" type="pres">
      <dgm:prSet presAssocID="{1F06B537-FF0F-4AAA-B62D-DB582F82D24A}" presName="compNode" presStyleCnt="0"/>
      <dgm:spPr/>
    </dgm:pt>
    <dgm:pt modelId="{0740F615-4ECB-4A03-B4AB-6D399145AABB}" type="pres">
      <dgm:prSet presAssocID="{1F06B537-FF0F-4AAA-B62D-DB582F82D24A}" presName="iconBgRect" presStyleLbl="bgShp" presStyleIdx="0" presStyleCnt="6"/>
      <dgm:spPr/>
    </dgm:pt>
    <dgm:pt modelId="{5EFE19F8-1704-4BCF-88F8-D32FC3698061}" type="pres">
      <dgm:prSet presAssocID="{1F06B537-FF0F-4AAA-B62D-DB582F82D24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bel"/>
        </a:ext>
      </dgm:extLst>
    </dgm:pt>
    <dgm:pt modelId="{BB5C50CC-D159-48CC-9696-912E542E685B}" type="pres">
      <dgm:prSet presAssocID="{1F06B537-FF0F-4AAA-B62D-DB582F82D24A}" presName="spaceRect" presStyleCnt="0"/>
      <dgm:spPr/>
    </dgm:pt>
    <dgm:pt modelId="{480C5062-15D6-4DE4-9B40-03E465793C5A}" type="pres">
      <dgm:prSet presAssocID="{1F06B537-FF0F-4AAA-B62D-DB582F82D24A}" presName="textRect" presStyleLbl="revTx" presStyleIdx="0" presStyleCnt="6">
        <dgm:presLayoutVars>
          <dgm:chMax val="1"/>
          <dgm:chPref val="1"/>
        </dgm:presLayoutVars>
      </dgm:prSet>
      <dgm:spPr/>
    </dgm:pt>
    <dgm:pt modelId="{3DAF1640-BC3A-4509-9CD3-ED465C3E42B2}" type="pres">
      <dgm:prSet presAssocID="{B5FB64ED-DDF8-424D-94AE-30EE3AC07692}" presName="sibTrans" presStyleLbl="sibTrans2D1" presStyleIdx="0" presStyleCnt="0"/>
      <dgm:spPr/>
    </dgm:pt>
    <dgm:pt modelId="{DD6E8BF4-4E57-4F6E-BB47-4BDAA09F034D}" type="pres">
      <dgm:prSet presAssocID="{C6BCE1AE-2E6A-4FB0-BAF4-305552670562}" presName="compNode" presStyleCnt="0"/>
      <dgm:spPr/>
    </dgm:pt>
    <dgm:pt modelId="{8D43CA4A-8BC2-49E8-A573-1E61D25B24D3}" type="pres">
      <dgm:prSet presAssocID="{C6BCE1AE-2E6A-4FB0-BAF4-305552670562}" presName="iconBgRect" presStyleLbl="bgShp" presStyleIdx="1" presStyleCnt="6"/>
      <dgm:spPr/>
    </dgm:pt>
    <dgm:pt modelId="{A441AF5A-AB22-4231-BACD-45E5539B6DF0}" type="pres">
      <dgm:prSet presAssocID="{C6BCE1AE-2E6A-4FB0-BAF4-30555267056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il Reply"/>
        </a:ext>
      </dgm:extLst>
    </dgm:pt>
    <dgm:pt modelId="{FE7A1DF5-D53E-47B9-AEDF-A5C0168AB9D1}" type="pres">
      <dgm:prSet presAssocID="{C6BCE1AE-2E6A-4FB0-BAF4-305552670562}" presName="spaceRect" presStyleCnt="0"/>
      <dgm:spPr/>
    </dgm:pt>
    <dgm:pt modelId="{EA53B006-6814-4390-907D-34B0710C9E2B}" type="pres">
      <dgm:prSet presAssocID="{C6BCE1AE-2E6A-4FB0-BAF4-305552670562}" presName="textRect" presStyleLbl="revTx" presStyleIdx="1" presStyleCnt="6">
        <dgm:presLayoutVars>
          <dgm:chMax val="1"/>
          <dgm:chPref val="1"/>
        </dgm:presLayoutVars>
      </dgm:prSet>
      <dgm:spPr/>
    </dgm:pt>
    <dgm:pt modelId="{7EE37E9A-E84B-4B42-AC27-AC963FA150DE}" type="pres">
      <dgm:prSet presAssocID="{5844061F-6A7D-4BB3-A406-FD640304B8D4}" presName="sibTrans" presStyleLbl="sibTrans2D1" presStyleIdx="0" presStyleCnt="0"/>
      <dgm:spPr/>
    </dgm:pt>
    <dgm:pt modelId="{5CDABBD5-9A4B-45B6-A4B1-366E0F6C0E6C}" type="pres">
      <dgm:prSet presAssocID="{1C8037B7-7994-4A4F-B7EA-305335789956}" presName="compNode" presStyleCnt="0"/>
      <dgm:spPr/>
    </dgm:pt>
    <dgm:pt modelId="{1899AE51-AD36-4F90-B5C7-C2224C46D739}" type="pres">
      <dgm:prSet presAssocID="{1C8037B7-7994-4A4F-B7EA-305335789956}" presName="iconBgRect" presStyleLbl="bgShp" presStyleIdx="2" presStyleCnt="6"/>
      <dgm:spPr/>
    </dgm:pt>
    <dgm:pt modelId="{F26581DF-799B-4412-8E11-F7F2538B98F9}" type="pres">
      <dgm:prSet presAssocID="{1C8037B7-7994-4A4F-B7EA-30533578995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do"/>
        </a:ext>
      </dgm:extLst>
    </dgm:pt>
    <dgm:pt modelId="{AC411026-1E50-4913-84C0-B0D2F3440D3E}" type="pres">
      <dgm:prSet presAssocID="{1C8037B7-7994-4A4F-B7EA-305335789956}" presName="spaceRect" presStyleCnt="0"/>
      <dgm:spPr/>
    </dgm:pt>
    <dgm:pt modelId="{32170D87-98B4-4FC9-BE1D-7AEA08E84C04}" type="pres">
      <dgm:prSet presAssocID="{1C8037B7-7994-4A4F-B7EA-305335789956}" presName="textRect" presStyleLbl="revTx" presStyleIdx="2" presStyleCnt="6">
        <dgm:presLayoutVars>
          <dgm:chMax val="1"/>
          <dgm:chPref val="1"/>
        </dgm:presLayoutVars>
      </dgm:prSet>
      <dgm:spPr/>
    </dgm:pt>
    <dgm:pt modelId="{C3B4464F-2B70-44B7-A487-88A74497D6D2}" type="pres">
      <dgm:prSet presAssocID="{399F42AA-363A-49F9-940B-46EF849CC2AF}" presName="sibTrans" presStyleLbl="sibTrans2D1" presStyleIdx="0" presStyleCnt="0"/>
      <dgm:spPr/>
    </dgm:pt>
    <dgm:pt modelId="{4800FE62-6F55-421C-9DD0-7EFD8EA131F6}" type="pres">
      <dgm:prSet presAssocID="{6D8017AF-381D-4199-9363-6DFB21FFF02D}" presName="compNode" presStyleCnt="0"/>
      <dgm:spPr/>
    </dgm:pt>
    <dgm:pt modelId="{E26F6C38-B9B6-4CFC-9B88-786231F8A07F}" type="pres">
      <dgm:prSet presAssocID="{6D8017AF-381D-4199-9363-6DFB21FFF02D}" presName="iconBgRect" presStyleLbl="bgShp" presStyleIdx="3" presStyleCnt="6"/>
      <dgm:spPr/>
    </dgm:pt>
    <dgm:pt modelId="{43210367-C91B-4955-AD0A-B2A674E70C64}" type="pres">
      <dgm:prSet presAssocID="{6D8017AF-381D-4199-9363-6DFB21FFF02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C8E5787A-DB1D-4A7F-9C84-018BD4EA919B}" type="pres">
      <dgm:prSet presAssocID="{6D8017AF-381D-4199-9363-6DFB21FFF02D}" presName="spaceRect" presStyleCnt="0"/>
      <dgm:spPr/>
    </dgm:pt>
    <dgm:pt modelId="{C699973F-4301-4F9D-B3A1-51F168C5E947}" type="pres">
      <dgm:prSet presAssocID="{6D8017AF-381D-4199-9363-6DFB21FFF02D}" presName="textRect" presStyleLbl="revTx" presStyleIdx="3" presStyleCnt="6">
        <dgm:presLayoutVars>
          <dgm:chMax val="1"/>
          <dgm:chPref val="1"/>
        </dgm:presLayoutVars>
      </dgm:prSet>
      <dgm:spPr/>
    </dgm:pt>
    <dgm:pt modelId="{B7C3D2F1-2BD4-45EF-8812-0779AB3137E3}" type="pres">
      <dgm:prSet presAssocID="{5B4E9923-A9C1-4FE4-92C4-AA9FFE689340}" presName="sibTrans" presStyleLbl="sibTrans2D1" presStyleIdx="0" presStyleCnt="0"/>
      <dgm:spPr/>
    </dgm:pt>
    <dgm:pt modelId="{DBB9C74B-D324-4AED-BCE2-0D3A22F92957}" type="pres">
      <dgm:prSet presAssocID="{99258580-623C-4F6F-ADFD-31579080B566}" presName="compNode" presStyleCnt="0"/>
      <dgm:spPr/>
    </dgm:pt>
    <dgm:pt modelId="{43B330A3-6E1C-447C-B276-4EEE9B360196}" type="pres">
      <dgm:prSet presAssocID="{99258580-623C-4F6F-ADFD-31579080B566}" presName="iconBgRect" presStyleLbl="bgShp" presStyleIdx="4" presStyleCnt="6"/>
      <dgm:spPr/>
    </dgm:pt>
    <dgm:pt modelId="{CD5C5124-0451-4BA0-B103-4B9CADD69C98}" type="pres">
      <dgm:prSet presAssocID="{99258580-623C-4F6F-ADFD-31579080B56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CDE1E06D-60A5-483B-9F44-90282BD650C1}" type="pres">
      <dgm:prSet presAssocID="{99258580-623C-4F6F-ADFD-31579080B566}" presName="spaceRect" presStyleCnt="0"/>
      <dgm:spPr/>
    </dgm:pt>
    <dgm:pt modelId="{89123C7D-1888-4CE5-818E-0C896335DE52}" type="pres">
      <dgm:prSet presAssocID="{99258580-623C-4F6F-ADFD-31579080B566}" presName="textRect" presStyleLbl="revTx" presStyleIdx="4" presStyleCnt="6">
        <dgm:presLayoutVars>
          <dgm:chMax val="1"/>
          <dgm:chPref val="1"/>
        </dgm:presLayoutVars>
      </dgm:prSet>
      <dgm:spPr/>
    </dgm:pt>
    <dgm:pt modelId="{8CB97D02-E34E-4A3E-9753-34ACFBCBCF05}" type="pres">
      <dgm:prSet presAssocID="{B032354C-6770-4DA2-9917-76B18F76AF30}" presName="sibTrans" presStyleLbl="sibTrans2D1" presStyleIdx="0" presStyleCnt="0"/>
      <dgm:spPr/>
    </dgm:pt>
    <dgm:pt modelId="{5ABF206E-CAAD-49FB-A79A-8DC30BA26828}" type="pres">
      <dgm:prSet presAssocID="{CD8F835B-1886-4DB3-BD6F-CC95E7A78AC6}" presName="compNode" presStyleCnt="0"/>
      <dgm:spPr/>
    </dgm:pt>
    <dgm:pt modelId="{A718F040-E54F-4A70-87F8-EFA17B8E4EFB}" type="pres">
      <dgm:prSet presAssocID="{CD8F835B-1886-4DB3-BD6F-CC95E7A78AC6}" presName="iconBgRect" presStyleLbl="bgShp" presStyleIdx="5" presStyleCnt="6"/>
      <dgm:spPr/>
    </dgm:pt>
    <dgm:pt modelId="{FFFD3248-B39F-412E-97CE-2DB8AC9271F5}" type="pres">
      <dgm:prSet presAssocID="{CD8F835B-1886-4DB3-BD6F-CC95E7A78AC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st Plan"/>
        </a:ext>
      </dgm:extLst>
    </dgm:pt>
    <dgm:pt modelId="{F7673EBC-A394-41B4-9D0C-38AF60056697}" type="pres">
      <dgm:prSet presAssocID="{CD8F835B-1886-4DB3-BD6F-CC95E7A78AC6}" presName="spaceRect" presStyleCnt="0"/>
      <dgm:spPr/>
    </dgm:pt>
    <dgm:pt modelId="{18530FB0-8807-49C2-AD68-2F5554CE7141}" type="pres">
      <dgm:prSet presAssocID="{CD8F835B-1886-4DB3-BD6F-CC95E7A78AC6}" presName="textRect" presStyleLbl="revTx" presStyleIdx="5" presStyleCnt="6">
        <dgm:presLayoutVars>
          <dgm:chMax val="1"/>
          <dgm:chPref val="1"/>
        </dgm:presLayoutVars>
      </dgm:prSet>
      <dgm:spPr/>
    </dgm:pt>
  </dgm:ptLst>
  <dgm:cxnLst>
    <dgm:cxn modelId="{FD43F806-E62B-478C-A970-3603EDCEA26B}" type="presOf" srcId="{B032354C-6770-4DA2-9917-76B18F76AF30}" destId="{8CB97D02-E34E-4A3E-9753-34ACFBCBCF05}" srcOrd="0" destOrd="0" presId="urn:microsoft.com/office/officeart/2018/2/layout/IconCircleList"/>
    <dgm:cxn modelId="{1F3B823F-9CE4-4EEB-BAB0-FAC29902718C}" srcId="{4C5BD7F7-6B71-432D-AE36-DCA85CFECED9}" destId="{1F06B537-FF0F-4AAA-B62D-DB582F82D24A}" srcOrd="0" destOrd="0" parTransId="{12E782B8-271A-44EA-93DD-776C5C28C48E}" sibTransId="{B5FB64ED-DDF8-424D-94AE-30EE3AC07692}"/>
    <dgm:cxn modelId="{11188342-F88D-4DB6-93D8-6A93C62D4976}" srcId="{4C5BD7F7-6B71-432D-AE36-DCA85CFECED9}" destId="{1C8037B7-7994-4A4F-B7EA-305335789956}" srcOrd="2" destOrd="0" parTransId="{16018BCD-A7BA-4118-A7F0-44EF8FDEC30F}" sibTransId="{399F42AA-363A-49F9-940B-46EF849CC2AF}"/>
    <dgm:cxn modelId="{AD271943-4131-4186-9903-50C0EE8DE9E2}" type="presOf" srcId="{399F42AA-363A-49F9-940B-46EF849CC2AF}" destId="{C3B4464F-2B70-44B7-A487-88A74497D6D2}" srcOrd="0" destOrd="0" presId="urn:microsoft.com/office/officeart/2018/2/layout/IconCircleList"/>
    <dgm:cxn modelId="{8D646F63-3A94-498D-A13F-ABB461C39855}" type="presOf" srcId="{5844061F-6A7D-4BB3-A406-FD640304B8D4}" destId="{7EE37E9A-E84B-4B42-AC27-AC963FA150DE}" srcOrd="0" destOrd="0" presId="urn:microsoft.com/office/officeart/2018/2/layout/IconCircleList"/>
    <dgm:cxn modelId="{9156C64A-E710-451E-9FF3-1F5A29A9907B}" type="presOf" srcId="{4C5BD7F7-6B71-432D-AE36-DCA85CFECED9}" destId="{D7D5853C-6AC5-44DF-AEE6-D7AE48558F57}" srcOrd="0" destOrd="0" presId="urn:microsoft.com/office/officeart/2018/2/layout/IconCircleList"/>
    <dgm:cxn modelId="{AA1A3051-14E1-45F3-A462-7016D6070CD3}" type="presOf" srcId="{CD8F835B-1886-4DB3-BD6F-CC95E7A78AC6}" destId="{18530FB0-8807-49C2-AD68-2F5554CE7141}" srcOrd="0" destOrd="0" presId="urn:microsoft.com/office/officeart/2018/2/layout/IconCircleList"/>
    <dgm:cxn modelId="{1C8D2B52-2791-4A72-8205-AB410F0FB7E7}" type="presOf" srcId="{1F06B537-FF0F-4AAA-B62D-DB582F82D24A}" destId="{480C5062-15D6-4DE4-9B40-03E465793C5A}" srcOrd="0" destOrd="0" presId="urn:microsoft.com/office/officeart/2018/2/layout/IconCircleList"/>
    <dgm:cxn modelId="{40A8C377-BA62-4359-B31F-229DDA542FBE}" srcId="{4C5BD7F7-6B71-432D-AE36-DCA85CFECED9}" destId="{6D8017AF-381D-4199-9363-6DFB21FFF02D}" srcOrd="3" destOrd="0" parTransId="{7B8B701C-FB6C-49AF-97BB-7ED5BAAC3ED9}" sibTransId="{5B4E9923-A9C1-4FE4-92C4-AA9FFE689340}"/>
    <dgm:cxn modelId="{3D204981-4862-4F83-BD3E-F5FD52130B88}" type="presOf" srcId="{B5FB64ED-DDF8-424D-94AE-30EE3AC07692}" destId="{3DAF1640-BC3A-4509-9CD3-ED465C3E42B2}" srcOrd="0" destOrd="0" presId="urn:microsoft.com/office/officeart/2018/2/layout/IconCircleList"/>
    <dgm:cxn modelId="{B2B90B92-7729-4D77-8ACC-8D848552541B}" srcId="{4C5BD7F7-6B71-432D-AE36-DCA85CFECED9}" destId="{CD8F835B-1886-4DB3-BD6F-CC95E7A78AC6}" srcOrd="5" destOrd="0" parTransId="{20AC4D11-D053-4BA6-AC3C-3DCEE5211906}" sibTransId="{FCE8E1AD-27F2-48FD-BF8C-73FB30B9BC68}"/>
    <dgm:cxn modelId="{30282096-8093-4BBC-9A78-2ACB9D0A8169}" type="presOf" srcId="{99258580-623C-4F6F-ADFD-31579080B566}" destId="{89123C7D-1888-4CE5-818E-0C896335DE52}" srcOrd="0" destOrd="0" presId="urn:microsoft.com/office/officeart/2018/2/layout/IconCircleList"/>
    <dgm:cxn modelId="{14AC9B96-32D5-4BFB-9B8B-265004D2122E}" type="presOf" srcId="{C6BCE1AE-2E6A-4FB0-BAF4-305552670562}" destId="{EA53B006-6814-4390-907D-34B0710C9E2B}" srcOrd="0" destOrd="0" presId="urn:microsoft.com/office/officeart/2018/2/layout/IconCircleList"/>
    <dgm:cxn modelId="{564988BE-599B-4234-9C82-0465C0D1F8A4}" srcId="{4C5BD7F7-6B71-432D-AE36-DCA85CFECED9}" destId="{99258580-623C-4F6F-ADFD-31579080B566}" srcOrd="4" destOrd="0" parTransId="{AB5B7DBF-FE36-49C5-B3FF-3B58B62DB5E5}" sibTransId="{B032354C-6770-4DA2-9917-76B18F76AF30}"/>
    <dgm:cxn modelId="{19B955D6-C798-4809-AE5F-68621D443691}" type="presOf" srcId="{5B4E9923-A9C1-4FE4-92C4-AA9FFE689340}" destId="{B7C3D2F1-2BD4-45EF-8812-0779AB3137E3}" srcOrd="0" destOrd="0" presId="urn:microsoft.com/office/officeart/2018/2/layout/IconCircleList"/>
    <dgm:cxn modelId="{6A5304DE-6EC5-401C-9FC7-81472CAAD945}" type="presOf" srcId="{1C8037B7-7994-4A4F-B7EA-305335789956}" destId="{32170D87-98B4-4FC9-BE1D-7AEA08E84C04}" srcOrd="0" destOrd="0" presId="urn:microsoft.com/office/officeart/2018/2/layout/IconCircleList"/>
    <dgm:cxn modelId="{583234E3-B61B-4C67-AD13-C57DD074C53D}" type="presOf" srcId="{6D8017AF-381D-4199-9363-6DFB21FFF02D}" destId="{C699973F-4301-4F9D-B3A1-51F168C5E947}" srcOrd="0" destOrd="0" presId="urn:microsoft.com/office/officeart/2018/2/layout/IconCircleList"/>
    <dgm:cxn modelId="{50B587F1-A9F6-4AB3-BFE7-B27B861EF81B}" srcId="{4C5BD7F7-6B71-432D-AE36-DCA85CFECED9}" destId="{C6BCE1AE-2E6A-4FB0-BAF4-305552670562}" srcOrd="1" destOrd="0" parTransId="{CEBA2F29-BF7F-466F-9878-2D16350AB116}" sibTransId="{5844061F-6A7D-4BB3-A406-FD640304B8D4}"/>
    <dgm:cxn modelId="{47A0FCBE-00C4-4994-B5F6-8389EEB531AD}" type="presParOf" srcId="{D7D5853C-6AC5-44DF-AEE6-D7AE48558F57}" destId="{F2EDC151-AA7E-4921-B853-F1E103B49E94}" srcOrd="0" destOrd="0" presId="urn:microsoft.com/office/officeart/2018/2/layout/IconCircleList"/>
    <dgm:cxn modelId="{D1BF25C8-3BC1-44A5-A968-3EB6251DF2A5}" type="presParOf" srcId="{F2EDC151-AA7E-4921-B853-F1E103B49E94}" destId="{6AB0040A-F675-46A6-9CF1-5B637D7FCADF}" srcOrd="0" destOrd="0" presId="urn:microsoft.com/office/officeart/2018/2/layout/IconCircleList"/>
    <dgm:cxn modelId="{8673B0A3-585E-4533-B63B-4FAC769E8746}" type="presParOf" srcId="{6AB0040A-F675-46A6-9CF1-5B637D7FCADF}" destId="{0740F615-4ECB-4A03-B4AB-6D399145AABB}" srcOrd="0" destOrd="0" presId="urn:microsoft.com/office/officeart/2018/2/layout/IconCircleList"/>
    <dgm:cxn modelId="{8C0B60F0-CA36-4D66-8836-3FA07D75919E}" type="presParOf" srcId="{6AB0040A-F675-46A6-9CF1-5B637D7FCADF}" destId="{5EFE19F8-1704-4BCF-88F8-D32FC3698061}" srcOrd="1" destOrd="0" presId="urn:microsoft.com/office/officeart/2018/2/layout/IconCircleList"/>
    <dgm:cxn modelId="{2C226F39-7264-4BF7-B8C4-E5F6080BD3DB}" type="presParOf" srcId="{6AB0040A-F675-46A6-9CF1-5B637D7FCADF}" destId="{BB5C50CC-D159-48CC-9696-912E542E685B}" srcOrd="2" destOrd="0" presId="urn:microsoft.com/office/officeart/2018/2/layout/IconCircleList"/>
    <dgm:cxn modelId="{A93B6CD8-1252-40AE-9DE6-028F79DE59FF}" type="presParOf" srcId="{6AB0040A-F675-46A6-9CF1-5B637D7FCADF}" destId="{480C5062-15D6-4DE4-9B40-03E465793C5A}" srcOrd="3" destOrd="0" presId="urn:microsoft.com/office/officeart/2018/2/layout/IconCircleList"/>
    <dgm:cxn modelId="{AABC1A82-9F92-45B5-A71C-282AE80FEC61}" type="presParOf" srcId="{F2EDC151-AA7E-4921-B853-F1E103B49E94}" destId="{3DAF1640-BC3A-4509-9CD3-ED465C3E42B2}" srcOrd="1" destOrd="0" presId="urn:microsoft.com/office/officeart/2018/2/layout/IconCircleList"/>
    <dgm:cxn modelId="{82D94DFD-2FBC-47AA-9A74-63EE715365EE}" type="presParOf" srcId="{F2EDC151-AA7E-4921-B853-F1E103B49E94}" destId="{DD6E8BF4-4E57-4F6E-BB47-4BDAA09F034D}" srcOrd="2" destOrd="0" presId="urn:microsoft.com/office/officeart/2018/2/layout/IconCircleList"/>
    <dgm:cxn modelId="{341254E1-1186-474E-A4FA-0CA446F86E40}" type="presParOf" srcId="{DD6E8BF4-4E57-4F6E-BB47-4BDAA09F034D}" destId="{8D43CA4A-8BC2-49E8-A573-1E61D25B24D3}" srcOrd="0" destOrd="0" presId="urn:microsoft.com/office/officeart/2018/2/layout/IconCircleList"/>
    <dgm:cxn modelId="{C9F9C886-2C3A-4952-B47D-F752DE45EFBA}" type="presParOf" srcId="{DD6E8BF4-4E57-4F6E-BB47-4BDAA09F034D}" destId="{A441AF5A-AB22-4231-BACD-45E5539B6DF0}" srcOrd="1" destOrd="0" presId="urn:microsoft.com/office/officeart/2018/2/layout/IconCircleList"/>
    <dgm:cxn modelId="{B0AA8400-68E6-4F4E-A3D8-8621609C2F4A}" type="presParOf" srcId="{DD6E8BF4-4E57-4F6E-BB47-4BDAA09F034D}" destId="{FE7A1DF5-D53E-47B9-AEDF-A5C0168AB9D1}" srcOrd="2" destOrd="0" presId="urn:microsoft.com/office/officeart/2018/2/layout/IconCircleList"/>
    <dgm:cxn modelId="{4F318201-FDA9-4820-BB9D-4A5632528650}" type="presParOf" srcId="{DD6E8BF4-4E57-4F6E-BB47-4BDAA09F034D}" destId="{EA53B006-6814-4390-907D-34B0710C9E2B}" srcOrd="3" destOrd="0" presId="urn:microsoft.com/office/officeart/2018/2/layout/IconCircleList"/>
    <dgm:cxn modelId="{D6F6937F-BDF7-4862-8C8C-3EEE1E55BBAA}" type="presParOf" srcId="{F2EDC151-AA7E-4921-B853-F1E103B49E94}" destId="{7EE37E9A-E84B-4B42-AC27-AC963FA150DE}" srcOrd="3" destOrd="0" presId="urn:microsoft.com/office/officeart/2018/2/layout/IconCircleList"/>
    <dgm:cxn modelId="{CA65C0EC-2A5B-4DA3-AFB1-4FEC432CE900}" type="presParOf" srcId="{F2EDC151-AA7E-4921-B853-F1E103B49E94}" destId="{5CDABBD5-9A4B-45B6-A4B1-366E0F6C0E6C}" srcOrd="4" destOrd="0" presId="urn:microsoft.com/office/officeart/2018/2/layout/IconCircleList"/>
    <dgm:cxn modelId="{8163B48F-677F-4A9D-867B-D85D316FC65D}" type="presParOf" srcId="{5CDABBD5-9A4B-45B6-A4B1-366E0F6C0E6C}" destId="{1899AE51-AD36-4F90-B5C7-C2224C46D739}" srcOrd="0" destOrd="0" presId="urn:microsoft.com/office/officeart/2018/2/layout/IconCircleList"/>
    <dgm:cxn modelId="{177864EF-369E-4ADA-A407-0D46B35EA918}" type="presParOf" srcId="{5CDABBD5-9A4B-45B6-A4B1-366E0F6C0E6C}" destId="{F26581DF-799B-4412-8E11-F7F2538B98F9}" srcOrd="1" destOrd="0" presId="urn:microsoft.com/office/officeart/2018/2/layout/IconCircleList"/>
    <dgm:cxn modelId="{9E211B2A-CD01-4949-9FDA-CC7466346C7C}" type="presParOf" srcId="{5CDABBD5-9A4B-45B6-A4B1-366E0F6C0E6C}" destId="{AC411026-1E50-4913-84C0-B0D2F3440D3E}" srcOrd="2" destOrd="0" presId="urn:microsoft.com/office/officeart/2018/2/layout/IconCircleList"/>
    <dgm:cxn modelId="{09F3397B-636C-4E48-8A3F-DC5BACA3D153}" type="presParOf" srcId="{5CDABBD5-9A4B-45B6-A4B1-366E0F6C0E6C}" destId="{32170D87-98B4-4FC9-BE1D-7AEA08E84C04}" srcOrd="3" destOrd="0" presId="urn:microsoft.com/office/officeart/2018/2/layout/IconCircleList"/>
    <dgm:cxn modelId="{15D0FE61-90C9-468B-8AFA-01676FB164A1}" type="presParOf" srcId="{F2EDC151-AA7E-4921-B853-F1E103B49E94}" destId="{C3B4464F-2B70-44B7-A487-88A74497D6D2}" srcOrd="5" destOrd="0" presId="urn:microsoft.com/office/officeart/2018/2/layout/IconCircleList"/>
    <dgm:cxn modelId="{012300A9-517E-478E-913A-998AA3803E91}" type="presParOf" srcId="{F2EDC151-AA7E-4921-B853-F1E103B49E94}" destId="{4800FE62-6F55-421C-9DD0-7EFD8EA131F6}" srcOrd="6" destOrd="0" presId="urn:microsoft.com/office/officeart/2018/2/layout/IconCircleList"/>
    <dgm:cxn modelId="{59DC82F0-5C19-4FF7-8EC1-0ED02729BA3C}" type="presParOf" srcId="{4800FE62-6F55-421C-9DD0-7EFD8EA131F6}" destId="{E26F6C38-B9B6-4CFC-9B88-786231F8A07F}" srcOrd="0" destOrd="0" presId="urn:microsoft.com/office/officeart/2018/2/layout/IconCircleList"/>
    <dgm:cxn modelId="{B8DE4E0D-C2D7-40D0-89F5-2621A30707FB}" type="presParOf" srcId="{4800FE62-6F55-421C-9DD0-7EFD8EA131F6}" destId="{43210367-C91B-4955-AD0A-B2A674E70C64}" srcOrd="1" destOrd="0" presId="urn:microsoft.com/office/officeart/2018/2/layout/IconCircleList"/>
    <dgm:cxn modelId="{CD792E7D-DB36-4667-9756-8D6B24BC76D2}" type="presParOf" srcId="{4800FE62-6F55-421C-9DD0-7EFD8EA131F6}" destId="{C8E5787A-DB1D-4A7F-9C84-018BD4EA919B}" srcOrd="2" destOrd="0" presId="urn:microsoft.com/office/officeart/2018/2/layout/IconCircleList"/>
    <dgm:cxn modelId="{0E24038B-5F14-453C-B8D9-D8908613D56B}" type="presParOf" srcId="{4800FE62-6F55-421C-9DD0-7EFD8EA131F6}" destId="{C699973F-4301-4F9D-B3A1-51F168C5E947}" srcOrd="3" destOrd="0" presId="urn:microsoft.com/office/officeart/2018/2/layout/IconCircleList"/>
    <dgm:cxn modelId="{1A4E1C62-D4E0-4FC1-AF06-A1194380574B}" type="presParOf" srcId="{F2EDC151-AA7E-4921-B853-F1E103B49E94}" destId="{B7C3D2F1-2BD4-45EF-8812-0779AB3137E3}" srcOrd="7" destOrd="0" presId="urn:microsoft.com/office/officeart/2018/2/layout/IconCircleList"/>
    <dgm:cxn modelId="{F5ED8DAC-331C-409D-A923-C5D90C2E7943}" type="presParOf" srcId="{F2EDC151-AA7E-4921-B853-F1E103B49E94}" destId="{DBB9C74B-D324-4AED-BCE2-0D3A22F92957}" srcOrd="8" destOrd="0" presId="urn:microsoft.com/office/officeart/2018/2/layout/IconCircleList"/>
    <dgm:cxn modelId="{9DB6AC0C-9F3B-4985-983E-D14C9C3D9680}" type="presParOf" srcId="{DBB9C74B-D324-4AED-BCE2-0D3A22F92957}" destId="{43B330A3-6E1C-447C-B276-4EEE9B360196}" srcOrd="0" destOrd="0" presId="urn:microsoft.com/office/officeart/2018/2/layout/IconCircleList"/>
    <dgm:cxn modelId="{C399E515-E6D2-4801-AC25-3142B6A01757}" type="presParOf" srcId="{DBB9C74B-D324-4AED-BCE2-0D3A22F92957}" destId="{CD5C5124-0451-4BA0-B103-4B9CADD69C98}" srcOrd="1" destOrd="0" presId="urn:microsoft.com/office/officeart/2018/2/layout/IconCircleList"/>
    <dgm:cxn modelId="{298305E6-B864-4C5A-9EFA-84F2DB0EA131}" type="presParOf" srcId="{DBB9C74B-D324-4AED-BCE2-0D3A22F92957}" destId="{CDE1E06D-60A5-483B-9F44-90282BD650C1}" srcOrd="2" destOrd="0" presId="urn:microsoft.com/office/officeart/2018/2/layout/IconCircleList"/>
    <dgm:cxn modelId="{860AA38F-8D44-4276-AE1B-FC1AFB1FEC67}" type="presParOf" srcId="{DBB9C74B-D324-4AED-BCE2-0D3A22F92957}" destId="{89123C7D-1888-4CE5-818E-0C896335DE52}" srcOrd="3" destOrd="0" presId="urn:microsoft.com/office/officeart/2018/2/layout/IconCircleList"/>
    <dgm:cxn modelId="{8CB3D1C3-9496-4EBC-AA40-2389FBE1687A}" type="presParOf" srcId="{F2EDC151-AA7E-4921-B853-F1E103B49E94}" destId="{8CB97D02-E34E-4A3E-9753-34ACFBCBCF05}" srcOrd="9" destOrd="0" presId="urn:microsoft.com/office/officeart/2018/2/layout/IconCircleList"/>
    <dgm:cxn modelId="{D7A9824E-C5D7-4F42-B234-E884A6438855}" type="presParOf" srcId="{F2EDC151-AA7E-4921-B853-F1E103B49E94}" destId="{5ABF206E-CAAD-49FB-A79A-8DC30BA26828}" srcOrd="10" destOrd="0" presId="urn:microsoft.com/office/officeart/2018/2/layout/IconCircleList"/>
    <dgm:cxn modelId="{23AF09CE-F5AD-456D-80F4-30E8E61F512D}" type="presParOf" srcId="{5ABF206E-CAAD-49FB-A79A-8DC30BA26828}" destId="{A718F040-E54F-4A70-87F8-EFA17B8E4EFB}" srcOrd="0" destOrd="0" presId="urn:microsoft.com/office/officeart/2018/2/layout/IconCircleList"/>
    <dgm:cxn modelId="{A662310F-924B-4249-BCEA-E5532E4F0064}" type="presParOf" srcId="{5ABF206E-CAAD-49FB-A79A-8DC30BA26828}" destId="{FFFD3248-B39F-412E-97CE-2DB8AC9271F5}" srcOrd="1" destOrd="0" presId="urn:microsoft.com/office/officeart/2018/2/layout/IconCircleList"/>
    <dgm:cxn modelId="{A8A894D4-22D0-41F2-A6AD-572FE11B1DF2}" type="presParOf" srcId="{5ABF206E-CAAD-49FB-A79A-8DC30BA26828}" destId="{F7673EBC-A394-41B4-9D0C-38AF60056697}" srcOrd="2" destOrd="0" presId="urn:microsoft.com/office/officeart/2018/2/layout/IconCircleList"/>
    <dgm:cxn modelId="{864B0D57-2104-4874-8158-3D2C59E54071}" type="presParOf" srcId="{5ABF206E-CAAD-49FB-A79A-8DC30BA26828}" destId="{18530FB0-8807-49C2-AD68-2F5554CE714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442A4C-A9F8-4155-B5FD-C65F9853515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D0E5F5-9C7D-40E3-AD9B-07729AF064DC}">
      <dgm:prSet custT="1"/>
      <dgm:spPr/>
      <dgm:t>
        <a:bodyPr/>
        <a:lstStyle/>
        <a:p>
          <a:r>
            <a:rPr lang="en-US" sz="2400" dirty="0"/>
            <a:t>&lt;form&gt; contains specific attributes to configure the way the form behaves</a:t>
          </a:r>
        </a:p>
      </dgm:t>
    </dgm:pt>
    <dgm:pt modelId="{CB852A07-E6F2-4F51-9CAC-2E8D2C302B0D}" type="parTrans" cxnId="{C5DA1E2D-E540-45AD-B897-666602B509D3}">
      <dgm:prSet/>
      <dgm:spPr/>
      <dgm:t>
        <a:bodyPr/>
        <a:lstStyle/>
        <a:p>
          <a:endParaRPr lang="en-US" sz="2000"/>
        </a:p>
      </dgm:t>
    </dgm:pt>
    <dgm:pt modelId="{79AC7C46-43EF-4D7E-8DC1-F6DAEFDCECCD}" type="sibTrans" cxnId="{C5DA1E2D-E540-45AD-B897-666602B509D3}">
      <dgm:prSet/>
      <dgm:spPr/>
      <dgm:t>
        <a:bodyPr/>
        <a:lstStyle/>
        <a:p>
          <a:endParaRPr lang="en-US" sz="2000"/>
        </a:p>
      </dgm:t>
    </dgm:pt>
    <dgm:pt modelId="{59FC20EA-07BF-4C05-A94B-8E4873B70331}">
      <dgm:prSet custT="1"/>
      <dgm:spPr/>
      <dgm:t>
        <a:bodyPr/>
        <a:lstStyle/>
        <a:p>
          <a:r>
            <a:rPr lang="en-US" sz="2400"/>
            <a:t>The action attribute defines the location (URL) where the form's collected data should be sent when it is submitted.</a:t>
          </a:r>
        </a:p>
      </dgm:t>
    </dgm:pt>
    <dgm:pt modelId="{F439F3CE-621B-476E-B356-5E0973904E16}" type="parTrans" cxnId="{DB1AFAB3-2967-435C-82A0-EB1C0CD6D36F}">
      <dgm:prSet/>
      <dgm:spPr/>
      <dgm:t>
        <a:bodyPr/>
        <a:lstStyle/>
        <a:p>
          <a:endParaRPr lang="en-US" sz="2000"/>
        </a:p>
      </dgm:t>
    </dgm:pt>
    <dgm:pt modelId="{594BDD97-8DBA-48AF-A64D-D67DF65DC641}" type="sibTrans" cxnId="{DB1AFAB3-2967-435C-82A0-EB1C0CD6D36F}">
      <dgm:prSet/>
      <dgm:spPr/>
      <dgm:t>
        <a:bodyPr/>
        <a:lstStyle/>
        <a:p>
          <a:endParaRPr lang="en-US" sz="2000"/>
        </a:p>
      </dgm:t>
    </dgm:pt>
    <dgm:pt modelId="{2DBF95FC-68B6-4EA8-ACC4-B931560D3C5A}">
      <dgm:prSet custT="1"/>
      <dgm:spPr/>
      <dgm:t>
        <a:bodyPr/>
        <a:lstStyle/>
        <a:p>
          <a:r>
            <a:rPr lang="en-US" sz="2400"/>
            <a:t>The method attribute defines which HTTP method to send the data with (usually get or post).</a:t>
          </a:r>
        </a:p>
      </dgm:t>
    </dgm:pt>
    <dgm:pt modelId="{546C66E7-D7F3-49F1-9BA3-5EA420806577}" type="parTrans" cxnId="{C43B68BA-03A8-46C9-9AB8-15C39839205F}">
      <dgm:prSet/>
      <dgm:spPr/>
      <dgm:t>
        <a:bodyPr/>
        <a:lstStyle/>
        <a:p>
          <a:endParaRPr lang="en-US" sz="2000"/>
        </a:p>
      </dgm:t>
    </dgm:pt>
    <dgm:pt modelId="{2B2F94A1-FA38-40E9-9B30-F5E8A58A0878}" type="sibTrans" cxnId="{C43B68BA-03A8-46C9-9AB8-15C39839205F}">
      <dgm:prSet/>
      <dgm:spPr/>
      <dgm:t>
        <a:bodyPr/>
        <a:lstStyle/>
        <a:p>
          <a:endParaRPr lang="en-US" sz="2000"/>
        </a:p>
      </dgm:t>
    </dgm:pt>
    <dgm:pt modelId="{51213A8C-054E-498C-BCFE-05EF3BCD152C}" type="pres">
      <dgm:prSet presAssocID="{94442A4C-A9F8-4155-B5FD-C65F9853515C}" presName="root" presStyleCnt="0">
        <dgm:presLayoutVars>
          <dgm:dir/>
          <dgm:resizeHandles val="exact"/>
        </dgm:presLayoutVars>
      </dgm:prSet>
      <dgm:spPr/>
    </dgm:pt>
    <dgm:pt modelId="{5B3D390F-1ACE-4B8C-A07C-3FBA1BE4CFF0}" type="pres">
      <dgm:prSet presAssocID="{2CD0E5F5-9C7D-40E3-AD9B-07729AF064DC}" presName="compNode" presStyleCnt="0"/>
      <dgm:spPr/>
    </dgm:pt>
    <dgm:pt modelId="{66AC769B-A28F-46F8-8022-661F42B6A774}" type="pres">
      <dgm:prSet presAssocID="{2CD0E5F5-9C7D-40E3-AD9B-07729AF064DC}" presName="bgRect" presStyleLbl="bgShp" presStyleIdx="0" presStyleCnt="3"/>
      <dgm:spPr/>
    </dgm:pt>
    <dgm:pt modelId="{139F9DCA-4E25-41A4-8C90-A3C6E7513B7B}" type="pres">
      <dgm:prSet presAssocID="{2CD0E5F5-9C7D-40E3-AD9B-07729AF064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E834B14-5BA3-4AC2-A51D-F5ADCCEF6E0A}" type="pres">
      <dgm:prSet presAssocID="{2CD0E5F5-9C7D-40E3-AD9B-07729AF064DC}" presName="spaceRect" presStyleCnt="0"/>
      <dgm:spPr/>
    </dgm:pt>
    <dgm:pt modelId="{8205FD4A-1869-496C-A028-3063F92A9A88}" type="pres">
      <dgm:prSet presAssocID="{2CD0E5F5-9C7D-40E3-AD9B-07729AF064DC}" presName="parTx" presStyleLbl="revTx" presStyleIdx="0" presStyleCnt="3">
        <dgm:presLayoutVars>
          <dgm:chMax val="0"/>
          <dgm:chPref val="0"/>
        </dgm:presLayoutVars>
      </dgm:prSet>
      <dgm:spPr/>
    </dgm:pt>
    <dgm:pt modelId="{3B720ABA-C8E0-46FA-B0C8-2B0E0E810D58}" type="pres">
      <dgm:prSet presAssocID="{79AC7C46-43EF-4D7E-8DC1-F6DAEFDCECCD}" presName="sibTrans" presStyleCnt="0"/>
      <dgm:spPr/>
    </dgm:pt>
    <dgm:pt modelId="{2A17DF6F-519A-4060-951A-EB77D98D75AE}" type="pres">
      <dgm:prSet presAssocID="{59FC20EA-07BF-4C05-A94B-8E4873B70331}" presName="compNode" presStyleCnt="0"/>
      <dgm:spPr/>
    </dgm:pt>
    <dgm:pt modelId="{3FC8B694-1362-46D2-93B4-0BFCA7131BCC}" type="pres">
      <dgm:prSet presAssocID="{59FC20EA-07BF-4C05-A94B-8E4873B70331}" presName="bgRect" presStyleLbl="bgShp" presStyleIdx="1" presStyleCnt="3"/>
      <dgm:spPr/>
    </dgm:pt>
    <dgm:pt modelId="{1C1167E2-C7FB-42FC-8C28-113DECE09CD4}" type="pres">
      <dgm:prSet presAssocID="{59FC20EA-07BF-4C05-A94B-8E4873B703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837DDD7-0D65-4198-951D-889BB99A3505}" type="pres">
      <dgm:prSet presAssocID="{59FC20EA-07BF-4C05-A94B-8E4873B70331}" presName="spaceRect" presStyleCnt="0"/>
      <dgm:spPr/>
    </dgm:pt>
    <dgm:pt modelId="{59C49322-06B2-44D5-B5AE-91446FEC02F9}" type="pres">
      <dgm:prSet presAssocID="{59FC20EA-07BF-4C05-A94B-8E4873B70331}" presName="parTx" presStyleLbl="revTx" presStyleIdx="1" presStyleCnt="3">
        <dgm:presLayoutVars>
          <dgm:chMax val="0"/>
          <dgm:chPref val="0"/>
        </dgm:presLayoutVars>
      </dgm:prSet>
      <dgm:spPr/>
    </dgm:pt>
    <dgm:pt modelId="{F4CDC9E0-286F-4078-8116-2CDA8DF6AB7F}" type="pres">
      <dgm:prSet presAssocID="{594BDD97-8DBA-48AF-A64D-D67DF65DC641}" presName="sibTrans" presStyleCnt="0"/>
      <dgm:spPr/>
    </dgm:pt>
    <dgm:pt modelId="{EC3DF30F-D853-46FA-9123-941468831917}" type="pres">
      <dgm:prSet presAssocID="{2DBF95FC-68B6-4EA8-ACC4-B931560D3C5A}" presName="compNode" presStyleCnt="0"/>
      <dgm:spPr/>
    </dgm:pt>
    <dgm:pt modelId="{8E0EBA25-66F2-4534-A7A4-00C0F6F6709D}" type="pres">
      <dgm:prSet presAssocID="{2DBF95FC-68B6-4EA8-ACC4-B931560D3C5A}" presName="bgRect" presStyleLbl="bgShp" presStyleIdx="2" presStyleCnt="3"/>
      <dgm:spPr/>
    </dgm:pt>
    <dgm:pt modelId="{B480A74F-4C06-4D51-BA2F-3BDC250227EA}" type="pres">
      <dgm:prSet presAssocID="{2DBF95FC-68B6-4EA8-ACC4-B931560D3C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40D20F62-F03F-4DCC-B269-0AB71F97C245}" type="pres">
      <dgm:prSet presAssocID="{2DBF95FC-68B6-4EA8-ACC4-B931560D3C5A}" presName="spaceRect" presStyleCnt="0"/>
      <dgm:spPr/>
    </dgm:pt>
    <dgm:pt modelId="{162AE3E0-EDDE-481F-B9B7-A449A187196C}" type="pres">
      <dgm:prSet presAssocID="{2DBF95FC-68B6-4EA8-ACC4-B931560D3C5A}" presName="parTx" presStyleLbl="revTx" presStyleIdx="2" presStyleCnt="3">
        <dgm:presLayoutVars>
          <dgm:chMax val="0"/>
          <dgm:chPref val="0"/>
        </dgm:presLayoutVars>
      </dgm:prSet>
      <dgm:spPr/>
    </dgm:pt>
  </dgm:ptLst>
  <dgm:cxnLst>
    <dgm:cxn modelId="{34174A1D-54FB-4E5E-A5B3-825329129060}" type="presOf" srcId="{94442A4C-A9F8-4155-B5FD-C65F9853515C}" destId="{51213A8C-054E-498C-BCFE-05EF3BCD152C}" srcOrd="0" destOrd="0" presId="urn:microsoft.com/office/officeart/2018/2/layout/IconVerticalSolidList"/>
    <dgm:cxn modelId="{1BB9DC22-8163-4F28-9BC3-0D1FB33E8B9C}" type="presOf" srcId="{59FC20EA-07BF-4C05-A94B-8E4873B70331}" destId="{59C49322-06B2-44D5-B5AE-91446FEC02F9}" srcOrd="0" destOrd="0" presId="urn:microsoft.com/office/officeart/2018/2/layout/IconVerticalSolidList"/>
    <dgm:cxn modelId="{C5DA1E2D-E540-45AD-B897-666602B509D3}" srcId="{94442A4C-A9F8-4155-B5FD-C65F9853515C}" destId="{2CD0E5F5-9C7D-40E3-AD9B-07729AF064DC}" srcOrd="0" destOrd="0" parTransId="{CB852A07-E6F2-4F51-9CAC-2E8D2C302B0D}" sibTransId="{79AC7C46-43EF-4D7E-8DC1-F6DAEFDCECCD}"/>
    <dgm:cxn modelId="{A84E7B4C-9EB9-4B87-BBC7-0F8754B1E302}" type="presOf" srcId="{2CD0E5F5-9C7D-40E3-AD9B-07729AF064DC}" destId="{8205FD4A-1869-496C-A028-3063F92A9A88}" srcOrd="0" destOrd="0" presId="urn:microsoft.com/office/officeart/2018/2/layout/IconVerticalSolidList"/>
    <dgm:cxn modelId="{DB1AFAB3-2967-435C-82A0-EB1C0CD6D36F}" srcId="{94442A4C-A9F8-4155-B5FD-C65F9853515C}" destId="{59FC20EA-07BF-4C05-A94B-8E4873B70331}" srcOrd="1" destOrd="0" parTransId="{F439F3CE-621B-476E-B356-5E0973904E16}" sibTransId="{594BDD97-8DBA-48AF-A64D-D67DF65DC641}"/>
    <dgm:cxn modelId="{C43B68BA-03A8-46C9-9AB8-15C39839205F}" srcId="{94442A4C-A9F8-4155-B5FD-C65F9853515C}" destId="{2DBF95FC-68B6-4EA8-ACC4-B931560D3C5A}" srcOrd="2" destOrd="0" parTransId="{546C66E7-D7F3-49F1-9BA3-5EA420806577}" sibTransId="{2B2F94A1-FA38-40E9-9B30-F5E8A58A0878}"/>
    <dgm:cxn modelId="{B050EEF5-481D-47DF-9659-1CE89E836DEC}" type="presOf" srcId="{2DBF95FC-68B6-4EA8-ACC4-B931560D3C5A}" destId="{162AE3E0-EDDE-481F-B9B7-A449A187196C}" srcOrd="0" destOrd="0" presId="urn:microsoft.com/office/officeart/2018/2/layout/IconVerticalSolidList"/>
    <dgm:cxn modelId="{0AAEB7E9-1FF7-4130-AF47-FA4CC06727C8}" type="presParOf" srcId="{51213A8C-054E-498C-BCFE-05EF3BCD152C}" destId="{5B3D390F-1ACE-4B8C-A07C-3FBA1BE4CFF0}" srcOrd="0" destOrd="0" presId="urn:microsoft.com/office/officeart/2018/2/layout/IconVerticalSolidList"/>
    <dgm:cxn modelId="{25D16092-898C-4363-82B1-8AE7D50A4E8F}" type="presParOf" srcId="{5B3D390F-1ACE-4B8C-A07C-3FBA1BE4CFF0}" destId="{66AC769B-A28F-46F8-8022-661F42B6A774}" srcOrd="0" destOrd="0" presId="urn:microsoft.com/office/officeart/2018/2/layout/IconVerticalSolidList"/>
    <dgm:cxn modelId="{E333D116-C6B1-44DB-A0CC-DA12F1812D2D}" type="presParOf" srcId="{5B3D390F-1ACE-4B8C-A07C-3FBA1BE4CFF0}" destId="{139F9DCA-4E25-41A4-8C90-A3C6E7513B7B}" srcOrd="1" destOrd="0" presId="urn:microsoft.com/office/officeart/2018/2/layout/IconVerticalSolidList"/>
    <dgm:cxn modelId="{9D159DE9-DF61-4514-BB8C-997CF1C1007B}" type="presParOf" srcId="{5B3D390F-1ACE-4B8C-A07C-3FBA1BE4CFF0}" destId="{5E834B14-5BA3-4AC2-A51D-F5ADCCEF6E0A}" srcOrd="2" destOrd="0" presId="urn:microsoft.com/office/officeart/2018/2/layout/IconVerticalSolidList"/>
    <dgm:cxn modelId="{34738B93-609E-4C9E-896B-E6BE2C037885}" type="presParOf" srcId="{5B3D390F-1ACE-4B8C-A07C-3FBA1BE4CFF0}" destId="{8205FD4A-1869-496C-A028-3063F92A9A88}" srcOrd="3" destOrd="0" presId="urn:microsoft.com/office/officeart/2018/2/layout/IconVerticalSolidList"/>
    <dgm:cxn modelId="{390B3E5C-22BC-4C30-8C00-E47DA1BA54A9}" type="presParOf" srcId="{51213A8C-054E-498C-BCFE-05EF3BCD152C}" destId="{3B720ABA-C8E0-46FA-B0C8-2B0E0E810D58}" srcOrd="1" destOrd="0" presId="urn:microsoft.com/office/officeart/2018/2/layout/IconVerticalSolidList"/>
    <dgm:cxn modelId="{D05E4E64-17EE-4EF5-ADB1-0A67EEADC827}" type="presParOf" srcId="{51213A8C-054E-498C-BCFE-05EF3BCD152C}" destId="{2A17DF6F-519A-4060-951A-EB77D98D75AE}" srcOrd="2" destOrd="0" presId="urn:microsoft.com/office/officeart/2018/2/layout/IconVerticalSolidList"/>
    <dgm:cxn modelId="{83C70FB5-7A9C-47A3-8671-A3CFA063C125}" type="presParOf" srcId="{2A17DF6F-519A-4060-951A-EB77D98D75AE}" destId="{3FC8B694-1362-46D2-93B4-0BFCA7131BCC}" srcOrd="0" destOrd="0" presId="urn:microsoft.com/office/officeart/2018/2/layout/IconVerticalSolidList"/>
    <dgm:cxn modelId="{AECC0FCA-66B6-4FB4-A814-F1E357042F25}" type="presParOf" srcId="{2A17DF6F-519A-4060-951A-EB77D98D75AE}" destId="{1C1167E2-C7FB-42FC-8C28-113DECE09CD4}" srcOrd="1" destOrd="0" presId="urn:microsoft.com/office/officeart/2018/2/layout/IconVerticalSolidList"/>
    <dgm:cxn modelId="{012F8F0B-7B26-4E1D-B8DC-097BE47F711F}" type="presParOf" srcId="{2A17DF6F-519A-4060-951A-EB77D98D75AE}" destId="{0837DDD7-0D65-4198-951D-889BB99A3505}" srcOrd="2" destOrd="0" presId="urn:microsoft.com/office/officeart/2018/2/layout/IconVerticalSolidList"/>
    <dgm:cxn modelId="{99441E76-C65E-4D68-BB9F-81B49D3C2B2C}" type="presParOf" srcId="{2A17DF6F-519A-4060-951A-EB77D98D75AE}" destId="{59C49322-06B2-44D5-B5AE-91446FEC02F9}" srcOrd="3" destOrd="0" presId="urn:microsoft.com/office/officeart/2018/2/layout/IconVerticalSolidList"/>
    <dgm:cxn modelId="{B49B3DA7-4FB6-4F3D-BCD0-7E394E1117A6}" type="presParOf" srcId="{51213A8C-054E-498C-BCFE-05EF3BCD152C}" destId="{F4CDC9E0-286F-4078-8116-2CDA8DF6AB7F}" srcOrd="3" destOrd="0" presId="urn:microsoft.com/office/officeart/2018/2/layout/IconVerticalSolidList"/>
    <dgm:cxn modelId="{EB268FC4-892E-45F4-82FE-5473B663A06C}" type="presParOf" srcId="{51213A8C-054E-498C-BCFE-05EF3BCD152C}" destId="{EC3DF30F-D853-46FA-9123-941468831917}" srcOrd="4" destOrd="0" presId="urn:microsoft.com/office/officeart/2018/2/layout/IconVerticalSolidList"/>
    <dgm:cxn modelId="{BB404736-881A-4618-9BAF-465D3AB0BF85}" type="presParOf" srcId="{EC3DF30F-D853-46FA-9123-941468831917}" destId="{8E0EBA25-66F2-4534-A7A4-00C0F6F6709D}" srcOrd="0" destOrd="0" presId="urn:microsoft.com/office/officeart/2018/2/layout/IconVerticalSolidList"/>
    <dgm:cxn modelId="{6275C02F-2EB9-4292-AE64-7080DBC1CDD0}" type="presParOf" srcId="{EC3DF30F-D853-46FA-9123-941468831917}" destId="{B480A74F-4C06-4D51-BA2F-3BDC250227EA}" srcOrd="1" destOrd="0" presId="urn:microsoft.com/office/officeart/2018/2/layout/IconVerticalSolidList"/>
    <dgm:cxn modelId="{916E95A0-694E-4B98-B779-14AB64667C41}" type="presParOf" srcId="{EC3DF30F-D853-46FA-9123-941468831917}" destId="{40D20F62-F03F-4DCC-B269-0AB71F97C245}" srcOrd="2" destOrd="0" presId="urn:microsoft.com/office/officeart/2018/2/layout/IconVerticalSolidList"/>
    <dgm:cxn modelId="{E71AB9D2-A8B4-4950-9D13-56DA8A2DA1FD}" type="presParOf" srcId="{EC3DF30F-D853-46FA-9123-941468831917}" destId="{162AE3E0-EDDE-481F-B9B7-A449A187196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6F6E9B-0FE0-4973-A513-8E65C3EE7622}" type="doc">
      <dgm:prSet loTypeId="urn:microsoft.com/office/officeart/2005/8/layout/pList1" loCatId="list" qsTypeId="urn:microsoft.com/office/officeart/2005/8/quickstyle/simple1" qsCatId="simple" csTypeId="urn:microsoft.com/office/officeart/2005/8/colors/colorful2" csCatId="colorful" phldr="1"/>
      <dgm:spPr/>
      <dgm:t>
        <a:bodyPr/>
        <a:lstStyle/>
        <a:p>
          <a:endParaRPr lang="en-US"/>
        </a:p>
      </dgm:t>
    </dgm:pt>
    <dgm:pt modelId="{0ABB05FB-FAF4-4ECB-9D0B-9A325E1D1CE5}">
      <dgm:prSet/>
      <dgm:spPr/>
      <dgm:t>
        <a:bodyPr/>
        <a:lstStyle/>
        <a:p>
          <a:r>
            <a:rPr lang="en-US" dirty="0"/>
            <a:t>&lt;input&gt;</a:t>
          </a:r>
        </a:p>
      </dgm:t>
    </dgm:pt>
    <dgm:pt modelId="{27709127-6376-42BC-8562-89B37FE1E1BE}" type="parTrans" cxnId="{4A4D241A-67F0-472E-94AE-3FFD386F5CA0}">
      <dgm:prSet/>
      <dgm:spPr/>
      <dgm:t>
        <a:bodyPr/>
        <a:lstStyle/>
        <a:p>
          <a:endParaRPr lang="en-US"/>
        </a:p>
      </dgm:t>
    </dgm:pt>
    <dgm:pt modelId="{2DBE51CE-9ADD-4E31-BD36-9CE47C8B23FC}" type="sibTrans" cxnId="{4A4D241A-67F0-472E-94AE-3FFD386F5CA0}">
      <dgm:prSet/>
      <dgm:spPr/>
      <dgm:t>
        <a:bodyPr/>
        <a:lstStyle/>
        <a:p>
          <a:endParaRPr lang="en-US"/>
        </a:p>
      </dgm:t>
    </dgm:pt>
    <dgm:pt modelId="{479E908B-ABBB-47D6-BF1F-6AAB271735BB}">
      <dgm:prSet/>
      <dgm:spPr/>
      <dgm:t>
        <a:bodyPr/>
        <a:lstStyle/>
        <a:p>
          <a:r>
            <a:rPr lang="en-US" dirty="0"/>
            <a:t>&lt;label&gt;</a:t>
          </a:r>
        </a:p>
      </dgm:t>
    </dgm:pt>
    <dgm:pt modelId="{44960047-6687-4EDD-B615-3233A739477F}" type="parTrans" cxnId="{188677A9-4929-432C-8F84-B7F35E541F45}">
      <dgm:prSet/>
      <dgm:spPr/>
      <dgm:t>
        <a:bodyPr/>
        <a:lstStyle/>
        <a:p>
          <a:endParaRPr lang="en-US"/>
        </a:p>
      </dgm:t>
    </dgm:pt>
    <dgm:pt modelId="{0510FF72-EFA7-4371-804C-B1A52EA07A90}" type="sibTrans" cxnId="{188677A9-4929-432C-8F84-B7F35E541F45}">
      <dgm:prSet/>
      <dgm:spPr/>
      <dgm:t>
        <a:bodyPr/>
        <a:lstStyle/>
        <a:p>
          <a:endParaRPr lang="en-US"/>
        </a:p>
      </dgm:t>
    </dgm:pt>
    <dgm:pt modelId="{F94EB2F1-8F3D-490D-AE01-D570B2B37034}">
      <dgm:prSet/>
      <dgm:spPr/>
      <dgm:t>
        <a:bodyPr/>
        <a:lstStyle/>
        <a:p>
          <a:r>
            <a:rPr lang="en-US" dirty="0"/>
            <a:t>&lt;select&gt;</a:t>
          </a:r>
        </a:p>
      </dgm:t>
    </dgm:pt>
    <dgm:pt modelId="{B3123C61-6D86-4424-8D62-8ADD09E21C91}" type="parTrans" cxnId="{7AC3BFC8-A769-49DC-85FA-237166256329}">
      <dgm:prSet/>
      <dgm:spPr/>
      <dgm:t>
        <a:bodyPr/>
        <a:lstStyle/>
        <a:p>
          <a:endParaRPr lang="en-US"/>
        </a:p>
      </dgm:t>
    </dgm:pt>
    <dgm:pt modelId="{F8735C97-8030-4969-884B-7CF93A4E4205}" type="sibTrans" cxnId="{7AC3BFC8-A769-49DC-85FA-237166256329}">
      <dgm:prSet/>
      <dgm:spPr/>
      <dgm:t>
        <a:bodyPr/>
        <a:lstStyle/>
        <a:p>
          <a:endParaRPr lang="en-US"/>
        </a:p>
      </dgm:t>
    </dgm:pt>
    <dgm:pt modelId="{D52BFCD0-CFC1-46D2-A339-BE63EB5BA0BB}">
      <dgm:prSet/>
      <dgm:spPr/>
      <dgm:t>
        <a:bodyPr/>
        <a:lstStyle/>
        <a:p>
          <a:r>
            <a:rPr lang="en-US" dirty="0"/>
            <a:t>&lt;</a:t>
          </a:r>
          <a:r>
            <a:rPr lang="en-US" dirty="0" err="1"/>
            <a:t>textarea</a:t>
          </a:r>
          <a:r>
            <a:rPr lang="en-US" dirty="0"/>
            <a:t>&gt;</a:t>
          </a:r>
        </a:p>
      </dgm:t>
    </dgm:pt>
    <dgm:pt modelId="{319E278F-2654-4D34-9AEC-B48AC850EE3F}" type="parTrans" cxnId="{70247C1F-B7F5-4692-9603-FA7BC5CA2FC9}">
      <dgm:prSet/>
      <dgm:spPr/>
      <dgm:t>
        <a:bodyPr/>
        <a:lstStyle/>
        <a:p>
          <a:endParaRPr lang="en-US"/>
        </a:p>
      </dgm:t>
    </dgm:pt>
    <dgm:pt modelId="{A11E5E27-CF1D-4E9F-B5FE-0B291ED3445C}" type="sibTrans" cxnId="{70247C1F-B7F5-4692-9603-FA7BC5CA2FC9}">
      <dgm:prSet/>
      <dgm:spPr/>
      <dgm:t>
        <a:bodyPr/>
        <a:lstStyle/>
        <a:p>
          <a:endParaRPr lang="en-US"/>
        </a:p>
      </dgm:t>
    </dgm:pt>
    <dgm:pt modelId="{7CED45D8-3A3C-4879-BEF6-A5DA07C76CAB}">
      <dgm:prSet/>
      <dgm:spPr/>
      <dgm:t>
        <a:bodyPr/>
        <a:lstStyle/>
        <a:p>
          <a:r>
            <a:rPr lang="en-US" dirty="0"/>
            <a:t>&lt;button&gt;</a:t>
          </a:r>
        </a:p>
      </dgm:t>
    </dgm:pt>
    <dgm:pt modelId="{43BD8848-7628-44AE-85AA-7A34C977CB2D}" type="parTrans" cxnId="{2B41F62D-150B-4C25-B8DD-1904F5BE9DB4}">
      <dgm:prSet/>
      <dgm:spPr/>
      <dgm:t>
        <a:bodyPr/>
        <a:lstStyle/>
        <a:p>
          <a:endParaRPr lang="en-US"/>
        </a:p>
      </dgm:t>
    </dgm:pt>
    <dgm:pt modelId="{95EFBC1A-66F0-4F7C-B787-C17418AA6719}" type="sibTrans" cxnId="{2B41F62D-150B-4C25-B8DD-1904F5BE9DB4}">
      <dgm:prSet/>
      <dgm:spPr/>
      <dgm:t>
        <a:bodyPr/>
        <a:lstStyle/>
        <a:p>
          <a:endParaRPr lang="en-US"/>
        </a:p>
      </dgm:t>
    </dgm:pt>
    <dgm:pt modelId="{ACF96E5A-C0C1-4C8D-8BF9-CA5EE1138F11}">
      <dgm:prSet/>
      <dgm:spPr/>
      <dgm:t>
        <a:bodyPr/>
        <a:lstStyle/>
        <a:p>
          <a:r>
            <a:rPr lang="en-US"/>
            <a:t>&lt;fieldset&gt;</a:t>
          </a:r>
        </a:p>
      </dgm:t>
    </dgm:pt>
    <dgm:pt modelId="{F40C59F8-CCB5-4F30-A42E-DB4AFC5D8B6F}" type="parTrans" cxnId="{D9836269-512D-48E6-A5B5-079019ED8F06}">
      <dgm:prSet/>
      <dgm:spPr/>
      <dgm:t>
        <a:bodyPr/>
        <a:lstStyle/>
        <a:p>
          <a:endParaRPr lang="en-US"/>
        </a:p>
      </dgm:t>
    </dgm:pt>
    <dgm:pt modelId="{E900EACF-97AC-4FF9-A1D1-483B615FCCBF}" type="sibTrans" cxnId="{D9836269-512D-48E6-A5B5-079019ED8F06}">
      <dgm:prSet/>
      <dgm:spPr/>
      <dgm:t>
        <a:bodyPr/>
        <a:lstStyle/>
        <a:p>
          <a:endParaRPr lang="en-US"/>
        </a:p>
      </dgm:t>
    </dgm:pt>
    <dgm:pt modelId="{E5D0806B-6778-4FDB-8D4E-4E7C014DC1B9}">
      <dgm:prSet/>
      <dgm:spPr/>
      <dgm:t>
        <a:bodyPr/>
        <a:lstStyle/>
        <a:p>
          <a:r>
            <a:rPr lang="en-US"/>
            <a:t>&lt;option&gt;</a:t>
          </a:r>
        </a:p>
      </dgm:t>
    </dgm:pt>
    <dgm:pt modelId="{B05C9D72-0989-4DDC-A24F-FBB6290F8D43}" type="parTrans" cxnId="{BCD5BDA9-F11E-4173-B423-D2707062E5D6}">
      <dgm:prSet/>
      <dgm:spPr/>
      <dgm:t>
        <a:bodyPr/>
        <a:lstStyle/>
        <a:p>
          <a:endParaRPr lang="en-US"/>
        </a:p>
      </dgm:t>
    </dgm:pt>
    <dgm:pt modelId="{DE770591-FFDA-43ED-BA60-9C38D5AB4DD3}" type="sibTrans" cxnId="{BCD5BDA9-F11E-4173-B423-D2707062E5D6}">
      <dgm:prSet/>
      <dgm:spPr/>
      <dgm:t>
        <a:bodyPr/>
        <a:lstStyle/>
        <a:p>
          <a:endParaRPr lang="en-US"/>
        </a:p>
      </dgm:t>
    </dgm:pt>
    <dgm:pt modelId="{1FDAAC81-72DD-4FE4-AB2C-979D7E03FF6E}" type="pres">
      <dgm:prSet presAssocID="{EA6F6E9B-0FE0-4973-A513-8E65C3EE7622}" presName="Name0" presStyleCnt="0">
        <dgm:presLayoutVars>
          <dgm:dir/>
          <dgm:resizeHandles val="exact"/>
        </dgm:presLayoutVars>
      </dgm:prSet>
      <dgm:spPr/>
    </dgm:pt>
    <dgm:pt modelId="{E34C94C9-2609-4F3A-BEAD-8BDFF474390B}" type="pres">
      <dgm:prSet presAssocID="{0ABB05FB-FAF4-4ECB-9D0B-9A325E1D1CE5}" presName="compNode" presStyleCnt="0"/>
      <dgm:spPr/>
    </dgm:pt>
    <dgm:pt modelId="{A6F5F217-1569-4611-BA0A-FD0B7F5F8C19}" type="pres">
      <dgm:prSet presAssocID="{0ABB05FB-FAF4-4ECB-9D0B-9A325E1D1CE5}" presName="pict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dgm:spPr>
      <dgm:extLst>
        <a:ext uri="{E40237B7-FDA0-4F09-8148-C483321AD2D9}">
          <dgm14:cNvPr xmlns:dgm14="http://schemas.microsoft.com/office/drawing/2010/diagram" id="0" name="" descr="Keyboard"/>
        </a:ext>
      </dgm:extLst>
    </dgm:pt>
    <dgm:pt modelId="{EF5F2151-0716-4BE3-9935-769206A06071}" type="pres">
      <dgm:prSet presAssocID="{0ABB05FB-FAF4-4ECB-9D0B-9A325E1D1CE5}" presName="textRect" presStyleLbl="revTx" presStyleIdx="0" presStyleCnt="7">
        <dgm:presLayoutVars>
          <dgm:bulletEnabled val="1"/>
        </dgm:presLayoutVars>
      </dgm:prSet>
      <dgm:spPr/>
    </dgm:pt>
    <dgm:pt modelId="{143B5865-4E40-4775-B411-6BEB0DF37CD4}" type="pres">
      <dgm:prSet presAssocID="{2DBE51CE-9ADD-4E31-BD36-9CE47C8B23FC}" presName="sibTrans" presStyleLbl="sibTrans2D1" presStyleIdx="0" presStyleCnt="0"/>
      <dgm:spPr/>
    </dgm:pt>
    <dgm:pt modelId="{1F0D601D-44F2-4110-A2E9-5EC47633CE43}" type="pres">
      <dgm:prSet presAssocID="{479E908B-ABBB-47D6-BF1F-6AAB271735BB}" presName="compNode" presStyleCnt="0"/>
      <dgm:spPr/>
    </dgm:pt>
    <dgm:pt modelId="{167AE3DB-70C8-4B15-BD6A-8ECC37B4F46B}" type="pres">
      <dgm:prSet presAssocID="{479E908B-ABBB-47D6-BF1F-6AAB271735BB}" presName="pict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dgm:spPr>
      <dgm:extLst>
        <a:ext uri="{E40237B7-FDA0-4F09-8148-C483321AD2D9}">
          <dgm14:cNvPr xmlns:dgm14="http://schemas.microsoft.com/office/drawing/2010/diagram" id="0" name="" descr="Label"/>
        </a:ext>
      </dgm:extLst>
    </dgm:pt>
    <dgm:pt modelId="{23696863-C515-4901-93EF-7F74874B2928}" type="pres">
      <dgm:prSet presAssocID="{479E908B-ABBB-47D6-BF1F-6AAB271735BB}" presName="textRect" presStyleLbl="revTx" presStyleIdx="1" presStyleCnt="7">
        <dgm:presLayoutVars>
          <dgm:bulletEnabled val="1"/>
        </dgm:presLayoutVars>
      </dgm:prSet>
      <dgm:spPr/>
    </dgm:pt>
    <dgm:pt modelId="{690BE941-2C3C-448A-9220-EC48FE420CEF}" type="pres">
      <dgm:prSet presAssocID="{0510FF72-EFA7-4371-804C-B1A52EA07A90}" presName="sibTrans" presStyleLbl="sibTrans2D1" presStyleIdx="0" presStyleCnt="0"/>
      <dgm:spPr/>
    </dgm:pt>
    <dgm:pt modelId="{AD77C60A-463E-4FBE-BD74-99D28AE00828}" type="pres">
      <dgm:prSet presAssocID="{F94EB2F1-8F3D-490D-AE01-D570B2B37034}" presName="compNode" presStyleCnt="0"/>
      <dgm:spPr/>
    </dgm:pt>
    <dgm:pt modelId="{0B846F92-8033-4601-B68A-85A955F2FDCE}" type="pres">
      <dgm:prSet presAssocID="{F94EB2F1-8F3D-490D-AE01-D570B2B37034}" presName="pict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3000" b="-23000"/>
          </a:stretch>
        </a:blipFill>
      </dgm:spPr>
      <dgm:extLst>
        <a:ext uri="{E40237B7-FDA0-4F09-8148-C483321AD2D9}">
          <dgm14:cNvPr xmlns:dgm14="http://schemas.microsoft.com/office/drawing/2010/diagram" id="0" name="" descr="Right pointing backhand index"/>
        </a:ext>
      </dgm:extLst>
    </dgm:pt>
    <dgm:pt modelId="{5189DB00-43BA-4C33-974D-A428CE6B8804}" type="pres">
      <dgm:prSet presAssocID="{F94EB2F1-8F3D-490D-AE01-D570B2B37034}" presName="textRect" presStyleLbl="revTx" presStyleIdx="2" presStyleCnt="7">
        <dgm:presLayoutVars>
          <dgm:bulletEnabled val="1"/>
        </dgm:presLayoutVars>
      </dgm:prSet>
      <dgm:spPr/>
    </dgm:pt>
    <dgm:pt modelId="{4ACA2E56-FAC9-421D-9FEA-062BC7D23715}" type="pres">
      <dgm:prSet presAssocID="{F8735C97-8030-4969-884B-7CF93A4E4205}" presName="sibTrans" presStyleLbl="sibTrans2D1" presStyleIdx="0" presStyleCnt="0"/>
      <dgm:spPr/>
    </dgm:pt>
    <dgm:pt modelId="{D694803F-940F-4BA4-88A5-B1C9CBA62859}" type="pres">
      <dgm:prSet presAssocID="{D52BFCD0-CFC1-46D2-A339-BE63EB5BA0BB}" presName="compNode" presStyleCnt="0"/>
      <dgm:spPr/>
    </dgm:pt>
    <dgm:pt modelId="{7F4A9833-E820-4921-A0E1-A14744886B89}" type="pres">
      <dgm:prSet presAssocID="{D52BFCD0-CFC1-46D2-A339-BE63EB5BA0BB}" presName="pict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23000" b="-23000"/>
          </a:stretch>
        </a:blipFill>
      </dgm:spPr>
      <dgm:extLst>
        <a:ext uri="{E40237B7-FDA0-4F09-8148-C483321AD2D9}">
          <dgm14:cNvPr xmlns:dgm14="http://schemas.microsoft.com/office/drawing/2010/diagram" id="0" name="" descr="Chat bubble"/>
        </a:ext>
      </dgm:extLst>
    </dgm:pt>
    <dgm:pt modelId="{231D3645-E96D-4082-ABE8-48EDD66FBE2E}" type="pres">
      <dgm:prSet presAssocID="{D52BFCD0-CFC1-46D2-A339-BE63EB5BA0BB}" presName="textRect" presStyleLbl="revTx" presStyleIdx="3" presStyleCnt="7">
        <dgm:presLayoutVars>
          <dgm:bulletEnabled val="1"/>
        </dgm:presLayoutVars>
      </dgm:prSet>
      <dgm:spPr/>
    </dgm:pt>
    <dgm:pt modelId="{4E1F44C2-79C9-485F-A98E-58275D75C02F}" type="pres">
      <dgm:prSet presAssocID="{A11E5E27-CF1D-4E9F-B5FE-0B291ED3445C}" presName="sibTrans" presStyleLbl="sibTrans2D1" presStyleIdx="0" presStyleCnt="0"/>
      <dgm:spPr/>
    </dgm:pt>
    <dgm:pt modelId="{83D4D7CD-1904-4148-921A-6E4C730CF7DE}" type="pres">
      <dgm:prSet presAssocID="{7CED45D8-3A3C-4879-BEF6-A5DA07C76CAB}" presName="compNode" presStyleCnt="0"/>
      <dgm:spPr/>
    </dgm:pt>
    <dgm:pt modelId="{5A5A9691-7CFB-4884-8F12-42715C651829}" type="pres">
      <dgm:prSet presAssocID="{7CED45D8-3A3C-4879-BEF6-A5DA07C76CAB}" presName="pict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t="-23000" b="-23000"/>
          </a:stretch>
        </a:blipFill>
      </dgm:spPr>
      <dgm:extLst>
        <a:ext uri="{E40237B7-FDA0-4F09-8148-C483321AD2D9}">
          <dgm14:cNvPr xmlns:dgm14="http://schemas.microsoft.com/office/drawing/2010/diagram" id="0" name="" descr="Cursor"/>
        </a:ext>
      </dgm:extLst>
    </dgm:pt>
    <dgm:pt modelId="{590AE6B2-DB1C-49E4-A6AA-6D4434DF54B9}" type="pres">
      <dgm:prSet presAssocID="{7CED45D8-3A3C-4879-BEF6-A5DA07C76CAB}" presName="textRect" presStyleLbl="revTx" presStyleIdx="4" presStyleCnt="7">
        <dgm:presLayoutVars>
          <dgm:bulletEnabled val="1"/>
        </dgm:presLayoutVars>
      </dgm:prSet>
      <dgm:spPr/>
    </dgm:pt>
    <dgm:pt modelId="{35FEFA10-404F-4B49-AAC3-EC98A4E568BE}" type="pres">
      <dgm:prSet presAssocID="{95EFBC1A-66F0-4F7C-B787-C17418AA6719}" presName="sibTrans" presStyleLbl="sibTrans2D1" presStyleIdx="0" presStyleCnt="0"/>
      <dgm:spPr/>
    </dgm:pt>
    <dgm:pt modelId="{BD878148-3CFD-4D1D-9307-B2A03D4BBD72}" type="pres">
      <dgm:prSet presAssocID="{ACF96E5A-C0C1-4C8D-8BF9-CA5EE1138F11}" presName="compNode" presStyleCnt="0"/>
      <dgm:spPr/>
    </dgm:pt>
    <dgm:pt modelId="{AA4F4DBF-F14E-468A-A58C-30E43FD1AD8E}" type="pres">
      <dgm:prSet presAssocID="{ACF96E5A-C0C1-4C8D-8BF9-CA5EE1138F11}" presName="pict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t="-23000" b="-23000"/>
          </a:stretch>
        </a:blipFill>
      </dgm:spPr>
      <dgm:extLst>
        <a:ext uri="{E40237B7-FDA0-4F09-8148-C483321AD2D9}">
          <dgm14:cNvPr xmlns:dgm14="http://schemas.microsoft.com/office/drawing/2010/diagram" id="0" name="" descr="Browser window"/>
        </a:ext>
      </dgm:extLst>
    </dgm:pt>
    <dgm:pt modelId="{E00B84F4-7501-4D0F-B4D1-4E2CBF5E60A6}" type="pres">
      <dgm:prSet presAssocID="{ACF96E5A-C0C1-4C8D-8BF9-CA5EE1138F11}" presName="textRect" presStyleLbl="revTx" presStyleIdx="5" presStyleCnt="7">
        <dgm:presLayoutVars>
          <dgm:bulletEnabled val="1"/>
        </dgm:presLayoutVars>
      </dgm:prSet>
      <dgm:spPr/>
    </dgm:pt>
    <dgm:pt modelId="{EB0DB219-BDC7-495D-8A44-A43E8AF5FBF0}" type="pres">
      <dgm:prSet presAssocID="{E900EACF-97AC-4FF9-A1D1-483B615FCCBF}" presName="sibTrans" presStyleLbl="sibTrans2D1" presStyleIdx="0" presStyleCnt="0"/>
      <dgm:spPr/>
    </dgm:pt>
    <dgm:pt modelId="{AFEC6391-6D34-4EC5-B6EC-3BC37AA64CA9}" type="pres">
      <dgm:prSet presAssocID="{E5D0806B-6778-4FDB-8D4E-4E7C014DC1B9}" presName="compNode" presStyleCnt="0"/>
      <dgm:spPr/>
    </dgm:pt>
    <dgm:pt modelId="{7105BFFD-8088-4CCF-9955-0076A5941DEC}" type="pres">
      <dgm:prSet presAssocID="{E5D0806B-6778-4FDB-8D4E-4E7C014DC1B9}" presName="pictRect" presStyleLbl="node1" presStyleIdx="6" presStyleCnt="7" custLinFactNeighborX="6436" custLinFactNeighborY="-1168"/>
      <dgm:spPr>
        <a:blipFill dpi="0" rotWithShape="1">
          <a:blip xmlns:r="http://schemas.openxmlformats.org/officeDocument/2006/relationships" r:embed="rId13">
            <a:extLst>
              <a:ext uri="{96DAC541-7B7A-43D3-8B79-37D633B846F1}">
                <asvg:svgBlip xmlns:asvg="http://schemas.microsoft.com/office/drawing/2016/SVG/main" r:embed="rId14"/>
              </a:ext>
            </a:extLst>
          </a:blip>
          <a:srcRect/>
          <a:stretch>
            <a:fillRect t="-12697" r="12480" b="-15082"/>
          </a:stretch>
        </a:blipFill>
      </dgm:spPr>
      <dgm:extLst>
        <a:ext uri="{E40237B7-FDA0-4F09-8148-C483321AD2D9}">
          <dgm14:cNvPr xmlns:dgm14="http://schemas.microsoft.com/office/drawing/2010/diagram" id="0" name="" descr="Toggle"/>
        </a:ext>
      </dgm:extLst>
    </dgm:pt>
    <dgm:pt modelId="{1F95D50E-C1EF-4D8F-BE6B-585282D37BB6}" type="pres">
      <dgm:prSet presAssocID="{E5D0806B-6778-4FDB-8D4E-4E7C014DC1B9}" presName="textRect" presStyleLbl="revTx" presStyleIdx="6" presStyleCnt="7">
        <dgm:presLayoutVars>
          <dgm:bulletEnabled val="1"/>
        </dgm:presLayoutVars>
      </dgm:prSet>
      <dgm:spPr/>
    </dgm:pt>
  </dgm:ptLst>
  <dgm:cxnLst>
    <dgm:cxn modelId="{32C25203-D8C9-4D54-A685-873BA44EB3BA}" type="presOf" srcId="{ACF96E5A-C0C1-4C8D-8BF9-CA5EE1138F11}" destId="{E00B84F4-7501-4D0F-B4D1-4E2CBF5E60A6}" srcOrd="0" destOrd="0" presId="urn:microsoft.com/office/officeart/2005/8/layout/pList1"/>
    <dgm:cxn modelId="{BE9A9C09-8823-423F-84D5-ED58456E1AAD}" type="presOf" srcId="{EA6F6E9B-0FE0-4973-A513-8E65C3EE7622}" destId="{1FDAAC81-72DD-4FE4-AB2C-979D7E03FF6E}" srcOrd="0" destOrd="0" presId="urn:microsoft.com/office/officeart/2005/8/layout/pList1"/>
    <dgm:cxn modelId="{4A4D241A-67F0-472E-94AE-3FFD386F5CA0}" srcId="{EA6F6E9B-0FE0-4973-A513-8E65C3EE7622}" destId="{0ABB05FB-FAF4-4ECB-9D0B-9A325E1D1CE5}" srcOrd="0" destOrd="0" parTransId="{27709127-6376-42BC-8562-89B37FE1E1BE}" sibTransId="{2DBE51CE-9ADD-4E31-BD36-9CE47C8B23FC}"/>
    <dgm:cxn modelId="{57EE7B1E-82AF-4F3A-8DFC-88A0FAD6D23A}" type="presOf" srcId="{F94EB2F1-8F3D-490D-AE01-D570B2B37034}" destId="{5189DB00-43BA-4C33-974D-A428CE6B8804}" srcOrd="0" destOrd="0" presId="urn:microsoft.com/office/officeart/2005/8/layout/pList1"/>
    <dgm:cxn modelId="{70247C1F-B7F5-4692-9603-FA7BC5CA2FC9}" srcId="{EA6F6E9B-0FE0-4973-A513-8E65C3EE7622}" destId="{D52BFCD0-CFC1-46D2-A339-BE63EB5BA0BB}" srcOrd="3" destOrd="0" parTransId="{319E278F-2654-4D34-9AEC-B48AC850EE3F}" sibTransId="{A11E5E27-CF1D-4E9F-B5FE-0B291ED3445C}"/>
    <dgm:cxn modelId="{2B41F62D-150B-4C25-B8DD-1904F5BE9DB4}" srcId="{EA6F6E9B-0FE0-4973-A513-8E65C3EE7622}" destId="{7CED45D8-3A3C-4879-BEF6-A5DA07C76CAB}" srcOrd="4" destOrd="0" parTransId="{43BD8848-7628-44AE-85AA-7A34C977CB2D}" sibTransId="{95EFBC1A-66F0-4F7C-B787-C17418AA6719}"/>
    <dgm:cxn modelId="{AA09123A-931C-4FDD-A17F-21F60A995ED8}" type="presOf" srcId="{D52BFCD0-CFC1-46D2-A339-BE63EB5BA0BB}" destId="{231D3645-E96D-4082-ABE8-48EDD66FBE2E}" srcOrd="0" destOrd="0" presId="urn:microsoft.com/office/officeart/2005/8/layout/pList1"/>
    <dgm:cxn modelId="{6E4B6843-C570-4EF7-9943-B5303A77EA9B}" type="presOf" srcId="{479E908B-ABBB-47D6-BF1F-6AAB271735BB}" destId="{23696863-C515-4901-93EF-7F74874B2928}" srcOrd="0" destOrd="0" presId="urn:microsoft.com/office/officeart/2005/8/layout/pList1"/>
    <dgm:cxn modelId="{6C0AB747-FAD6-4420-95C1-A37BC73E308E}" type="presOf" srcId="{F8735C97-8030-4969-884B-7CF93A4E4205}" destId="{4ACA2E56-FAC9-421D-9FEA-062BC7D23715}" srcOrd="0" destOrd="0" presId="urn:microsoft.com/office/officeart/2005/8/layout/pList1"/>
    <dgm:cxn modelId="{D9836269-512D-48E6-A5B5-079019ED8F06}" srcId="{EA6F6E9B-0FE0-4973-A513-8E65C3EE7622}" destId="{ACF96E5A-C0C1-4C8D-8BF9-CA5EE1138F11}" srcOrd="5" destOrd="0" parTransId="{F40C59F8-CCB5-4F30-A42E-DB4AFC5D8B6F}" sibTransId="{E900EACF-97AC-4FF9-A1D1-483B615FCCBF}"/>
    <dgm:cxn modelId="{AA68C86D-F2F4-4C23-8046-318C77C0B65F}" type="presOf" srcId="{7CED45D8-3A3C-4879-BEF6-A5DA07C76CAB}" destId="{590AE6B2-DB1C-49E4-A6AA-6D4434DF54B9}" srcOrd="0" destOrd="0" presId="urn:microsoft.com/office/officeart/2005/8/layout/pList1"/>
    <dgm:cxn modelId="{56108888-77AB-4479-8212-532680176D26}" type="presOf" srcId="{0ABB05FB-FAF4-4ECB-9D0B-9A325E1D1CE5}" destId="{EF5F2151-0716-4BE3-9935-769206A06071}" srcOrd="0" destOrd="0" presId="urn:microsoft.com/office/officeart/2005/8/layout/pList1"/>
    <dgm:cxn modelId="{AE9BFB8F-22B6-40AF-9FB3-490A6FDDC322}" type="presOf" srcId="{A11E5E27-CF1D-4E9F-B5FE-0B291ED3445C}" destId="{4E1F44C2-79C9-485F-A98E-58275D75C02F}" srcOrd="0" destOrd="0" presId="urn:microsoft.com/office/officeart/2005/8/layout/pList1"/>
    <dgm:cxn modelId="{234C2FA6-A442-4E69-B3AC-40BF6FB3C83C}" type="presOf" srcId="{E5D0806B-6778-4FDB-8D4E-4E7C014DC1B9}" destId="{1F95D50E-C1EF-4D8F-BE6B-585282D37BB6}" srcOrd="0" destOrd="0" presId="urn:microsoft.com/office/officeart/2005/8/layout/pList1"/>
    <dgm:cxn modelId="{3A3BB2A8-09C7-4D2B-9BD1-8E2D544DC13C}" type="presOf" srcId="{0510FF72-EFA7-4371-804C-B1A52EA07A90}" destId="{690BE941-2C3C-448A-9220-EC48FE420CEF}" srcOrd="0" destOrd="0" presId="urn:microsoft.com/office/officeart/2005/8/layout/pList1"/>
    <dgm:cxn modelId="{188677A9-4929-432C-8F84-B7F35E541F45}" srcId="{EA6F6E9B-0FE0-4973-A513-8E65C3EE7622}" destId="{479E908B-ABBB-47D6-BF1F-6AAB271735BB}" srcOrd="1" destOrd="0" parTransId="{44960047-6687-4EDD-B615-3233A739477F}" sibTransId="{0510FF72-EFA7-4371-804C-B1A52EA07A90}"/>
    <dgm:cxn modelId="{BCD5BDA9-F11E-4173-B423-D2707062E5D6}" srcId="{EA6F6E9B-0FE0-4973-A513-8E65C3EE7622}" destId="{E5D0806B-6778-4FDB-8D4E-4E7C014DC1B9}" srcOrd="6" destOrd="0" parTransId="{B05C9D72-0989-4DDC-A24F-FBB6290F8D43}" sibTransId="{DE770591-FFDA-43ED-BA60-9C38D5AB4DD3}"/>
    <dgm:cxn modelId="{10307EBD-1729-4D64-BCC4-5EA060659E8C}" type="presOf" srcId="{2DBE51CE-9ADD-4E31-BD36-9CE47C8B23FC}" destId="{143B5865-4E40-4775-B411-6BEB0DF37CD4}" srcOrd="0" destOrd="0" presId="urn:microsoft.com/office/officeart/2005/8/layout/pList1"/>
    <dgm:cxn modelId="{B7F00FBE-1CAA-47D4-9BAA-7B2B11D5F480}" type="presOf" srcId="{E900EACF-97AC-4FF9-A1D1-483B615FCCBF}" destId="{EB0DB219-BDC7-495D-8A44-A43E8AF5FBF0}" srcOrd="0" destOrd="0" presId="urn:microsoft.com/office/officeart/2005/8/layout/pList1"/>
    <dgm:cxn modelId="{7AC3BFC8-A769-49DC-85FA-237166256329}" srcId="{EA6F6E9B-0FE0-4973-A513-8E65C3EE7622}" destId="{F94EB2F1-8F3D-490D-AE01-D570B2B37034}" srcOrd="2" destOrd="0" parTransId="{B3123C61-6D86-4424-8D62-8ADD09E21C91}" sibTransId="{F8735C97-8030-4969-884B-7CF93A4E4205}"/>
    <dgm:cxn modelId="{855022FA-A8D7-4B0B-B22C-D2631B1760CD}" type="presOf" srcId="{95EFBC1A-66F0-4F7C-B787-C17418AA6719}" destId="{35FEFA10-404F-4B49-AAC3-EC98A4E568BE}" srcOrd="0" destOrd="0" presId="urn:microsoft.com/office/officeart/2005/8/layout/pList1"/>
    <dgm:cxn modelId="{8911AE70-F4D9-433D-97AE-E7A004E855C8}" type="presParOf" srcId="{1FDAAC81-72DD-4FE4-AB2C-979D7E03FF6E}" destId="{E34C94C9-2609-4F3A-BEAD-8BDFF474390B}" srcOrd="0" destOrd="0" presId="urn:microsoft.com/office/officeart/2005/8/layout/pList1"/>
    <dgm:cxn modelId="{8EAE9CF8-3E10-4B95-8DE8-4F9D91CAC744}" type="presParOf" srcId="{E34C94C9-2609-4F3A-BEAD-8BDFF474390B}" destId="{A6F5F217-1569-4611-BA0A-FD0B7F5F8C19}" srcOrd="0" destOrd="0" presId="urn:microsoft.com/office/officeart/2005/8/layout/pList1"/>
    <dgm:cxn modelId="{B91F3DE8-0125-4BBD-94A8-F25F71D9854A}" type="presParOf" srcId="{E34C94C9-2609-4F3A-BEAD-8BDFF474390B}" destId="{EF5F2151-0716-4BE3-9935-769206A06071}" srcOrd="1" destOrd="0" presId="urn:microsoft.com/office/officeart/2005/8/layout/pList1"/>
    <dgm:cxn modelId="{90AB1697-1E83-4640-858F-854BDFC25A54}" type="presParOf" srcId="{1FDAAC81-72DD-4FE4-AB2C-979D7E03FF6E}" destId="{143B5865-4E40-4775-B411-6BEB0DF37CD4}" srcOrd="1" destOrd="0" presId="urn:microsoft.com/office/officeart/2005/8/layout/pList1"/>
    <dgm:cxn modelId="{2DF40683-4C4D-4F3D-A3DC-3B7CED5177EC}" type="presParOf" srcId="{1FDAAC81-72DD-4FE4-AB2C-979D7E03FF6E}" destId="{1F0D601D-44F2-4110-A2E9-5EC47633CE43}" srcOrd="2" destOrd="0" presId="urn:microsoft.com/office/officeart/2005/8/layout/pList1"/>
    <dgm:cxn modelId="{5ADC919B-6A15-4C67-817C-C9654C3764BD}" type="presParOf" srcId="{1F0D601D-44F2-4110-A2E9-5EC47633CE43}" destId="{167AE3DB-70C8-4B15-BD6A-8ECC37B4F46B}" srcOrd="0" destOrd="0" presId="urn:microsoft.com/office/officeart/2005/8/layout/pList1"/>
    <dgm:cxn modelId="{60B2FF28-CA2E-412C-82BA-DFFC45ED99A4}" type="presParOf" srcId="{1F0D601D-44F2-4110-A2E9-5EC47633CE43}" destId="{23696863-C515-4901-93EF-7F74874B2928}" srcOrd="1" destOrd="0" presId="urn:microsoft.com/office/officeart/2005/8/layout/pList1"/>
    <dgm:cxn modelId="{1789B0EA-36B4-402D-8283-369A829544C5}" type="presParOf" srcId="{1FDAAC81-72DD-4FE4-AB2C-979D7E03FF6E}" destId="{690BE941-2C3C-448A-9220-EC48FE420CEF}" srcOrd="3" destOrd="0" presId="urn:microsoft.com/office/officeart/2005/8/layout/pList1"/>
    <dgm:cxn modelId="{4807FC72-AD77-400B-A9E0-35C5013F5519}" type="presParOf" srcId="{1FDAAC81-72DD-4FE4-AB2C-979D7E03FF6E}" destId="{AD77C60A-463E-4FBE-BD74-99D28AE00828}" srcOrd="4" destOrd="0" presId="urn:microsoft.com/office/officeart/2005/8/layout/pList1"/>
    <dgm:cxn modelId="{5C9ED3B9-A7BA-485A-B7E2-F23FC66B0229}" type="presParOf" srcId="{AD77C60A-463E-4FBE-BD74-99D28AE00828}" destId="{0B846F92-8033-4601-B68A-85A955F2FDCE}" srcOrd="0" destOrd="0" presId="urn:microsoft.com/office/officeart/2005/8/layout/pList1"/>
    <dgm:cxn modelId="{7DE0FB57-9442-456B-B859-0725DC14E119}" type="presParOf" srcId="{AD77C60A-463E-4FBE-BD74-99D28AE00828}" destId="{5189DB00-43BA-4C33-974D-A428CE6B8804}" srcOrd="1" destOrd="0" presId="urn:microsoft.com/office/officeart/2005/8/layout/pList1"/>
    <dgm:cxn modelId="{4679E2E3-A73F-4F5C-80AC-2451DECC1D1B}" type="presParOf" srcId="{1FDAAC81-72DD-4FE4-AB2C-979D7E03FF6E}" destId="{4ACA2E56-FAC9-421D-9FEA-062BC7D23715}" srcOrd="5" destOrd="0" presId="urn:microsoft.com/office/officeart/2005/8/layout/pList1"/>
    <dgm:cxn modelId="{EBD2695D-A178-4375-8CEB-13B1F66AC012}" type="presParOf" srcId="{1FDAAC81-72DD-4FE4-AB2C-979D7E03FF6E}" destId="{D694803F-940F-4BA4-88A5-B1C9CBA62859}" srcOrd="6" destOrd="0" presId="urn:microsoft.com/office/officeart/2005/8/layout/pList1"/>
    <dgm:cxn modelId="{D95AD228-8136-42AE-9628-42316DB6DCC3}" type="presParOf" srcId="{D694803F-940F-4BA4-88A5-B1C9CBA62859}" destId="{7F4A9833-E820-4921-A0E1-A14744886B89}" srcOrd="0" destOrd="0" presId="urn:microsoft.com/office/officeart/2005/8/layout/pList1"/>
    <dgm:cxn modelId="{A058E6E6-ADF0-481A-8608-4F3D619519E0}" type="presParOf" srcId="{D694803F-940F-4BA4-88A5-B1C9CBA62859}" destId="{231D3645-E96D-4082-ABE8-48EDD66FBE2E}" srcOrd="1" destOrd="0" presId="urn:microsoft.com/office/officeart/2005/8/layout/pList1"/>
    <dgm:cxn modelId="{7C5B4DE2-CB37-425A-9374-E366159E4EC8}" type="presParOf" srcId="{1FDAAC81-72DD-4FE4-AB2C-979D7E03FF6E}" destId="{4E1F44C2-79C9-485F-A98E-58275D75C02F}" srcOrd="7" destOrd="0" presId="urn:microsoft.com/office/officeart/2005/8/layout/pList1"/>
    <dgm:cxn modelId="{BE699093-A14A-410B-9C85-4512E0F6BC06}" type="presParOf" srcId="{1FDAAC81-72DD-4FE4-AB2C-979D7E03FF6E}" destId="{83D4D7CD-1904-4148-921A-6E4C730CF7DE}" srcOrd="8" destOrd="0" presId="urn:microsoft.com/office/officeart/2005/8/layout/pList1"/>
    <dgm:cxn modelId="{2899DA94-AA10-4ADE-A282-D1402D893231}" type="presParOf" srcId="{83D4D7CD-1904-4148-921A-6E4C730CF7DE}" destId="{5A5A9691-7CFB-4884-8F12-42715C651829}" srcOrd="0" destOrd="0" presId="urn:microsoft.com/office/officeart/2005/8/layout/pList1"/>
    <dgm:cxn modelId="{F9780903-6D7A-46AA-83D7-78542FF782E9}" type="presParOf" srcId="{83D4D7CD-1904-4148-921A-6E4C730CF7DE}" destId="{590AE6B2-DB1C-49E4-A6AA-6D4434DF54B9}" srcOrd="1" destOrd="0" presId="urn:microsoft.com/office/officeart/2005/8/layout/pList1"/>
    <dgm:cxn modelId="{84E268ED-5E9F-4A0E-911F-D3DC496DF87A}" type="presParOf" srcId="{1FDAAC81-72DD-4FE4-AB2C-979D7E03FF6E}" destId="{35FEFA10-404F-4B49-AAC3-EC98A4E568BE}" srcOrd="9" destOrd="0" presId="urn:microsoft.com/office/officeart/2005/8/layout/pList1"/>
    <dgm:cxn modelId="{44D2C02D-8A65-47CF-B0C9-C8CA6E98A997}" type="presParOf" srcId="{1FDAAC81-72DD-4FE4-AB2C-979D7E03FF6E}" destId="{BD878148-3CFD-4D1D-9307-B2A03D4BBD72}" srcOrd="10" destOrd="0" presId="urn:microsoft.com/office/officeart/2005/8/layout/pList1"/>
    <dgm:cxn modelId="{C63AE958-F2E2-4E18-8EA8-E732E88362A3}" type="presParOf" srcId="{BD878148-3CFD-4D1D-9307-B2A03D4BBD72}" destId="{AA4F4DBF-F14E-468A-A58C-30E43FD1AD8E}" srcOrd="0" destOrd="0" presId="urn:microsoft.com/office/officeart/2005/8/layout/pList1"/>
    <dgm:cxn modelId="{DF2EBE7E-3FE7-4D6C-830D-80FD0ED29D9A}" type="presParOf" srcId="{BD878148-3CFD-4D1D-9307-B2A03D4BBD72}" destId="{E00B84F4-7501-4D0F-B4D1-4E2CBF5E60A6}" srcOrd="1" destOrd="0" presId="urn:microsoft.com/office/officeart/2005/8/layout/pList1"/>
    <dgm:cxn modelId="{651A34F4-1608-4481-A7E8-574CE827622E}" type="presParOf" srcId="{1FDAAC81-72DD-4FE4-AB2C-979D7E03FF6E}" destId="{EB0DB219-BDC7-495D-8A44-A43E8AF5FBF0}" srcOrd="11" destOrd="0" presId="urn:microsoft.com/office/officeart/2005/8/layout/pList1"/>
    <dgm:cxn modelId="{38B6BF33-FB4B-44B7-A42D-2022AE5AF51E}" type="presParOf" srcId="{1FDAAC81-72DD-4FE4-AB2C-979D7E03FF6E}" destId="{AFEC6391-6D34-4EC5-B6EC-3BC37AA64CA9}" srcOrd="12" destOrd="0" presId="urn:microsoft.com/office/officeart/2005/8/layout/pList1"/>
    <dgm:cxn modelId="{50056928-9C6C-489F-8F06-EEE9A9EBF4FD}" type="presParOf" srcId="{AFEC6391-6D34-4EC5-B6EC-3BC37AA64CA9}" destId="{7105BFFD-8088-4CCF-9955-0076A5941DEC}" srcOrd="0" destOrd="0" presId="urn:microsoft.com/office/officeart/2005/8/layout/pList1"/>
    <dgm:cxn modelId="{DB0F668C-F96F-414C-B165-4A96BA8FFE4A}" type="presParOf" srcId="{AFEC6391-6D34-4EC5-B6EC-3BC37AA64CA9}" destId="{1F95D50E-C1EF-4D8F-BE6B-585282D37BB6}"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CBCE0D-6408-4C78-9181-1CF9C9C65950}"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87D19CF-6246-4344-AE5A-21E444112085}">
      <dgm:prSet custT="1"/>
      <dgm:spPr/>
      <dgm:t>
        <a:bodyPr/>
        <a:lstStyle/>
        <a:p>
          <a:pPr>
            <a:defRPr cap="all"/>
          </a:pPr>
          <a:r>
            <a:rPr lang="en-US" sz="2400" dirty="0"/>
            <a:t>The &lt;input&gt; element can be displayed in several ways, depending on the type attribute.</a:t>
          </a:r>
        </a:p>
      </dgm:t>
    </dgm:pt>
    <dgm:pt modelId="{0E37DACF-4032-481B-AF98-91184DA47B4A}" type="parTrans" cxnId="{C660203B-4A8E-48AD-BF18-432A814C1DD7}">
      <dgm:prSet/>
      <dgm:spPr/>
      <dgm:t>
        <a:bodyPr/>
        <a:lstStyle/>
        <a:p>
          <a:endParaRPr lang="en-US" sz="2800"/>
        </a:p>
      </dgm:t>
    </dgm:pt>
    <dgm:pt modelId="{CA77E1CF-977D-4BAD-9E09-D7AA1DE88924}" type="sibTrans" cxnId="{C660203B-4A8E-48AD-BF18-432A814C1DD7}">
      <dgm:prSet/>
      <dgm:spPr/>
      <dgm:t>
        <a:bodyPr/>
        <a:lstStyle/>
        <a:p>
          <a:endParaRPr lang="en-US" sz="2800"/>
        </a:p>
      </dgm:t>
    </dgm:pt>
    <dgm:pt modelId="{5C40E8CC-BF88-42B6-94C5-80BA0D782656}">
      <dgm:prSet custT="1"/>
      <dgm:spPr/>
      <dgm:t>
        <a:bodyPr/>
        <a:lstStyle/>
        <a:p>
          <a:pPr>
            <a:defRPr cap="all"/>
          </a:pPr>
          <a:r>
            <a:rPr lang="en-US" sz="2400" dirty="0"/>
            <a:t>The &lt;input&gt; tag is an empty element, meaning that it doesn't need a closing tag</a:t>
          </a:r>
        </a:p>
      </dgm:t>
    </dgm:pt>
    <dgm:pt modelId="{06DC6D56-7F9C-41FA-B14D-B5F1A60F29B4}" type="parTrans" cxnId="{0F18FB4F-74F4-4AB4-9AD0-7C97C5515073}">
      <dgm:prSet/>
      <dgm:spPr/>
      <dgm:t>
        <a:bodyPr/>
        <a:lstStyle/>
        <a:p>
          <a:endParaRPr lang="en-US" sz="2800"/>
        </a:p>
      </dgm:t>
    </dgm:pt>
    <dgm:pt modelId="{157B6D8E-6B28-4468-9C53-FDD013659B60}" type="sibTrans" cxnId="{0F18FB4F-74F4-4AB4-9AD0-7C97C5515073}">
      <dgm:prSet/>
      <dgm:spPr/>
      <dgm:t>
        <a:bodyPr/>
        <a:lstStyle/>
        <a:p>
          <a:endParaRPr lang="en-US" sz="2800"/>
        </a:p>
      </dgm:t>
    </dgm:pt>
    <dgm:pt modelId="{BDD3CB1E-B195-417B-A1F1-F869A8476488}" type="pres">
      <dgm:prSet presAssocID="{99CBCE0D-6408-4C78-9181-1CF9C9C65950}" presName="root" presStyleCnt="0">
        <dgm:presLayoutVars>
          <dgm:dir/>
          <dgm:resizeHandles val="exact"/>
        </dgm:presLayoutVars>
      </dgm:prSet>
      <dgm:spPr/>
    </dgm:pt>
    <dgm:pt modelId="{8EC8AE09-4C29-4EFD-96B3-4AAD7B0FFD6B}" type="pres">
      <dgm:prSet presAssocID="{687D19CF-6246-4344-AE5A-21E444112085}" presName="compNode" presStyleCnt="0"/>
      <dgm:spPr/>
    </dgm:pt>
    <dgm:pt modelId="{741EC51A-86D6-41A7-A41E-98CF3EC74D0F}" type="pres">
      <dgm:prSet presAssocID="{687D19CF-6246-4344-AE5A-21E444112085}" presName="iconBgRect" presStyleLbl="bgShp" presStyleIdx="0" presStyleCnt="2"/>
      <dgm:spPr>
        <a:prstGeom prst="round2DiagRect">
          <a:avLst>
            <a:gd name="adj1" fmla="val 29727"/>
            <a:gd name="adj2" fmla="val 0"/>
          </a:avLst>
        </a:prstGeom>
      </dgm:spPr>
    </dgm:pt>
    <dgm:pt modelId="{0110042D-D2A2-4316-9318-42B3134B3AE5}" type="pres">
      <dgm:prSet presAssocID="{687D19CF-6246-4344-AE5A-21E4441120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99AE54EF-41AA-44DF-B5E2-FE6ECF0EC787}" type="pres">
      <dgm:prSet presAssocID="{687D19CF-6246-4344-AE5A-21E444112085}" presName="spaceRect" presStyleCnt="0"/>
      <dgm:spPr/>
    </dgm:pt>
    <dgm:pt modelId="{E64015BC-0A81-495C-8106-C1A98D96734E}" type="pres">
      <dgm:prSet presAssocID="{687D19CF-6246-4344-AE5A-21E444112085}" presName="textRect" presStyleLbl="revTx" presStyleIdx="0" presStyleCnt="2">
        <dgm:presLayoutVars>
          <dgm:chMax val="1"/>
          <dgm:chPref val="1"/>
        </dgm:presLayoutVars>
      </dgm:prSet>
      <dgm:spPr/>
    </dgm:pt>
    <dgm:pt modelId="{402F8B22-1861-4800-AF74-2524F9D91BFB}" type="pres">
      <dgm:prSet presAssocID="{CA77E1CF-977D-4BAD-9E09-D7AA1DE88924}" presName="sibTrans" presStyleCnt="0"/>
      <dgm:spPr/>
    </dgm:pt>
    <dgm:pt modelId="{D7F5141D-C838-4730-A151-648BE2FC3286}" type="pres">
      <dgm:prSet presAssocID="{5C40E8CC-BF88-42B6-94C5-80BA0D782656}" presName="compNode" presStyleCnt="0"/>
      <dgm:spPr/>
    </dgm:pt>
    <dgm:pt modelId="{18E777B0-A985-4535-A39C-F1B1B0CADC82}" type="pres">
      <dgm:prSet presAssocID="{5C40E8CC-BF88-42B6-94C5-80BA0D782656}" presName="iconBgRect" presStyleLbl="bgShp" presStyleIdx="1" presStyleCnt="2"/>
      <dgm:spPr>
        <a:prstGeom prst="round2DiagRect">
          <a:avLst>
            <a:gd name="adj1" fmla="val 29727"/>
            <a:gd name="adj2" fmla="val 0"/>
          </a:avLst>
        </a:prstGeom>
      </dgm:spPr>
    </dgm:pt>
    <dgm:pt modelId="{D909A364-A770-4524-B199-25CAD3C5EF69}" type="pres">
      <dgm:prSet presAssocID="{5C40E8CC-BF88-42B6-94C5-80BA0D7826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9BBCD99D-E256-4FB9-AFCE-ED57BDC19166}" type="pres">
      <dgm:prSet presAssocID="{5C40E8CC-BF88-42B6-94C5-80BA0D782656}" presName="spaceRect" presStyleCnt="0"/>
      <dgm:spPr/>
    </dgm:pt>
    <dgm:pt modelId="{70B48900-A38F-45BD-B85E-DEDE0FC35C95}" type="pres">
      <dgm:prSet presAssocID="{5C40E8CC-BF88-42B6-94C5-80BA0D782656}" presName="textRect" presStyleLbl="revTx" presStyleIdx="1" presStyleCnt="2">
        <dgm:presLayoutVars>
          <dgm:chMax val="1"/>
          <dgm:chPref val="1"/>
        </dgm:presLayoutVars>
      </dgm:prSet>
      <dgm:spPr/>
    </dgm:pt>
  </dgm:ptLst>
  <dgm:cxnLst>
    <dgm:cxn modelId="{C660203B-4A8E-48AD-BF18-432A814C1DD7}" srcId="{99CBCE0D-6408-4C78-9181-1CF9C9C65950}" destId="{687D19CF-6246-4344-AE5A-21E444112085}" srcOrd="0" destOrd="0" parTransId="{0E37DACF-4032-481B-AF98-91184DA47B4A}" sibTransId="{CA77E1CF-977D-4BAD-9E09-D7AA1DE88924}"/>
    <dgm:cxn modelId="{508B065C-79FA-466B-A927-6732E371CF95}" type="presOf" srcId="{5C40E8CC-BF88-42B6-94C5-80BA0D782656}" destId="{70B48900-A38F-45BD-B85E-DEDE0FC35C95}" srcOrd="0" destOrd="0" presId="urn:microsoft.com/office/officeart/2018/5/layout/IconLeafLabelList"/>
    <dgm:cxn modelId="{C3CF2765-47F5-4963-ADA9-B6F0833C3D35}" type="presOf" srcId="{687D19CF-6246-4344-AE5A-21E444112085}" destId="{E64015BC-0A81-495C-8106-C1A98D96734E}" srcOrd="0" destOrd="0" presId="urn:microsoft.com/office/officeart/2018/5/layout/IconLeafLabelList"/>
    <dgm:cxn modelId="{0F18FB4F-74F4-4AB4-9AD0-7C97C5515073}" srcId="{99CBCE0D-6408-4C78-9181-1CF9C9C65950}" destId="{5C40E8CC-BF88-42B6-94C5-80BA0D782656}" srcOrd="1" destOrd="0" parTransId="{06DC6D56-7F9C-41FA-B14D-B5F1A60F29B4}" sibTransId="{157B6D8E-6B28-4468-9C53-FDD013659B60}"/>
    <dgm:cxn modelId="{E955D5AA-0379-47F3-9213-582BB162441E}" type="presOf" srcId="{99CBCE0D-6408-4C78-9181-1CF9C9C65950}" destId="{BDD3CB1E-B195-417B-A1F1-F869A8476488}" srcOrd="0" destOrd="0" presId="urn:microsoft.com/office/officeart/2018/5/layout/IconLeafLabelList"/>
    <dgm:cxn modelId="{0CEBF269-99B3-49E4-963B-DC1C782D3814}" type="presParOf" srcId="{BDD3CB1E-B195-417B-A1F1-F869A8476488}" destId="{8EC8AE09-4C29-4EFD-96B3-4AAD7B0FFD6B}" srcOrd="0" destOrd="0" presId="urn:microsoft.com/office/officeart/2018/5/layout/IconLeafLabelList"/>
    <dgm:cxn modelId="{3EA6406D-EAF4-47D0-8B58-8D2E67A4D9BE}" type="presParOf" srcId="{8EC8AE09-4C29-4EFD-96B3-4AAD7B0FFD6B}" destId="{741EC51A-86D6-41A7-A41E-98CF3EC74D0F}" srcOrd="0" destOrd="0" presId="urn:microsoft.com/office/officeart/2018/5/layout/IconLeafLabelList"/>
    <dgm:cxn modelId="{D57A88C2-FFD3-4FFE-A1E2-361DE4BFB286}" type="presParOf" srcId="{8EC8AE09-4C29-4EFD-96B3-4AAD7B0FFD6B}" destId="{0110042D-D2A2-4316-9318-42B3134B3AE5}" srcOrd="1" destOrd="0" presId="urn:microsoft.com/office/officeart/2018/5/layout/IconLeafLabelList"/>
    <dgm:cxn modelId="{7D2FB1A9-F1F1-4753-A78E-089E0943F352}" type="presParOf" srcId="{8EC8AE09-4C29-4EFD-96B3-4AAD7B0FFD6B}" destId="{99AE54EF-41AA-44DF-B5E2-FE6ECF0EC787}" srcOrd="2" destOrd="0" presId="urn:microsoft.com/office/officeart/2018/5/layout/IconLeafLabelList"/>
    <dgm:cxn modelId="{E1AB2FAE-4BCF-4292-BD69-431925FD5AA9}" type="presParOf" srcId="{8EC8AE09-4C29-4EFD-96B3-4AAD7B0FFD6B}" destId="{E64015BC-0A81-495C-8106-C1A98D96734E}" srcOrd="3" destOrd="0" presId="urn:microsoft.com/office/officeart/2018/5/layout/IconLeafLabelList"/>
    <dgm:cxn modelId="{3730DC34-E6B2-4535-A6E1-9A36CB6ECBAA}" type="presParOf" srcId="{BDD3CB1E-B195-417B-A1F1-F869A8476488}" destId="{402F8B22-1861-4800-AF74-2524F9D91BFB}" srcOrd="1" destOrd="0" presId="urn:microsoft.com/office/officeart/2018/5/layout/IconLeafLabelList"/>
    <dgm:cxn modelId="{F2BC4410-6FFF-4C12-8642-C8A476834E81}" type="presParOf" srcId="{BDD3CB1E-B195-417B-A1F1-F869A8476488}" destId="{D7F5141D-C838-4730-A151-648BE2FC3286}" srcOrd="2" destOrd="0" presId="urn:microsoft.com/office/officeart/2018/5/layout/IconLeafLabelList"/>
    <dgm:cxn modelId="{8051CE1F-D5DD-4DEF-8B21-0FCB78A63031}" type="presParOf" srcId="{D7F5141D-C838-4730-A151-648BE2FC3286}" destId="{18E777B0-A985-4535-A39C-F1B1B0CADC82}" srcOrd="0" destOrd="0" presId="urn:microsoft.com/office/officeart/2018/5/layout/IconLeafLabelList"/>
    <dgm:cxn modelId="{F2FF4E4D-ECBC-430E-ADAE-6AE074A3B0CE}" type="presParOf" srcId="{D7F5141D-C838-4730-A151-648BE2FC3286}" destId="{D909A364-A770-4524-B199-25CAD3C5EF69}" srcOrd="1" destOrd="0" presId="urn:microsoft.com/office/officeart/2018/5/layout/IconLeafLabelList"/>
    <dgm:cxn modelId="{D19A8E7E-5D8A-4CA2-B6C4-5BE60961DE4E}" type="presParOf" srcId="{D7F5141D-C838-4730-A151-648BE2FC3286}" destId="{9BBCD99D-E256-4FB9-AFCE-ED57BDC19166}" srcOrd="2" destOrd="0" presId="urn:microsoft.com/office/officeart/2018/5/layout/IconLeafLabelList"/>
    <dgm:cxn modelId="{FD280E12-3EAB-4C02-AEAE-65030C6A281F}" type="presParOf" srcId="{D7F5141D-C838-4730-A151-648BE2FC3286}" destId="{70B48900-A38F-45BD-B85E-DEDE0FC35C9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E7AD7CF-721F-4A28-A298-A3F455499FF9}"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FCF7535-785A-4384-84DE-84509B99CFD3}">
      <dgm:prSet custT="1"/>
      <dgm:spPr/>
      <dgm:t>
        <a:bodyPr/>
        <a:lstStyle/>
        <a:p>
          <a:r>
            <a:rPr lang="en-US" sz="2000" dirty="0"/>
            <a:t>&lt;input type="button"&gt;</a:t>
          </a:r>
        </a:p>
      </dgm:t>
    </dgm:pt>
    <dgm:pt modelId="{18A036A4-97D4-4583-B681-1CB3D9B9CB35}" type="parTrans" cxnId="{3E207A05-F5B5-4490-9C75-A75CB2965A1D}">
      <dgm:prSet/>
      <dgm:spPr/>
      <dgm:t>
        <a:bodyPr/>
        <a:lstStyle/>
        <a:p>
          <a:endParaRPr lang="en-US" sz="2400"/>
        </a:p>
      </dgm:t>
    </dgm:pt>
    <dgm:pt modelId="{C7F6F2BF-F31C-498F-B92E-D73FB96421D4}" type="sibTrans" cxnId="{3E207A05-F5B5-4490-9C75-A75CB2965A1D}">
      <dgm:prSet/>
      <dgm:spPr/>
      <dgm:t>
        <a:bodyPr/>
        <a:lstStyle/>
        <a:p>
          <a:endParaRPr lang="en-US" sz="2400"/>
        </a:p>
      </dgm:t>
    </dgm:pt>
    <dgm:pt modelId="{17480969-97A9-455A-9554-00309B8BFD6B}">
      <dgm:prSet custT="1"/>
      <dgm:spPr/>
      <dgm:t>
        <a:bodyPr/>
        <a:lstStyle/>
        <a:p>
          <a:r>
            <a:rPr lang="en-US" sz="2000" dirty="0"/>
            <a:t>&lt;input type="checkbox"&gt;</a:t>
          </a:r>
        </a:p>
      </dgm:t>
    </dgm:pt>
    <dgm:pt modelId="{2B0B9C06-D34E-4BB3-A563-07946BC7EA30}" type="parTrans" cxnId="{33192915-C13C-4CD3-8DA6-7CEC006C952A}">
      <dgm:prSet/>
      <dgm:spPr/>
      <dgm:t>
        <a:bodyPr/>
        <a:lstStyle/>
        <a:p>
          <a:endParaRPr lang="en-US" sz="2400"/>
        </a:p>
      </dgm:t>
    </dgm:pt>
    <dgm:pt modelId="{16C32AD3-C1C7-42AD-83B4-4317FF455B7B}" type="sibTrans" cxnId="{33192915-C13C-4CD3-8DA6-7CEC006C952A}">
      <dgm:prSet/>
      <dgm:spPr/>
      <dgm:t>
        <a:bodyPr/>
        <a:lstStyle/>
        <a:p>
          <a:endParaRPr lang="en-US" sz="2400"/>
        </a:p>
      </dgm:t>
    </dgm:pt>
    <dgm:pt modelId="{DCC3A7B5-CFC7-4C31-892B-30774F891657}">
      <dgm:prSet custT="1"/>
      <dgm:spPr/>
      <dgm:t>
        <a:bodyPr/>
        <a:lstStyle/>
        <a:p>
          <a:r>
            <a:rPr lang="en-US" sz="2000" dirty="0"/>
            <a:t>&lt;input type="color"&gt;</a:t>
          </a:r>
        </a:p>
      </dgm:t>
    </dgm:pt>
    <dgm:pt modelId="{559C794F-4863-407B-B27F-88A5D81B5A7F}" type="parTrans" cxnId="{63BCD871-E088-4451-8064-B86F3649938B}">
      <dgm:prSet/>
      <dgm:spPr/>
      <dgm:t>
        <a:bodyPr/>
        <a:lstStyle/>
        <a:p>
          <a:endParaRPr lang="en-US" sz="2400"/>
        </a:p>
      </dgm:t>
    </dgm:pt>
    <dgm:pt modelId="{4A7C5C60-02C9-4CB0-AB59-3F34D4C01BAE}" type="sibTrans" cxnId="{63BCD871-E088-4451-8064-B86F3649938B}">
      <dgm:prSet/>
      <dgm:spPr/>
      <dgm:t>
        <a:bodyPr/>
        <a:lstStyle/>
        <a:p>
          <a:endParaRPr lang="en-US" sz="2400"/>
        </a:p>
      </dgm:t>
    </dgm:pt>
    <dgm:pt modelId="{B5ADD288-4E0D-415C-8E86-48357767C498}">
      <dgm:prSet custT="1"/>
      <dgm:spPr/>
      <dgm:t>
        <a:bodyPr/>
        <a:lstStyle/>
        <a:p>
          <a:r>
            <a:rPr lang="en-US" sz="2000" dirty="0"/>
            <a:t>&lt;input type="date"&gt;</a:t>
          </a:r>
        </a:p>
      </dgm:t>
    </dgm:pt>
    <dgm:pt modelId="{08049B9B-81E8-4B0B-83DB-E0AF65A6870D}" type="parTrans" cxnId="{8ACAEEE7-9423-4F41-8A80-2E39DB977404}">
      <dgm:prSet/>
      <dgm:spPr/>
      <dgm:t>
        <a:bodyPr/>
        <a:lstStyle/>
        <a:p>
          <a:endParaRPr lang="en-US" sz="2400"/>
        </a:p>
      </dgm:t>
    </dgm:pt>
    <dgm:pt modelId="{01A0BCFD-2C82-4486-8A10-BD75690B0E13}" type="sibTrans" cxnId="{8ACAEEE7-9423-4F41-8A80-2E39DB977404}">
      <dgm:prSet/>
      <dgm:spPr/>
      <dgm:t>
        <a:bodyPr/>
        <a:lstStyle/>
        <a:p>
          <a:endParaRPr lang="en-US" sz="2400"/>
        </a:p>
      </dgm:t>
    </dgm:pt>
    <dgm:pt modelId="{689D176A-C658-49D8-AC99-633291E4D7D4}">
      <dgm:prSet custT="1"/>
      <dgm:spPr/>
      <dgm:t>
        <a:bodyPr/>
        <a:lstStyle/>
        <a:p>
          <a:r>
            <a:rPr lang="en-US" sz="2000" dirty="0"/>
            <a:t>&lt;input type="email"&gt;</a:t>
          </a:r>
        </a:p>
      </dgm:t>
    </dgm:pt>
    <dgm:pt modelId="{731FDEC4-BCCB-4279-A2B7-034444858F96}" type="parTrans" cxnId="{5970DA12-69D1-4EF0-B34A-71C90AE2C242}">
      <dgm:prSet/>
      <dgm:spPr/>
      <dgm:t>
        <a:bodyPr/>
        <a:lstStyle/>
        <a:p>
          <a:endParaRPr lang="en-US" sz="2400"/>
        </a:p>
      </dgm:t>
    </dgm:pt>
    <dgm:pt modelId="{0CC78021-3F52-46A1-BCEE-BC7DFC4E550C}" type="sibTrans" cxnId="{5970DA12-69D1-4EF0-B34A-71C90AE2C242}">
      <dgm:prSet/>
      <dgm:spPr/>
      <dgm:t>
        <a:bodyPr/>
        <a:lstStyle/>
        <a:p>
          <a:endParaRPr lang="en-US" sz="2400"/>
        </a:p>
      </dgm:t>
    </dgm:pt>
    <dgm:pt modelId="{66D265D4-C867-4218-99D7-07A4BA3231E3}">
      <dgm:prSet custT="1"/>
      <dgm:spPr/>
      <dgm:t>
        <a:bodyPr/>
        <a:lstStyle/>
        <a:p>
          <a:r>
            <a:rPr lang="en-US" sz="2000" dirty="0"/>
            <a:t>&lt;input type="file"&gt;</a:t>
          </a:r>
        </a:p>
      </dgm:t>
    </dgm:pt>
    <dgm:pt modelId="{AABCADDF-5739-4BEE-9AAB-61A30A47BAD3}" type="parTrans" cxnId="{5057E44F-827D-4332-A944-65E27D78D807}">
      <dgm:prSet/>
      <dgm:spPr/>
      <dgm:t>
        <a:bodyPr/>
        <a:lstStyle/>
        <a:p>
          <a:endParaRPr lang="en-US" sz="2400"/>
        </a:p>
      </dgm:t>
    </dgm:pt>
    <dgm:pt modelId="{C2385B47-94C7-4D19-A927-3134CEA85496}" type="sibTrans" cxnId="{5057E44F-827D-4332-A944-65E27D78D807}">
      <dgm:prSet/>
      <dgm:spPr/>
      <dgm:t>
        <a:bodyPr/>
        <a:lstStyle/>
        <a:p>
          <a:endParaRPr lang="en-US" sz="2400"/>
        </a:p>
      </dgm:t>
    </dgm:pt>
    <dgm:pt modelId="{2CA88135-8754-4CE8-8F02-E9F0D18FD29C}">
      <dgm:prSet custT="1"/>
      <dgm:spPr/>
      <dgm:t>
        <a:bodyPr/>
        <a:lstStyle/>
        <a:p>
          <a:r>
            <a:rPr lang="en-US" sz="2000" dirty="0"/>
            <a:t>&lt;input type="number"&gt;</a:t>
          </a:r>
        </a:p>
      </dgm:t>
    </dgm:pt>
    <dgm:pt modelId="{AFB2F5BC-5AF4-4E67-AAF9-C9EC412D8780}" type="parTrans" cxnId="{2E52586E-F034-4DD6-B2DF-35BCB7C72A76}">
      <dgm:prSet/>
      <dgm:spPr/>
      <dgm:t>
        <a:bodyPr/>
        <a:lstStyle/>
        <a:p>
          <a:endParaRPr lang="en-US" sz="2400"/>
        </a:p>
      </dgm:t>
    </dgm:pt>
    <dgm:pt modelId="{F55C9715-21EA-443D-815C-E8FAF1BBBE1E}" type="sibTrans" cxnId="{2E52586E-F034-4DD6-B2DF-35BCB7C72A76}">
      <dgm:prSet/>
      <dgm:spPr/>
      <dgm:t>
        <a:bodyPr/>
        <a:lstStyle/>
        <a:p>
          <a:endParaRPr lang="en-US" sz="2400"/>
        </a:p>
      </dgm:t>
    </dgm:pt>
    <dgm:pt modelId="{FE34CCC7-A8A9-4357-8B17-CD6DCE5006A7}">
      <dgm:prSet custT="1"/>
      <dgm:spPr/>
      <dgm:t>
        <a:bodyPr/>
        <a:lstStyle/>
        <a:p>
          <a:r>
            <a:rPr lang="en-US" sz="2000" dirty="0"/>
            <a:t>&lt;input type="password"&gt;</a:t>
          </a:r>
        </a:p>
      </dgm:t>
    </dgm:pt>
    <dgm:pt modelId="{4E8EE55C-8B7F-4900-9C16-AD98BF8B192D}" type="parTrans" cxnId="{8B068473-11EC-47BE-8BA9-C63FC878DB1C}">
      <dgm:prSet/>
      <dgm:spPr/>
      <dgm:t>
        <a:bodyPr/>
        <a:lstStyle/>
        <a:p>
          <a:endParaRPr lang="en-US" sz="2400"/>
        </a:p>
      </dgm:t>
    </dgm:pt>
    <dgm:pt modelId="{C0D30AFE-A994-4CCA-B12A-DCF44F12FB64}" type="sibTrans" cxnId="{8B068473-11EC-47BE-8BA9-C63FC878DB1C}">
      <dgm:prSet/>
      <dgm:spPr/>
      <dgm:t>
        <a:bodyPr/>
        <a:lstStyle/>
        <a:p>
          <a:endParaRPr lang="en-US" sz="2400"/>
        </a:p>
      </dgm:t>
    </dgm:pt>
    <dgm:pt modelId="{26AB0441-AD6F-4707-915D-9BCA5888FC6E}">
      <dgm:prSet custT="1"/>
      <dgm:spPr/>
      <dgm:t>
        <a:bodyPr/>
        <a:lstStyle/>
        <a:p>
          <a:r>
            <a:rPr lang="en-US" sz="2000" dirty="0"/>
            <a:t>&lt;input type="radio"&gt;</a:t>
          </a:r>
        </a:p>
      </dgm:t>
    </dgm:pt>
    <dgm:pt modelId="{5BB11CF4-5564-4D34-AD1F-5C9B049FBA0C}" type="parTrans" cxnId="{FC935B79-5353-418E-AEE3-7DC60454C028}">
      <dgm:prSet/>
      <dgm:spPr/>
      <dgm:t>
        <a:bodyPr/>
        <a:lstStyle/>
        <a:p>
          <a:endParaRPr lang="en-US" sz="2400"/>
        </a:p>
      </dgm:t>
    </dgm:pt>
    <dgm:pt modelId="{8AB2E714-8A83-40E3-A241-3D1476223058}" type="sibTrans" cxnId="{FC935B79-5353-418E-AEE3-7DC60454C028}">
      <dgm:prSet/>
      <dgm:spPr/>
      <dgm:t>
        <a:bodyPr/>
        <a:lstStyle/>
        <a:p>
          <a:endParaRPr lang="en-US" sz="2400"/>
        </a:p>
      </dgm:t>
    </dgm:pt>
    <dgm:pt modelId="{DF367C26-742A-4D82-B13D-0EFB8891451A}">
      <dgm:prSet custT="1"/>
      <dgm:spPr/>
      <dgm:t>
        <a:bodyPr/>
        <a:lstStyle/>
        <a:p>
          <a:r>
            <a:rPr lang="en-US" sz="2000" dirty="0"/>
            <a:t>&lt;input type="range"&gt;</a:t>
          </a:r>
        </a:p>
      </dgm:t>
    </dgm:pt>
    <dgm:pt modelId="{A0B44A3B-2F91-4E6C-A9E4-01FABE2CF13D}" type="parTrans" cxnId="{2B7E9A59-E61D-4572-8A19-170BDDB7320C}">
      <dgm:prSet/>
      <dgm:spPr/>
      <dgm:t>
        <a:bodyPr/>
        <a:lstStyle/>
        <a:p>
          <a:endParaRPr lang="en-US" sz="2400"/>
        </a:p>
      </dgm:t>
    </dgm:pt>
    <dgm:pt modelId="{5366E9FC-B8EA-434A-8A2A-F2887E793A6B}" type="sibTrans" cxnId="{2B7E9A59-E61D-4572-8A19-170BDDB7320C}">
      <dgm:prSet/>
      <dgm:spPr/>
      <dgm:t>
        <a:bodyPr/>
        <a:lstStyle/>
        <a:p>
          <a:endParaRPr lang="en-US" sz="2400"/>
        </a:p>
      </dgm:t>
    </dgm:pt>
    <dgm:pt modelId="{4DB8EE39-17C8-4C13-A80D-582CE7EDE4CF}">
      <dgm:prSet custT="1"/>
      <dgm:spPr/>
      <dgm:t>
        <a:bodyPr/>
        <a:lstStyle/>
        <a:p>
          <a:r>
            <a:rPr lang="en-US" sz="2000" dirty="0"/>
            <a:t>&lt;input type="search"&gt;</a:t>
          </a:r>
        </a:p>
      </dgm:t>
    </dgm:pt>
    <dgm:pt modelId="{09F105CF-5B7E-4B98-B196-8FFAA7017D81}" type="parTrans" cxnId="{9A3F1EA1-FE44-483C-A71B-0150241BD841}">
      <dgm:prSet/>
      <dgm:spPr/>
      <dgm:t>
        <a:bodyPr/>
        <a:lstStyle/>
        <a:p>
          <a:endParaRPr lang="en-US" sz="2400"/>
        </a:p>
      </dgm:t>
    </dgm:pt>
    <dgm:pt modelId="{7E7B7173-6D19-41B0-B42D-18C1798B4915}" type="sibTrans" cxnId="{9A3F1EA1-FE44-483C-A71B-0150241BD841}">
      <dgm:prSet/>
      <dgm:spPr/>
      <dgm:t>
        <a:bodyPr/>
        <a:lstStyle/>
        <a:p>
          <a:endParaRPr lang="en-US" sz="2400"/>
        </a:p>
      </dgm:t>
    </dgm:pt>
    <dgm:pt modelId="{CD09AD02-ED02-4279-A364-25CEE37535C1}">
      <dgm:prSet custT="1"/>
      <dgm:spPr/>
      <dgm:t>
        <a:bodyPr/>
        <a:lstStyle/>
        <a:p>
          <a:r>
            <a:rPr lang="en-US" sz="2000" dirty="0"/>
            <a:t>&lt;input type="submit"&gt;</a:t>
          </a:r>
        </a:p>
      </dgm:t>
    </dgm:pt>
    <dgm:pt modelId="{3A60A81A-38E2-400B-8209-44B15CC5C5E7}" type="parTrans" cxnId="{2BF3C514-4619-422E-9361-B50997E23F48}">
      <dgm:prSet/>
      <dgm:spPr/>
      <dgm:t>
        <a:bodyPr/>
        <a:lstStyle/>
        <a:p>
          <a:endParaRPr lang="en-US" sz="2400"/>
        </a:p>
      </dgm:t>
    </dgm:pt>
    <dgm:pt modelId="{E19C534A-86FB-4CC2-A143-790B2AE619B6}" type="sibTrans" cxnId="{2BF3C514-4619-422E-9361-B50997E23F48}">
      <dgm:prSet/>
      <dgm:spPr/>
      <dgm:t>
        <a:bodyPr/>
        <a:lstStyle/>
        <a:p>
          <a:endParaRPr lang="en-US" sz="2400"/>
        </a:p>
      </dgm:t>
    </dgm:pt>
    <dgm:pt modelId="{74D0A9C0-89EF-4D84-8BD0-7C68CF94B2EB}">
      <dgm:prSet custT="1"/>
      <dgm:spPr/>
      <dgm:t>
        <a:bodyPr/>
        <a:lstStyle/>
        <a:p>
          <a:r>
            <a:rPr lang="en-US" sz="2000" dirty="0"/>
            <a:t>&lt;input type="</a:t>
          </a:r>
          <a:r>
            <a:rPr lang="en-US" sz="2000" dirty="0" err="1"/>
            <a:t>tel</a:t>
          </a:r>
          <a:r>
            <a:rPr lang="en-US" sz="2000" dirty="0"/>
            <a:t>"&gt;</a:t>
          </a:r>
        </a:p>
      </dgm:t>
    </dgm:pt>
    <dgm:pt modelId="{B9C19D34-58C2-43BF-AAB7-600D4EF83BE4}" type="parTrans" cxnId="{009A793F-A7A0-457A-8462-94187E7D10CD}">
      <dgm:prSet/>
      <dgm:spPr/>
      <dgm:t>
        <a:bodyPr/>
        <a:lstStyle/>
        <a:p>
          <a:endParaRPr lang="en-US" sz="2400"/>
        </a:p>
      </dgm:t>
    </dgm:pt>
    <dgm:pt modelId="{F299BD98-22D7-4BEE-AB6A-AD9EAE8ABEA6}" type="sibTrans" cxnId="{009A793F-A7A0-457A-8462-94187E7D10CD}">
      <dgm:prSet/>
      <dgm:spPr/>
      <dgm:t>
        <a:bodyPr/>
        <a:lstStyle/>
        <a:p>
          <a:endParaRPr lang="en-US" sz="2400"/>
        </a:p>
      </dgm:t>
    </dgm:pt>
    <dgm:pt modelId="{94D6F1C6-F8E4-4E65-B338-A7AE02807992}">
      <dgm:prSet custT="1"/>
      <dgm:spPr/>
      <dgm:t>
        <a:bodyPr/>
        <a:lstStyle/>
        <a:p>
          <a:r>
            <a:rPr lang="en-US" sz="2000" dirty="0"/>
            <a:t>&lt;input type="text"&gt;</a:t>
          </a:r>
        </a:p>
      </dgm:t>
    </dgm:pt>
    <dgm:pt modelId="{89161850-939E-4AE6-8289-F33A423B7F31}" type="parTrans" cxnId="{D53AC12E-E903-44DC-AA59-4C461C51E1CC}">
      <dgm:prSet/>
      <dgm:spPr/>
      <dgm:t>
        <a:bodyPr/>
        <a:lstStyle/>
        <a:p>
          <a:endParaRPr lang="en-US" sz="2400"/>
        </a:p>
      </dgm:t>
    </dgm:pt>
    <dgm:pt modelId="{F66E24BD-9817-4556-8EF8-21E96C978128}" type="sibTrans" cxnId="{D53AC12E-E903-44DC-AA59-4C461C51E1CC}">
      <dgm:prSet/>
      <dgm:spPr/>
      <dgm:t>
        <a:bodyPr/>
        <a:lstStyle/>
        <a:p>
          <a:endParaRPr lang="en-US" sz="2400"/>
        </a:p>
      </dgm:t>
    </dgm:pt>
    <dgm:pt modelId="{CDB17CAA-D22C-4AE1-AC4B-90BE35972954}">
      <dgm:prSet custT="1"/>
      <dgm:spPr/>
      <dgm:t>
        <a:bodyPr/>
        <a:lstStyle/>
        <a:p>
          <a:r>
            <a:rPr lang="en-US" sz="2000" dirty="0"/>
            <a:t>&lt;input type="</a:t>
          </a:r>
          <a:r>
            <a:rPr lang="en-US" sz="2000" dirty="0" err="1"/>
            <a:t>url</a:t>
          </a:r>
          <a:r>
            <a:rPr lang="en-US" sz="2000" dirty="0"/>
            <a:t>"&gt;</a:t>
          </a:r>
        </a:p>
      </dgm:t>
    </dgm:pt>
    <dgm:pt modelId="{A4B76953-96E3-4F37-9C58-E30D154D40E9}" type="parTrans" cxnId="{4A9FD863-F8CE-436C-A46C-BC8EE69B7621}">
      <dgm:prSet/>
      <dgm:spPr/>
      <dgm:t>
        <a:bodyPr/>
        <a:lstStyle/>
        <a:p>
          <a:endParaRPr lang="en-US" sz="2400"/>
        </a:p>
      </dgm:t>
    </dgm:pt>
    <dgm:pt modelId="{74D62CFC-128F-4E4F-B8E3-0A24103077D7}" type="sibTrans" cxnId="{4A9FD863-F8CE-436C-A46C-BC8EE69B7621}">
      <dgm:prSet/>
      <dgm:spPr/>
      <dgm:t>
        <a:bodyPr/>
        <a:lstStyle/>
        <a:p>
          <a:endParaRPr lang="en-US" sz="2400"/>
        </a:p>
      </dgm:t>
    </dgm:pt>
    <dgm:pt modelId="{0E740912-89AB-464D-803C-9D380774CCF8}" type="pres">
      <dgm:prSet presAssocID="{CE7AD7CF-721F-4A28-A298-A3F455499FF9}" presName="diagram" presStyleCnt="0">
        <dgm:presLayoutVars>
          <dgm:dir/>
          <dgm:resizeHandles val="exact"/>
        </dgm:presLayoutVars>
      </dgm:prSet>
      <dgm:spPr/>
    </dgm:pt>
    <dgm:pt modelId="{3F16DD36-8542-4860-A17C-58FB9DA5EB2E}" type="pres">
      <dgm:prSet presAssocID="{CFCF7535-785A-4384-84DE-84509B99CFD3}" presName="node" presStyleLbl="node1" presStyleIdx="0" presStyleCnt="15">
        <dgm:presLayoutVars>
          <dgm:bulletEnabled val="1"/>
        </dgm:presLayoutVars>
      </dgm:prSet>
      <dgm:spPr/>
    </dgm:pt>
    <dgm:pt modelId="{9619009C-F1BF-47A8-BA27-D0CB979F8D09}" type="pres">
      <dgm:prSet presAssocID="{C7F6F2BF-F31C-498F-B92E-D73FB96421D4}" presName="sibTrans" presStyleCnt="0"/>
      <dgm:spPr/>
    </dgm:pt>
    <dgm:pt modelId="{B1CD4997-5FC7-4212-9D9D-45CEEEA539C4}" type="pres">
      <dgm:prSet presAssocID="{17480969-97A9-455A-9554-00309B8BFD6B}" presName="node" presStyleLbl="node1" presStyleIdx="1" presStyleCnt="15">
        <dgm:presLayoutVars>
          <dgm:bulletEnabled val="1"/>
        </dgm:presLayoutVars>
      </dgm:prSet>
      <dgm:spPr/>
    </dgm:pt>
    <dgm:pt modelId="{38916ABB-3FAA-4389-8C76-F2B1F86FF11D}" type="pres">
      <dgm:prSet presAssocID="{16C32AD3-C1C7-42AD-83B4-4317FF455B7B}" presName="sibTrans" presStyleCnt="0"/>
      <dgm:spPr/>
    </dgm:pt>
    <dgm:pt modelId="{3E8D1E5A-9D81-43D3-BE73-FBEFA9C4CFAF}" type="pres">
      <dgm:prSet presAssocID="{DCC3A7B5-CFC7-4C31-892B-30774F891657}" presName="node" presStyleLbl="node1" presStyleIdx="2" presStyleCnt="15">
        <dgm:presLayoutVars>
          <dgm:bulletEnabled val="1"/>
        </dgm:presLayoutVars>
      </dgm:prSet>
      <dgm:spPr/>
    </dgm:pt>
    <dgm:pt modelId="{B1060F5E-F80B-45DA-9B24-556710A4D5D0}" type="pres">
      <dgm:prSet presAssocID="{4A7C5C60-02C9-4CB0-AB59-3F34D4C01BAE}" presName="sibTrans" presStyleCnt="0"/>
      <dgm:spPr/>
    </dgm:pt>
    <dgm:pt modelId="{BBFACA4D-3E00-4450-800A-08CE256B0AE0}" type="pres">
      <dgm:prSet presAssocID="{B5ADD288-4E0D-415C-8E86-48357767C498}" presName="node" presStyleLbl="node1" presStyleIdx="3" presStyleCnt="15">
        <dgm:presLayoutVars>
          <dgm:bulletEnabled val="1"/>
        </dgm:presLayoutVars>
      </dgm:prSet>
      <dgm:spPr/>
    </dgm:pt>
    <dgm:pt modelId="{DDDB90BC-ECEA-47FE-BD0A-38E57BDB9A8F}" type="pres">
      <dgm:prSet presAssocID="{01A0BCFD-2C82-4486-8A10-BD75690B0E13}" presName="sibTrans" presStyleCnt="0"/>
      <dgm:spPr/>
    </dgm:pt>
    <dgm:pt modelId="{77FA84AA-50E1-4D46-B1B6-03F6D008655D}" type="pres">
      <dgm:prSet presAssocID="{689D176A-C658-49D8-AC99-633291E4D7D4}" presName="node" presStyleLbl="node1" presStyleIdx="4" presStyleCnt="15">
        <dgm:presLayoutVars>
          <dgm:bulletEnabled val="1"/>
        </dgm:presLayoutVars>
      </dgm:prSet>
      <dgm:spPr/>
    </dgm:pt>
    <dgm:pt modelId="{AD830C35-1448-4C98-BB30-9380686759AC}" type="pres">
      <dgm:prSet presAssocID="{0CC78021-3F52-46A1-BCEE-BC7DFC4E550C}" presName="sibTrans" presStyleCnt="0"/>
      <dgm:spPr/>
    </dgm:pt>
    <dgm:pt modelId="{2501173A-33E3-4627-83FD-B6FFE830EBAE}" type="pres">
      <dgm:prSet presAssocID="{66D265D4-C867-4218-99D7-07A4BA3231E3}" presName="node" presStyleLbl="node1" presStyleIdx="5" presStyleCnt="15">
        <dgm:presLayoutVars>
          <dgm:bulletEnabled val="1"/>
        </dgm:presLayoutVars>
      </dgm:prSet>
      <dgm:spPr/>
    </dgm:pt>
    <dgm:pt modelId="{685B0FCB-F5AC-49CD-8F1C-8A82B9B2EE19}" type="pres">
      <dgm:prSet presAssocID="{C2385B47-94C7-4D19-A927-3134CEA85496}" presName="sibTrans" presStyleCnt="0"/>
      <dgm:spPr/>
    </dgm:pt>
    <dgm:pt modelId="{EA4911B6-EF27-48D2-9D27-27DC07B3E00B}" type="pres">
      <dgm:prSet presAssocID="{2CA88135-8754-4CE8-8F02-E9F0D18FD29C}" presName="node" presStyleLbl="node1" presStyleIdx="6" presStyleCnt="15">
        <dgm:presLayoutVars>
          <dgm:bulletEnabled val="1"/>
        </dgm:presLayoutVars>
      </dgm:prSet>
      <dgm:spPr/>
    </dgm:pt>
    <dgm:pt modelId="{64ACAE6A-4CD1-4526-9E71-4568B1684F41}" type="pres">
      <dgm:prSet presAssocID="{F55C9715-21EA-443D-815C-E8FAF1BBBE1E}" presName="sibTrans" presStyleCnt="0"/>
      <dgm:spPr/>
    </dgm:pt>
    <dgm:pt modelId="{07675BD0-1B92-45AE-B993-D061B43522BA}" type="pres">
      <dgm:prSet presAssocID="{FE34CCC7-A8A9-4357-8B17-CD6DCE5006A7}" presName="node" presStyleLbl="node1" presStyleIdx="7" presStyleCnt="15">
        <dgm:presLayoutVars>
          <dgm:bulletEnabled val="1"/>
        </dgm:presLayoutVars>
      </dgm:prSet>
      <dgm:spPr/>
    </dgm:pt>
    <dgm:pt modelId="{681880E8-B967-47C0-8D42-0BA6777BF300}" type="pres">
      <dgm:prSet presAssocID="{C0D30AFE-A994-4CCA-B12A-DCF44F12FB64}" presName="sibTrans" presStyleCnt="0"/>
      <dgm:spPr/>
    </dgm:pt>
    <dgm:pt modelId="{47CE025C-7418-4CB3-8E4D-C04C58C6424F}" type="pres">
      <dgm:prSet presAssocID="{26AB0441-AD6F-4707-915D-9BCA5888FC6E}" presName="node" presStyleLbl="node1" presStyleIdx="8" presStyleCnt="15">
        <dgm:presLayoutVars>
          <dgm:bulletEnabled val="1"/>
        </dgm:presLayoutVars>
      </dgm:prSet>
      <dgm:spPr/>
    </dgm:pt>
    <dgm:pt modelId="{2D6869F5-0815-45FF-A3D3-21BDA02A8C24}" type="pres">
      <dgm:prSet presAssocID="{8AB2E714-8A83-40E3-A241-3D1476223058}" presName="sibTrans" presStyleCnt="0"/>
      <dgm:spPr/>
    </dgm:pt>
    <dgm:pt modelId="{BAFB7E95-3904-4BD0-8B76-85F4D0D4F324}" type="pres">
      <dgm:prSet presAssocID="{DF367C26-742A-4D82-B13D-0EFB8891451A}" presName="node" presStyleLbl="node1" presStyleIdx="9" presStyleCnt="15">
        <dgm:presLayoutVars>
          <dgm:bulletEnabled val="1"/>
        </dgm:presLayoutVars>
      </dgm:prSet>
      <dgm:spPr/>
    </dgm:pt>
    <dgm:pt modelId="{697C108E-91EF-4612-B9EB-7E78316AC00D}" type="pres">
      <dgm:prSet presAssocID="{5366E9FC-B8EA-434A-8A2A-F2887E793A6B}" presName="sibTrans" presStyleCnt="0"/>
      <dgm:spPr/>
    </dgm:pt>
    <dgm:pt modelId="{2471CE0C-2353-49FA-BBF0-3C5EEFA45F9E}" type="pres">
      <dgm:prSet presAssocID="{4DB8EE39-17C8-4C13-A80D-582CE7EDE4CF}" presName="node" presStyleLbl="node1" presStyleIdx="10" presStyleCnt="15">
        <dgm:presLayoutVars>
          <dgm:bulletEnabled val="1"/>
        </dgm:presLayoutVars>
      </dgm:prSet>
      <dgm:spPr/>
    </dgm:pt>
    <dgm:pt modelId="{D8F7FDD3-AA75-4DCF-8C31-4D3B19CA3BAB}" type="pres">
      <dgm:prSet presAssocID="{7E7B7173-6D19-41B0-B42D-18C1798B4915}" presName="sibTrans" presStyleCnt="0"/>
      <dgm:spPr/>
    </dgm:pt>
    <dgm:pt modelId="{729CABEA-A269-4433-9479-066AE5B1F59B}" type="pres">
      <dgm:prSet presAssocID="{CD09AD02-ED02-4279-A364-25CEE37535C1}" presName="node" presStyleLbl="node1" presStyleIdx="11" presStyleCnt="15">
        <dgm:presLayoutVars>
          <dgm:bulletEnabled val="1"/>
        </dgm:presLayoutVars>
      </dgm:prSet>
      <dgm:spPr/>
    </dgm:pt>
    <dgm:pt modelId="{2A21E079-C3A1-4F25-A3DD-046F9FBA02A3}" type="pres">
      <dgm:prSet presAssocID="{E19C534A-86FB-4CC2-A143-790B2AE619B6}" presName="sibTrans" presStyleCnt="0"/>
      <dgm:spPr/>
    </dgm:pt>
    <dgm:pt modelId="{0DCB63FB-12ED-4163-BA34-B0279FF60CD2}" type="pres">
      <dgm:prSet presAssocID="{74D0A9C0-89EF-4D84-8BD0-7C68CF94B2EB}" presName="node" presStyleLbl="node1" presStyleIdx="12" presStyleCnt="15">
        <dgm:presLayoutVars>
          <dgm:bulletEnabled val="1"/>
        </dgm:presLayoutVars>
      </dgm:prSet>
      <dgm:spPr/>
    </dgm:pt>
    <dgm:pt modelId="{6BC6FDEE-038A-45DD-901E-5276512F89B1}" type="pres">
      <dgm:prSet presAssocID="{F299BD98-22D7-4BEE-AB6A-AD9EAE8ABEA6}" presName="sibTrans" presStyleCnt="0"/>
      <dgm:spPr/>
    </dgm:pt>
    <dgm:pt modelId="{4424F053-5F1F-4A35-8B27-47451C8565C7}" type="pres">
      <dgm:prSet presAssocID="{94D6F1C6-F8E4-4E65-B338-A7AE02807992}" presName="node" presStyleLbl="node1" presStyleIdx="13" presStyleCnt="15">
        <dgm:presLayoutVars>
          <dgm:bulletEnabled val="1"/>
        </dgm:presLayoutVars>
      </dgm:prSet>
      <dgm:spPr/>
    </dgm:pt>
    <dgm:pt modelId="{7129D419-BBAF-4FAC-A46C-B2D8B16548F5}" type="pres">
      <dgm:prSet presAssocID="{F66E24BD-9817-4556-8EF8-21E96C978128}" presName="sibTrans" presStyleCnt="0"/>
      <dgm:spPr/>
    </dgm:pt>
    <dgm:pt modelId="{5C1016AB-4CA8-4264-8E8D-42F6C7CD8241}" type="pres">
      <dgm:prSet presAssocID="{CDB17CAA-D22C-4AE1-AC4B-90BE35972954}" presName="node" presStyleLbl="node1" presStyleIdx="14" presStyleCnt="15">
        <dgm:presLayoutVars>
          <dgm:bulletEnabled val="1"/>
        </dgm:presLayoutVars>
      </dgm:prSet>
      <dgm:spPr/>
    </dgm:pt>
  </dgm:ptLst>
  <dgm:cxnLst>
    <dgm:cxn modelId="{3E207A05-F5B5-4490-9C75-A75CB2965A1D}" srcId="{CE7AD7CF-721F-4A28-A298-A3F455499FF9}" destId="{CFCF7535-785A-4384-84DE-84509B99CFD3}" srcOrd="0" destOrd="0" parTransId="{18A036A4-97D4-4583-B681-1CB3D9B9CB35}" sibTransId="{C7F6F2BF-F31C-498F-B92E-D73FB96421D4}"/>
    <dgm:cxn modelId="{A664C708-0BAF-47E9-B3CF-E7C1548CE8BB}" type="presOf" srcId="{CFCF7535-785A-4384-84DE-84509B99CFD3}" destId="{3F16DD36-8542-4860-A17C-58FB9DA5EB2E}" srcOrd="0" destOrd="0" presId="urn:microsoft.com/office/officeart/2005/8/layout/default"/>
    <dgm:cxn modelId="{CF900B0D-A9D6-4589-A056-0D82111AD0AB}" type="presOf" srcId="{DF367C26-742A-4D82-B13D-0EFB8891451A}" destId="{BAFB7E95-3904-4BD0-8B76-85F4D0D4F324}" srcOrd="0" destOrd="0" presId="urn:microsoft.com/office/officeart/2005/8/layout/default"/>
    <dgm:cxn modelId="{079C8711-D50F-41AA-AFBB-76D49EAC1DEB}" type="presOf" srcId="{66D265D4-C867-4218-99D7-07A4BA3231E3}" destId="{2501173A-33E3-4627-83FD-B6FFE830EBAE}" srcOrd="0" destOrd="0" presId="urn:microsoft.com/office/officeart/2005/8/layout/default"/>
    <dgm:cxn modelId="{5970DA12-69D1-4EF0-B34A-71C90AE2C242}" srcId="{CE7AD7CF-721F-4A28-A298-A3F455499FF9}" destId="{689D176A-C658-49D8-AC99-633291E4D7D4}" srcOrd="4" destOrd="0" parTransId="{731FDEC4-BCCB-4279-A2B7-034444858F96}" sibTransId="{0CC78021-3F52-46A1-BCEE-BC7DFC4E550C}"/>
    <dgm:cxn modelId="{2BF3C514-4619-422E-9361-B50997E23F48}" srcId="{CE7AD7CF-721F-4A28-A298-A3F455499FF9}" destId="{CD09AD02-ED02-4279-A364-25CEE37535C1}" srcOrd="11" destOrd="0" parTransId="{3A60A81A-38E2-400B-8209-44B15CC5C5E7}" sibTransId="{E19C534A-86FB-4CC2-A143-790B2AE619B6}"/>
    <dgm:cxn modelId="{33192915-C13C-4CD3-8DA6-7CEC006C952A}" srcId="{CE7AD7CF-721F-4A28-A298-A3F455499FF9}" destId="{17480969-97A9-455A-9554-00309B8BFD6B}" srcOrd="1" destOrd="0" parTransId="{2B0B9C06-D34E-4BB3-A563-07946BC7EA30}" sibTransId="{16C32AD3-C1C7-42AD-83B4-4317FF455B7B}"/>
    <dgm:cxn modelId="{E3E2BD1D-8322-48A6-9A8B-0D83CB862027}" type="presOf" srcId="{CE7AD7CF-721F-4A28-A298-A3F455499FF9}" destId="{0E740912-89AB-464D-803C-9D380774CCF8}" srcOrd="0" destOrd="0" presId="urn:microsoft.com/office/officeart/2005/8/layout/default"/>
    <dgm:cxn modelId="{0D8B171E-12E9-4243-99B1-FBDB8043ED8C}" type="presOf" srcId="{CDB17CAA-D22C-4AE1-AC4B-90BE35972954}" destId="{5C1016AB-4CA8-4264-8E8D-42F6C7CD8241}" srcOrd="0" destOrd="0" presId="urn:microsoft.com/office/officeart/2005/8/layout/default"/>
    <dgm:cxn modelId="{5DF25D2A-A552-4C49-9026-5D6030395869}" type="presOf" srcId="{74D0A9C0-89EF-4D84-8BD0-7C68CF94B2EB}" destId="{0DCB63FB-12ED-4163-BA34-B0279FF60CD2}" srcOrd="0" destOrd="0" presId="urn:microsoft.com/office/officeart/2005/8/layout/default"/>
    <dgm:cxn modelId="{D53AC12E-E903-44DC-AA59-4C461C51E1CC}" srcId="{CE7AD7CF-721F-4A28-A298-A3F455499FF9}" destId="{94D6F1C6-F8E4-4E65-B338-A7AE02807992}" srcOrd="13" destOrd="0" parTransId="{89161850-939E-4AE6-8289-F33A423B7F31}" sibTransId="{F66E24BD-9817-4556-8EF8-21E96C978128}"/>
    <dgm:cxn modelId="{C268D039-C95F-49B4-B29E-4DAA6A9978F1}" type="presOf" srcId="{FE34CCC7-A8A9-4357-8B17-CD6DCE5006A7}" destId="{07675BD0-1B92-45AE-B993-D061B43522BA}" srcOrd="0" destOrd="0" presId="urn:microsoft.com/office/officeart/2005/8/layout/default"/>
    <dgm:cxn modelId="{009A793F-A7A0-457A-8462-94187E7D10CD}" srcId="{CE7AD7CF-721F-4A28-A298-A3F455499FF9}" destId="{74D0A9C0-89EF-4D84-8BD0-7C68CF94B2EB}" srcOrd="12" destOrd="0" parTransId="{B9C19D34-58C2-43BF-AAB7-600D4EF83BE4}" sibTransId="{F299BD98-22D7-4BEE-AB6A-AD9EAE8ABEA6}"/>
    <dgm:cxn modelId="{4A9FD863-F8CE-436C-A46C-BC8EE69B7621}" srcId="{CE7AD7CF-721F-4A28-A298-A3F455499FF9}" destId="{CDB17CAA-D22C-4AE1-AC4B-90BE35972954}" srcOrd="14" destOrd="0" parTransId="{A4B76953-96E3-4F37-9C58-E30D154D40E9}" sibTransId="{74D62CFC-128F-4E4F-B8E3-0A24103077D7}"/>
    <dgm:cxn modelId="{9D129049-5A3F-4C26-AD1B-616B728710CC}" type="presOf" srcId="{CD09AD02-ED02-4279-A364-25CEE37535C1}" destId="{729CABEA-A269-4433-9479-066AE5B1F59B}" srcOrd="0" destOrd="0" presId="urn:microsoft.com/office/officeart/2005/8/layout/default"/>
    <dgm:cxn modelId="{C17CB86D-2318-4462-8BBD-0BF3E9D17AB0}" type="presOf" srcId="{DCC3A7B5-CFC7-4C31-892B-30774F891657}" destId="{3E8D1E5A-9D81-43D3-BE73-FBEFA9C4CFAF}" srcOrd="0" destOrd="0" presId="urn:microsoft.com/office/officeart/2005/8/layout/default"/>
    <dgm:cxn modelId="{2E52586E-F034-4DD6-B2DF-35BCB7C72A76}" srcId="{CE7AD7CF-721F-4A28-A298-A3F455499FF9}" destId="{2CA88135-8754-4CE8-8F02-E9F0D18FD29C}" srcOrd="6" destOrd="0" parTransId="{AFB2F5BC-5AF4-4E67-AAF9-C9EC412D8780}" sibTransId="{F55C9715-21EA-443D-815C-E8FAF1BBBE1E}"/>
    <dgm:cxn modelId="{5057E44F-827D-4332-A944-65E27D78D807}" srcId="{CE7AD7CF-721F-4A28-A298-A3F455499FF9}" destId="{66D265D4-C867-4218-99D7-07A4BA3231E3}" srcOrd="5" destOrd="0" parTransId="{AABCADDF-5739-4BEE-9AAB-61A30A47BAD3}" sibTransId="{C2385B47-94C7-4D19-A927-3134CEA85496}"/>
    <dgm:cxn modelId="{63BCD871-E088-4451-8064-B86F3649938B}" srcId="{CE7AD7CF-721F-4A28-A298-A3F455499FF9}" destId="{DCC3A7B5-CFC7-4C31-892B-30774F891657}" srcOrd="2" destOrd="0" parTransId="{559C794F-4863-407B-B27F-88A5D81B5A7F}" sibTransId="{4A7C5C60-02C9-4CB0-AB59-3F34D4C01BAE}"/>
    <dgm:cxn modelId="{8B068473-11EC-47BE-8BA9-C63FC878DB1C}" srcId="{CE7AD7CF-721F-4A28-A298-A3F455499FF9}" destId="{FE34CCC7-A8A9-4357-8B17-CD6DCE5006A7}" srcOrd="7" destOrd="0" parTransId="{4E8EE55C-8B7F-4900-9C16-AD98BF8B192D}" sibTransId="{C0D30AFE-A994-4CCA-B12A-DCF44F12FB64}"/>
    <dgm:cxn modelId="{FC935B79-5353-418E-AEE3-7DC60454C028}" srcId="{CE7AD7CF-721F-4A28-A298-A3F455499FF9}" destId="{26AB0441-AD6F-4707-915D-9BCA5888FC6E}" srcOrd="8" destOrd="0" parTransId="{5BB11CF4-5564-4D34-AD1F-5C9B049FBA0C}" sibTransId="{8AB2E714-8A83-40E3-A241-3D1476223058}"/>
    <dgm:cxn modelId="{2B7E9A59-E61D-4572-8A19-170BDDB7320C}" srcId="{CE7AD7CF-721F-4A28-A298-A3F455499FF9}" destId="{DF367C26-742A-4D82-B13D-0EFB8891451A}" srcOrd="9" destOrd="0" parTransId="{A0B44A3B-2F91-4E6C-A9E4-01FABE2CF13D}" sibTransId="{5366E9FC-B8EA-434A-8A2A-F2887E793A6B}"/>
    <dgm:cxn modelId="{360C187A-7C64-46DF-BE2E-79280E858FC1}" type="presOf" srcId="{B5ADD288-4E0D-415C-8E86-48357767C498}" destId="{BBFACA4D-3E00-4450-800A-08CE256B0AE0}" srcOrd="0" destOrd="0" presId="urn:microsoft.com/office/officeart/2005/8/layout/default"/>
    <dgm:cxn modelId="{8EC2205A-1D5D-4C3F-AF7B-7EBF77BDE920}" type="presOf" srcId="{4DB8EE39-17C8-4C13-A80D-582CE7EDE4CF}" destId="{2471CE0C-2353-49FA-BBF0-3C5EEFA45F9E}" srcOrd="0" destOrd="0" presId="urn:microsoft.com/office/officeart/2005/8/layout/default"/>
    <dgm:cxn modelId="{C6098988-008A-4EBF-9A8E-E8ED9AEAA528}" type="presOf" srcId="{689D176A-C658-49D8-AC99-633291E4D7D4}" destId="{77FA84AA-50E1-4D46-B1B6-03F6D008655D}" srcOrd="0" destOrd="0" presId="urn:microsoft.com/office/officeart/2005/8/layout/default"/>
    <dgm:cxn modelId="{6FCF189B-A860-4D65-8C8C-9048B06DE142}" type="presOf" srcId="{17480969-97A9-455A-9554-00309B8BFD6B}" destId="{B1CD4997-5FC7-4212-9D9D-45CEEEA539C4}" srcOrd="0" destOrd="0" presId="urn:microsoft.com/office/officeart/2005/8/layout/default"/>
    <dgm:cxn modelId="{8A5A0C9E-E30D-473F-AB11-47D00E2ED255}" type="presOf" srcId="{2CA88135-8754-4CE8-8F02-E9F0D18FD29C}" destId="{EA4911B6-EF27-48D2-9D27-27DC07B3E00B}" srcOrd="0" destOrd="0" presId="urn:microsoft.com/office/officeart/2005/8/layout/default"/>
    <dgm:cxn modelId="{9A3F1EA1-FE44-483C-A71B-0150241BD841}" srcId="{CE7AD7CF-721F-4A28-A298-A3F455499FF9}" destId="{4DB8EE39-17C8-4C13-A80D-582CE7EDE4CF}" srcOrd="10" destOrd="0" parTransId="{09F105CF-5B7E-4B98-B196-8FFAA7017D81}" sibTransId="{7E7B7173-6D19-41B0-B42D-18C1798B4915}"/>
    <dgm:cxn modelId="{3BACFABF-0C3F-4247-8410-33DD95F11F2A}" type="presOf" srcId="{26AB0441-AD6F-4707-915D-9BCA5888FC6E}" destId="{47CE025C-7418-4CB3-8E4D-C04C58C6424F}" srcOrd="0" destOrd="0" presId="urn:microsoft.com/office/officeart/2005/8/layout/default"/>
    <dgm:cxn modelId="{04913CC2-3C04-49AF-9631-082992086F81}" type="presOf" srcId="{94D6F1C6-F8E4-4E65-B338-A7AE02807992}" destId="{4424F053-5F1F-4A35-8B27-47451C8565C7}" srcOrd="0" destOrd="0" presId="urn:microsoft.com/office/officeart/2005/8/layout/default"/>
    <dgm:cxn modelId="{8ACAEEE7-9423-4F41-8A80-2E39DB977404}" srcId="{CE7AD7CF-721F-4A28-A298-A3F455499FF9}" destId="{B5ADD288-4E0D-415C-8E86-48357767C498}" srcOrd="3" destOrd="0" parTransId="{08049B9B-81E8-4B0B-83DB-E0AF65A6870D}" sibTransId="{01A0BCFD-2C82-4486-8A10-BD75690B0E13}"/>
    <dgm:cxn modelId="{A4317457-F7BD-4B0B-8A0E-ABAE38AF0D45}" type="presParOf" srcId="{0E740912-89AB-464D-803C-9D380774CCF8}" destId="{3F16DD36-8542-4860-A17C-58FB9DA5EB2E}" srcOrd="0" destOrd="0" presId="urn:microsoft.com/office/officeart/2005/8/layout/default"/>
    <dgm:cxn modelId="{E0DCB3D2-256A-4A26-85A3-B4202E060988}" type="presParOf" srcId="{0E740912-89AB-464D-803C-9D380774CCF8}" destId="{9619009C-F1BF-47A8-BA27-D0CB979F8D09}" srcOrd="1" destOrd="0" presId="urn:microsoft.com/office/officeart/2005/8/layout/default"/>
    <dgm:cxn modelId="{D79337BE-A908-4F03-9B63-B0E508DBDC91}" type="presParOf" srcId="{0E740912-89AB-464D-803C-9D380774CCF8}" destId="{B1CD4997-5FC7-4212-9D9D-45CEEEA539C4}" srcOrd="2" destOrd="0" presId="urn:microsoft.com/office/officeart/2005/8/layout/default"/>
    <dgm:cxn modelId="{6E466DA1-7C57-4B84-ADE4-E1D6DB3477D0}" type="presParOf" srcId="{0E740912-89AB-464D-803C-9D380774CCF8}" destId="{38916ABB-3FAA-4389-8C76-F2B1F86FF11D}" srcOrd="3" destOrd="0" presId="urn:microsoft.com/office/officeart/2005/8/layout/default"/>
    <dgm:cxn modelId="{66CFC79A-E68C-4457-B79D-06F3ED970288}" type="presParOf" srcId="{0E740912-89AB-464D-803C-9D380774CCF8}" destId="{3E8D1E5A-9D81-43D3-BE73-FBEFA9C4CFAF}" srcOrd="4" destOrd="0" presId="urn:microsoft.com/office/officeart/2005/8/layout/default"/>
    <dgm:cxn modelId="{E9952B18-8CA6-465E-B3D4-F52382428C1C}" type="presParOf" srcId="{0E740912-89AB-464D-803C-9D380774CCF8}" destId="{B1060F5E-F80B-45DA-9B24-556710A4D5D0}" srcOrd="5" destOrd="0" presId="urn:microsoft.com/office/officeart/2005/8/layout/default"/>
    <dgm:cxn modelId="{71851141-C6C8-4255-8C1C-320DFBA12CC0}" type="presParOf" srcId="{0E740912-89AB-464D-803C-9D380774CCF8}" destId="{BBFACA4D-3E00-4450-800A-08CE256B0AE0}" srcOrd="6" destOrd="0" presId="urn:microsoft.com/office/officeart/2005/8/layout/default"/>
    <dgm:cxn modelId="{CF540B73-C524-4214-85A0-E6EF1D83EF47}" type="presParOf" srcId="{0E740912-89AB-464D-803C-9D380774CCF8}" destId="{DDDB90BC-ECEA-47FE-BD0A-38E57BDB9A8F}" srcOrd="7" destOrd="0" presId="urn:microsoft.com/office/officeart/2005/8/layout/default"/>
    <dgm:cxn modelId="{C6B3053B-8CC6-4178-95EA-CA53B061F6D5}" type="presParOf" srcId="{0E740912-89AB-464D-803C-9D380774CCF8}" destId="{77FA84AA-50E1-4D46-B1B6-03F6D008655D}" srcOrd="8" destOrd="0" presId="urn:microsoft.com/office/officeart/2005/8/layout/default"/>
    <dgm:cxn modelId="{259BCA5F-78AF-44CE-8085-F5EDB2460832}" type="presParOf" srcId="{0E740912-89AB-464D-803C-9D380774CCF8}" destId="{AD830C35-1448-4C98-BB30-9380686759AC}" srcOrd="9" destOrd="0" presId="urn:microsoft.com/office/officeart/2005/8/layout/default"/>
    <dgm:cxn modelId="{8D7F0C6B-6EF6-4B17-879F-400DA5D605F5}" type="presParOf" srcId="{0E740912-89AB-464D-803C-9D380774CCF8}" destId="{2501173A-33E3-4627-83FD-B6FFE830EBAE}" srcOrd="10" destOrd="0" presId="urn:microsoft.com/office/officeart/2005/8/layout/default"/>
    <dgm:cxn modelId="{21927C00-BA03-45B5-8F0B-F7EEDA25971A}" type="presParOf" srcId="{0E740912-89AB-464D-803C-9D380774CCF8}" destId="{685B0FCB-F5AC-49CD-8F1C-8A82B9B2EE19}" srcOrd="11" destOrd="0" presId="urn:microsoft.com/office/officeart/2005/8/layout/default"/>
    <dgm:cxn modelId="{C7169A62-548B-4AE8-8500-BEEBFE3802A3}" type="presParOf" srcId="{0E740912-89AB-464D-803C-9D380774CCF8}" destId="{EA4911B6-EF27-48D2-9D27-27DC07B3E00B}" srcOrd="12" destOrd="0" presId="urn:microsoft.com/office/officeart/2005/8/layout/default"/>
    <dgm:cxn modelId="{F53F09CA-3B0A-430E-BC53-70ADAFA0CB76}" type="presParOf" srcId="{0E740912-89AB-464D-803C-9D380774CCF8}" destId="{64ACAE6A-4CD1-4526-9E71-4568B1684F41}" srcOrd="13" destOrd="0" presId="urn:microsoft.com/office/officeart/2005/8/layout/default"/>
    <dgm:cxn modelId="{AEAD45AF-525B-4DE8-A867-E74E3AEF16E2}" type="presParOf" srcId="{0E740912-89AB-464D-803C-9D380774CCF8}" destId="{07675BD0-1B92-45AE-B993-D061B43522BA}" srcOrd="14" destOrd="0" presId="urn:microsoft.com/office/officeart/2005/8/layout/default"/>
    <dgm:cxn modelId="{819253C4-85E2-4765-BC83-3CB875D8AE94}" type="presParOf" srcId="{0E740912-89AB-464D-803C-9D380774CCF8}" destId="{681880E8-B967-47C0-8D42-0BA6777BF300}" srcOrd="15" destOrd="0" presId="urn:microsoft.com/office/officeart/2005/8/layout/default"/>
    <dgm:cxn modelId="{B9D194B8-D494-474A-8156-B16E163CBEF0}" type="presParOf" srcId="{0E740912-89AB-464D-803C-9D380774CCF8}" destId="{47CE025C-7418-4CB3-8E4D-C04C58C6424F}" srcOrd="16" destOrd="0" presId="urn:microsoft.com/office/officeart/2005/8/layout/default"/>
    <dgm:cxn modelId="{02A79C98-69BA-4BAE-BFF1-0BA3A7A4E72C}" type="presParOf" srcId="{0E740912-89AB-464D-803C-9D380774CCF8}" destId="{2D6869F5-0815-45FF-A3D3-21BDA02A8C24}" srcOrd="17" destOrd="0" presId="urn:microsoft.com/office/officeart/2005/8/layout/default"/>
    <dgm:cxn modelId="{64A47588-6641-473F-8092-336ED0EF4765}" type="presParOf" srcId="{0E740912-89AB-464D-803C-9D380774CCF8}" destId="{BAFB7E95-3904-4BD0-8B76-85F4D0D4F324}" srcOrd="18" destOrd="0" presId="urn:microsoft.com/office/officeart/2005/8/layout/default"/>
    <dgm:cxn modelId="{E785BCE7-C2ED-4953-B274-84D5C443B666}" type="presParOf" srcId="{0E740912-89AB-464D-803C-9D380774CCF8}" destId="{697C108E-91EF-4612-B9EB-7E78316AC00D}" srcOrd="19" destOrd="0" presId="urn:microsoft.com/office/officeart/2005/8/layout/default"/>
    <dgm:cxn modelId="{837B94EE-50D7-45F3-B4EE-53BD98D527DF}" type="presParOf" srcId="{0E740912-89AB-464D-803C-9D380774CCF8}" destId="{2471CE0C-2353-49FA-BBF0-3C5EEFA45F9E}" srcOrd="20" destOrd="0" presId="urn:microsoft.com/office/officeart/2005/8/layout/default"/>
    <dgm:cxn modelId="{5C1B4066-5D5A-42E6-8A3F-41FE1D975C78}" type="presParOf" srcId="{0E740912-89AB-464D-803C-9D380774CCF8}" destId="{D8F7FDD3-AA75-4DCF-8C31-4D3B19CA3BAB}" srcOrd="21" destOrd="0" presId="urn:microsoft.com/office/officeart/2005/8/layout/default"/>
    <dgm:cxn modelId="{A0FC9364-77A0-4D60-979E-D0946DC28BF6}" type="presParOf" srcId="{0E740912-89AB-464D-803C-9D380774CCF8}" destId="{729CABEA-A269-4433-9479-066AE5B1F59B}" srcOrd="22" destOrd="0" presId="urn:microsoft.com/office/officeart/2005/8/layout/default"/>
    <dgm:cxn modelId="{3E72F1E1-BE26-4A05-B814-6795DFC4DD06}" type="presParOf" srcId="{0E740912-89AB-464D-803C-9D380774CCF8}" destId="{2A21E079-C3A1-4F25-A3DD-046F9FBA02A3}" srcOrd="23" destOrd="0" presId="urn:microsoft.com/office/officeart/2005/8/layout/default"/>
    <dgm:cxn modelId="{2A5B4121-D18A-4E3C-9F46-9EBE27188FE5}" type="presParOf" srcId="{0E740912-89AB-464D-803C-9D380774CCF8}" destId="{0DCB63FB-12ED-4163-BA34-B0279FF60CD2}" srcOrd="24" destOrd="0" presId="urn:microsoft.com/office/officeart/2005/8/layout/default"/>
    <dgm:cxn modelId="{72F0F05E-0002-47BE-8AEC-1B6C874E12DE}" type="presParOf" srcId="{0E740912-89AB-464D-803C-9D380774CCF8}" destId="{6BC6FDEE-038A-45DD-901E-5276512F89B1}" srcOrd="25" destOrd="0" presId="urn:microsoft.com/office/officeart/2005/8/layout/default"/>
    <dgm:cxn modelId="{8E518998-9667-415E-B742-4D2127EC676F}" type="presParOf" srcId="{0E740912-89AB-464D-803C-9D380774CCF8}" destId="{4424F053-5F1F-4A35-8B27-47451C8565C7}" srcOrd="26" destOrd="0" presId="urn:microsoft.com/office/officeart/2005/8/layout/default"/>
    <dgm:cxn modelId="{717B89BA-0AE0-4D67-AF9D-2C6BC7FC9780}" type="presParOf" srcId="{0E740912-89AB-464D-803C-9D380774CCF8}" destId="{7129D419-BBAF-4FAC-A46C-B2D8B16548F5}" srcOrd="27" destOrd="0" presId="urn:microsoft.com/office/officeart/2005/8/layout/default"/>
    <dgm:cxn modelId="{F6696066-6A93-455C-AE15-9C5E9581D10D}" type="presParOf" srcId="{0E740912-89AB-464D-803C-9D380774CCF8}" destId="{5C1016AB-4CA8-4264-8E8D-42F6C7CD8241}" srcOrd="2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736B3-883F-4C89-ABCB-C82E545E64F7}">
      <dsp:nvSpPr>
        <dsp:cNvPr id="0" name=""/>
        <dsp:cNvSpPr/>
      </dsp:nvSpPr>
      <dsp:spPr>
        <a:xfrm>
          <a:off x="0" y="10599"/>
          <a:ext cx="6588691" cy="16087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9DEA5-5081-4574-83CE-8B6B329F0CA7}">
      <dsp:nvSpPr>
        <dsp:cNvPr id="0" name=""/>
        <dsp:cNvSpPr/>
      </dsp:nvSpPr>
      <dsp:spPr>
        <a:xfrm>
          <a:off x="486633" y="372558"/>
          <a:ext cx="886518" cy="8847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A269E8-2507-4C21-8AFD-DC3AB6EF9490}">
      <dsp:nvSpPr>
        <dsp:cNvPr id="0" name=""/>
        <dsp:cNvSpPr/>
      </dsp:nvSpPr>
      <dsp:spPr>
        <a:xfrm>
          <a:off x="3404000" y="7153"/>
          <a:ext cx="2964910" cy="161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21" tIns="170421" rIns="170421" bIns="170421" numCol="1" spcCol="1270" anchor="ctr" anchorCtr="0">
          <a:noAutofit/>
        </a:bodyPr>
        <a:lstStyle/>
        <a:p>
          <a:pPr marL="0" lvl="0" indent="0" algn="l" defTabSz="755650">
            <a:lnSpc>
              <a:spcPct val="100000"/>
            </a:lnSpc>
            <a:spcBef>
              <a:spcPct val="0"/>
            </a:spcBef>
            <a:spcAft>
              <a:spcPct val="35000"/>
            </a:spcAft>
            <a:buNone/>
          </a:pPr>
          <a:r>
            <a:rPr lang="en-US" sz="1700" kern="1200" dirty="0"/>
            <a:t>Effectively create the structure of a website using semantic HTML, and style websites with CSS and responsive layouts.</a:t>
          </a:r>
        </a:p>
      </dsp:txBody>
      <dsp:txXfrm>
        <a:off x="3404000" y="7153"/>
        <a:ext cx="2964910" cy="1610278"/>
      </dsp:txXfrm>
    </dsp:sp>
    <dsp:sp modelId="{6AB78405-7F83-4F67-9934-266AC7621B48}">
      <dsp:nvSpPr>
        <dsp:cNvPr id="0" name=""/>
        <dsp:cNvSpPr/>
      </dsp:nvSpPr>
      <dsp:spPr>
        <a:xfrm>
          <a:off x="1891241" y="0"/>
          <a:ext cx="1689204" cy="1608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55" tIns="170255" rIns="170255" bIns="170255" numCol="1" spcCol="1270" anchor="ctr" anchorCtr="0">
          <a:noAutofit/>
        </a:bodyPr>
        <a:lstStyle/>
        <a:p>
          <a:pPr marL="0" lvl="0" indent="0" algn="l" defTabSz="800100">
            <a:lnSpc>
              <a:spcPct val="100000"/>
            </a:lnSpc>
            <a:spcBef>
              <a:spcPct val="0"/>
            </a:spcBef>
            <a:spcAft>
              <a:spcPct val="35000"/>
            </a:spcAft>
            <a:buNone/>
          </a:pPr>
          <a:r>
            <a:rPr lang="en-US" sz="1800" b="0" kern="1200" cap="none" spc="0" dirty="0">
              <a:ln w="0"/>
              <a:solidFill>
                <a:schemeClr val="accent1"/>
              </a:solidFill>
              <a:effectLst>
                <a:outerShdw blurRad="38100" dist="25400" dir="5400000" algn="ctr" rotWithShape="0">
                  <a:srgbClr val="6E747A">
                    <a:alpha val="43000"/>
                  </a:srgbClr>
                </a:outerShdw>
              </a:effectLst>
            </a:rPr>
            <a:t>Construct responsive website layout’s</a:t>
          </a:r>
        </a:p>
      </dsp:txBody>
      <dsp:txXfrm>
        <a:off x="1891241" y="0"/>
        <a:ext cx="1689204" cy="1608705"/>
      </dsp:txXfrm>
    </dsp:sp>
    <dsp:sp modelId="{8446054B-8576-4D17-8BEE-7572CD1F09BE}">
      <dsp:nvSpPr>
        <dsp:cNvPr id="0" name=""/>
        <dsp:cNvSpPr/>
      </dsp:nvSpPr>
      <dsp:spPr>
        <a:xfrm>
          <a:off x="0" y="2011248"/>
          <a:ext cx="6588691" cy="16087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B0DFC0-D890-4F7D-AF2D-C4AC3D6D1992}">
      <dsp:nvSpPr>
        <dsp:cNvPr id="0" name=""/>
        <dsp:cNvSpPr/>
      </dsp:nvSpPr>
      <dsp:spPr>
        <a:xfrm>
          <a:off x="486633" y="2373207"/>
          <a:ext cx="886518" cy="8847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74F03A-3F1E-47F4-B034-F7D1267B035C}">
      <dsp:nvSpPr>
        <dsp:cNvPr id="0" name=""/>
        <dsp:cNvSpPr/>
      </dsp:nvSpPr>
      <dsp:spPr>
        <a:xfrm>
          <a:off x="2120401" y="2011248"/>
          <a:ext cx="3908286" cy="161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21" tIns="170421" rIns="170421" bIns="170421" numCol="1" spcCol="1270" anchor="ctr" anchorCtr="0">
          <a:noAutofit/>
        </a:bodyPr>
        <a:lstStyle/>
        <a:p>
          <a:pPr marL="0" lvl="0" indent="0" algn="just" defTabSz="800100">
            <a:lnSpc>
              <a:spcPct val="100000"/>
            </a:lnSpc>
            <a:spcBef>
              <a:spcPct val="0"/>
            </a:spcBef>
            <a:spcAft>
              <a:spcPct val="35000"/>
            </a:spcAft>
            <a:buNone/>
          </a:pPr>
          <a:r>
            <a:rPr lang="en-US" sz="1800" kern="1200" dirty="0"/>
            <a:t>Develop an understanding of different use cases for CSS positioning and display properties and structure the layout of a web page.</a:t>
          </a:r>
        </a:p>
      </dsp:txBody>
      <dsp:txXfrm>
        <a:off x="2120401" y="2011248"/>
        <a:ext cx="3908286" cy="1610278"/>
      </dsp:txXfrm>
    </dsp:sp>
    <dsp:sp modelId="{E29D3142-05FE-4B64-A10E-FE5909AE955D}">
      <dsp:nvSpPr>
        <dsp:cNvPr id="0" name=""/>
        <dsp:cNvSpPr/>
      </dsp:nvSpPr>
      <dsp:spPr>
        <a:xfrm>
          <a:off x="4824696" y="2011248"/>
          <a:ext cx="1689204" cy="1608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55" tIns="170255" rIns="170255" bIns="170255" numCol="1" spcCol="1270" anchor="ctr" anchorCtr="0">
          <a:noAutofit/>
        </a:bodyPr>
        <a:lstStyle/>
        <a:p>
          <a:pPr marL="0" lvl="0" indent="0" algn="l" defTabSz="800100">
            <a:lnSpc>
              <a:spcPct val="100000"/>
            </a:lnSpc>
            <a:spcBef>
              <a:spcPct val="0"/>
            </a:spcBef>
            <a:spcAft>
              <a:spcPct val="35000"/>
            </a:spcAft>
            <a:buNone/>
          </a:pPr>
          <a:r>
            <a:rPr lang="en-US" sz="1800" kern="1200" dirty="0"/>
            <a:t>-</a:t>
          </a:r>
        </a:p>
        <a:p>
          <a:pPr marL="0" lvl="0" indent="0" algn="l" defTabSz="800100">
            <a:lnSpc>
              <a:spcPct val="100000"/>
            </a:lnSpc>
            <a:spcBef>
              <a:spcPct val="0"/>
            </a:spcBef>
            <a:spcAft>
              <a:spcPct val="35000"/>
            </a:spcAft>
            <a:buNone/>
          </a:pPr>
          <a:r>
            <a:rPr lang="en-US" sz="1800" kern="1200" dirty="0"/>
            <a:t>-</a:t>
          </a:r>
        </a:p>
      </dsp:txBody>
      <dsp:txXfrm>
        <a:off x="4824696" y="2011248"/>
        <a:ext cx="1689204" cy="1608705"/>
      </dsp:txXfrm>
    </dsp:sp>
    <dsp:sp modelId="{34E065D7-D87D-4EBE-AEDC-D29D0B1009F3}">
      <dsp:nvSpPr>
        <dsp:cNvPr id="0" name=""/>
        <dsp:cNvSpPr/>
      </dsp:nvSpPr>
      <dsp:spPr>
        <a:xfrm>
          <a:off x="0" y="4020857"/>
          <a:ext cx="6588691" cy="16087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96FA-BEF6-406C-9700-43E899E00CE5}">
      <dsp:nvSpPr>
        <dsp:cNvPr id="0" name=""/>
        <dsp:cNvSpPr/>
      </dsp:nvSpPr>
      <dsp:spPr>
        <a:xfrm>
          <a:off x="486633" y="4373855"/>
          <a:ext cx="886518" cy="8847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5DD7DB-82EE-4103-A8AB-18F6E1DEEDCD}">
      <dsp:nvSpPr>
        <dsp:cNvPr id="0" name=""/>
        <dsp:cNvSpPr/>
      </dsp:nvSpPr>
      <dsp:spPr>
        <a:xfrm>
          <a:off x="1679211" y="4022492"/>
          <a:ext cx="2250852" cy="161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21" tIns="170421" rIns="170421" bIns="170421" numCol="1" spcCol="1270" anchor="ctr" anchorCtr="0">
          <a:noAutofit/>
        </a:bodyPr>
        <a:lstStyle/>
        <a:p>
          <a:pPr marL="0" lvl="0" indent="0" algn="l" defTabSz="933450">
            <a:lnSpc>
              <a:spcPct val="100000"/>
            </a:lnSpc>
            <a:spcBef>
              <a:spcPct val="0"/>
            </a:spcBef>
            <a:spcAft>
              <a:spcPct val="35000"/>
            </a:spcAft>
            <a:buNone/>
          </a:pPr>
          <a:r>
            <a:rPr lang="en-US" sz="2100" b="0" kern="1200" cap="none" spc="0" dirty="0">
              <a:ln w="0"/>
              <a:solidFill>
                <a:schemeClr val="accent1"/>
              </a:solidFill>
              <a:effectLst>
                <a:outerShdw blurRad="38100" dist="25400" dir="5400000" algn="ctr" rotWithShape="0">
                  <a:srgbClr val="6E747A">
                    <a:alpha val="43000"/>
                  </a:srgbClr>
                </a:outerShdw>
              </a:effectLst>
            </a:rPr>
            <a:t>Develop interactive websites using JavaScript</a:t>
          </a:r>
        </a:p>
      </dsp:txBody>
      <dsp:txXfrm>
        <a:off x="1679211" y="4022492"/>
        <a:ext cx="2250852" cy="1610278"/>
      </dsp:txXfrm>
    </dsp:sp>
    <dsp:sp modelId="{6E2A7E0A-4721-4531-8888-931739CD502B}">
      <dsp:nvSpPr>
        <dsp:cNvPr id="0" name=""/>
        <dsp:cNvSpPr/>
      </dsp:nvSpPr>
      <dsp:spPr>
        <a:xfrm>
          <a:off x="4289665" y="4008309"/>
          <a:ext cx="2162992" cy="1608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55" tIns="170255" rIns="170255" bIns="170255" numCol="1" spcCol="1270" anchor="ctr" anchorCtr="0">
          <a:noAutofit/>
        </a:bodyPr>
        <a:lstStyle/>
        <a:p>
          <a:pPr marL="0" lvl="0" indent="0" algn="l" defTabSz="800100">
            <a:lnSpc>
              <a:spcPct val="100000"/>
            </a:lnSpc>
            <a:spcBef>
              <a:spcPct val="0"/>
            </a:spcBef>
            <a:spcAft>
              <a:spcPct val="35000"/>
            </a:spcAft>
            <a:buNone/>
          </a:pPr>
          <a:r>
            <a:rPr lang="en-US" sz="1800" kern="1200" dirty="0"/>
            <a:t>Use JavaScript to control a webpage and learn what the Document Object Model (DOM) is.</a:t>
          </a:r>
        </a:p>
      </dsp:txBody>
      <dsp:txXfrm>
        <a:off x="4289665" y="4008309"/>
        <a:ext cx="2162992" cy="160870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715A3-3581-4906-99C2-D998C6082477}">
      <dsp:nvSpPr>
        <dsp:cNvPr id="0" name=""/>
        <dsp:cNvSpPr/>
      </dsp:nvSpPr>
      <dsp:spPr>
        <a:xfrm>
          <a:off x="0" y="894960"/>
          <a:ext cx="11296317" cy="1652234"/>
        </a:xfrm>
        <a:prstGeom prst="roundRect">
          <a:avLst>
            <a:gd name="adj" fmla="val 10000"/>
          </a:avLst>
        </a:prstGeom>
        <a:solidFill>
          <a:schemeClr val="accent5">
            <a:lumMod val="50000"/>
          </a:schemeClr>
        </a:solidFill>
        <a:ln>
          <a:noFill/>
        </a:ln>
        <a:effectLst/>
      </dsp:spPr>
      <dsp:style>
        <a:lnRef idx="0">
          <a:scrgbClr r="0" g="0" b="0"/>
        </a:lnRef>
        <a:fillRef idx="1">
          <a:scrgbClr r="0" g="0" b="0"/>
        </a:fillRef>
        <a:effectRef idx="0">
          <a:scrgbClr r="0" g="0" b="0"/>
        </a:effectRef>
        <a:fontRef idx="minor"/>
      </dsp:style>
    </dsp:sp>
    <dsp:sp modelId="{4218A4AC-AF7D-42D9-9726-7F3818E5A8AB}">
      <dsp:nvSpPr>
        <dsp:cNvPr id="0" name=""/>
        <dsp:cNvSpPr/>
      </dsp:nvSpPr>
      <dsp:spPr>
        <a:xfrm>
          <a:off x="499800" y="1266712"/>
          <a:ext cx="908728" cy="9087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C14CEF-677F-423F-9616-26D9B7ED9FB5}">
      <dsp:nvSpPr>
        <dsp:cNvPr id="0" name=""/>
        <dsp:cNvSpPr/>
      </dsp:nvSpPr>
      <dsp:spPr>
        <a:xfrm>
          <a:off x="1951970" y="894960"/>
          <a:ext cx="4996062" cy="165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861" tIns="174861" rIns="174861" bIns="174861" numCol="1" spcCol="1270" anchor="ctr" anchorCtr="0">
          <a:noAutofit/>
        </a:bodyPr>
        <a:lstStyle/>
        <a:p>
          <a:pPr marL="0" lvl="0" indent="0" algn="ctr" defTabSz="1022350">
            <a:lnSpc>
              <a:spcPct val="90000"/>
            </a:lnSpc>
            <a:spcBef>
              <a:spcPct val="0"/>
            </a:spcBef>
            <a:spcAft>
              <a:spcPct val="35000"/>
            </a:spcAft>
            <a:buNone/>
          </a:pPr>
          <a:r>
            <a:rPr lang="en-US" sz="2300" kern="1200" dirty="0"/>
            <a:t>ID is used to identify HTML element through the Document Object Model (via JavaScript or styled with CSS). </a:t>
          </a:r>
        </a:p>
      </dsp:txBody>
      <dsp:txXfrm>
        <a:off x="1951970" y="894960"/>
        <a:ext cx="4996062" cy="1652234"/>
      </dsp:txXfrm>
    </dsp:sp>
    <dsp:sp modelId="{5C643C0D-E9BC-4661-8798-3C90E887DB62}">
      <dsp:nvSpPr>
        <dsp:cNvPr id="0" name=""/>
        <dsp:cNvSpPr/>
      </dsp:nvSpPr>
      <dsp:spPr>
        <a:xfrm>
          <a:off x="7566687" y="906707"/>
          <a:ext cx="3557702" cy="165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861" tIns="174861" rIns="174861" bIns="174861" numCol="1" spcCol="1270" anchor="ctr" anchorCtr="0">
          <a:noAutofit/>
        </a:bodyPr>
        <a:lstStyle/>
        <a:p>
          <a:pPr marL="0" lvl="0" indent="0" algn="ctr" defTabSz="1066800">
            <a:lnSpc>
              <a:spcPct val="90000"/>
            </a:lnSpc>
            <a:spcBef>
              <a:spcPct val="0"/>
            </a:spcBef>
            <a:spcAft>
              <a:spcPct val="35000"/>
            </a:spcAft>
            <a:buNone/>
          </a:pPr>
          <a:r>
            <a:rPr lang="en-US" sz="2400" kern="1200" dirty="0"/>
            <a:t>ID is expected to be unique within the page.</a:t>
          </a:r>
        </a:p>
      </dsp:txBody>
      <dsp:txXfrm>
        <a:off x="7566687" y="906707"/>
        <a:ext cx="3557702" cy="1652234"/>
      </dsp:txXfrm>
    </dsp:sp>
    <dsp:sp modelId="{BF6B10EE-0773-4C22-99CC-083FFC07C468}">
      <dsp:nvSpPr>
        <dsp:cNvPr id="0" name=""/>
        <dsp:cNvSpPr/>
      </dsp:nvSpPr>
      <dsp:spPr>
        <a:xfrm>
          <a:off x="0" y="2960252"/>
          <a:ext cx="11296317" cy="1652234"/>
        </a:xfrm>
        <a:prstGeom prst="roundRect">
          <a:avLst>
            <a:gd name="adj" fmla="val 10000"/>
          </a:avLst>
        </a:prstGeom>
        <a:solidFill>
          <a:schemeClr val="bg2">
            <a:lumMod val="50000"/>
          </a:schemeClr>
        </a:solidFill>
        <a:ln>
          <a:noFill/>
        </a:ln>
        <a:effectLst/>
      </dsp:spPr>
      <dsp:style>
        <a:lnRef idx="0">
          <a:scrgbClr r="0" g="0" b="0"/>
        </a:lnRef>
        <a:fillRef idx="1">
          <a:scrgbClr r="0" g="0" b="0"/>
        </a:fillRef>
        <a:effectRef idx="0">
          <a:scrgbClr r="0" g="0" b="0"/>
        </a:effectRef>
        <a:fontRef idx="minor"/>
      </dsp:style>
    </dsp:sp>
    <dsp:sp modelId="{116E8E32-5E04-4329-B18C-F87FF3216609}">
      <dsp:nvSpPr>
        <dsp:cNvPr id="0" name=""/>
        <dsp:cNvSpPr/>
      </dsp:nvSpPr>
      <dsp:spPr>
        <a:xfrm>
          <a:off x="499800" y="3332005"/>
          <a:ext cx="908728" cy="9087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2B93CC-4B55-4AC4-AD09-3372116B7843}">
      <dsp:nvSpPr>
        <dsp:cNvPr id="0" name=""/>
        <dsp:cNvSpPr/>
      </dsp:nvSpPr>
      <dsp:spPr>
        <a:xfrm>
          <a:off x="2243398" y="2960252"/>
          <a:ext cx="4413205" cy="165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861" tIns="174861" rIns="174861" bIns="174861" numCol="1" spcCol="1270" anchor="ctr" anchorCtr="0">
          <a:noAutofit/>
        </a:bodyPr>
        <a:lstStyle/>
        <a:p>
          <a:pPr marL="0" lvl="0" indent="0" algn="ctr" defTabSz="1022350">
            <a:lnSpc>
              <a:spcPct val="90000"/>
            </a:lnSpc>
            <a:spcBef>
              <a:spcPct val="0"/>
            </a:spcBef>
            <a:spcAft>
              <a:spcPct val="35000"/>
            </a:spcAft>
            <a:buNone/>
          </a:pPr>
          <a:r>
            <a:rPr lang="en-US" sz="2300" kern="1200" dirty="0"/>
            <a:t>Name corresponds to the form element and identifies what is posted back to the server. </a:t>
          </a:r>
        </a:p>
      </dsp:txBody>
      <dsp:txXfrm>
        <a:off x="2243398" y="2960252"/>
        <a:ext cx="4413205" cy="1652234"/>
      </dsp:txXfrm>
    </dsp:sp>
    <dsp:sp modelId="{3AFFEF61-F02B-4357-B2A7-CFAE02F34D7E}">
      <dsp:nvSpPr>
        <dsp:cNvPr id="0" name=""/>
        <dsp:cNvSpPr/>
      </dsp:nvSpPr>
      <dsp:spPr>
        <a:xfrm>
          <a:off x="7159511" y="2960252"/>
          <a:ext cx="4136806" cy="165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861" tIns="174861" rIns="174861" bIns="174861" numCol="1" spcCol="1270" anchor="ctr" anchorCtr="0">
          <a:noAutofit/>
        </a:bodyPr>
        <a:lstStyle/>
        <a:p>
          <a:pPr marL="0" lvl="0" indent="0" algn="ctr" defTabSz="977900">
            <a:lnSpc>
              <a:spcPct val="90000"/>
            </a:lnSpc>
            <a:spcBef>
              <a:spcPct val="0"/>
            </a:spcBef>
            <a:spcAft>
              <a:spcPct val="35000"/>
            </a:spcAft>
            <a:buNone/>
          </a:pPr>
          <a:r>
            <a:rPr lang="en-US" sz="2200" kern="1200" dirty="0"/>
            <a:t>Several radio buttons will have the same name. When submitted, there is just the one value in the response </a:t>
          </a:r>
        </a:p>
      </dsp:txBody>
      <dsp:txXfrm>
        <a:off x="7159511" y="2960252"/>
        <a:ext cx="4136806" cy="1652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1FFD2-DE41-4766-941B-BEC92C153A80}">
      <dsp:nvSpPr>
        <dsp:cNvPr id="0" name=""/>
        <dsp:cNvSpPr/>
      </dsp:nvSpPr>
      <dsp:spPr>
        <a:xfrm>
          <a:off x="0" y="84670"/>
          <a:ext cx="11017469" cy="56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Learn the anatomy of HTML syntax to structure your websites.</a:t>
          </a:r>
        </a:p>
      </dsp:txBody>
      <dsp:txXfrm>
        <a:off x="27415" y="112085"/>
        <a:ext cx="10962639" cy="506770"/>
      </dsp:txXfrm>
    </dsp:sp>
    <dsp:sp modelId="{9D7BCCAB-3BC7-434C-AF52-6CC3AA38CF6B}">
      <dsp:nvSpPr>
        <dsp:cNvPr id="0" name=""/>
        <dsp:cNvSpPr/>
      </dsp:nvSpPr>
      <dsp:spPr>
        <a:xfrm>
          <a:off x="0" y="732670"/>
          <a:ext cx="11017469" cy="56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How to structure text in HTML. </a:t>
          </a:r>
        </a:p>
      </dsp:txBody>
      <dsp:txXfrm>
        <a:off x="27415" y="760085"/>
        <a:ext cx="10962639" cy="506770"/>
      </dsp:txXfrm>
    </dsp:sp>
    <dsp:sp modelId="{B7EA2C5A-C47C-40F6-AFE1-C85B43D96299}">
      <dsp:nvSpPr>
        <dsp:cNvPr id="0" name=""/>
        <dsp:cNvSpPr/>
      </dsp:nvSpPr>
      <dsp:spPr>
        <a:xfrm>
          <a:off x="0" y="1380670"/>
          <a:ext cx="11017469" cy="56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How to structure HTML lists to create unordered and ordered lists. </a:t>
          </a:r>
        </a:p>
      </dsp:txBody>
      <dsp:txXfrm>
        <a:off x="27415" y="1408085"/>
        <a:ext cx="10962639" cy="506770"/>
      </dsp:txXfrm>
    </dsp:sp>
    <dsp:sp modelId="{2371A789-9D70-4D1B-9541-985DFD22CF50}">
      <dsp:nvSpPr>
        <dsp:cNvPr id="0" name=""/>
        <dsp:cNvSpPr/>
      </dsp:nvSpPr>
      <dsp:spPr>
        <a:xfrm>
          <a:off x="0" y="2028670"/>
          <a:ext cx="11017469" cy="56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How to insert images using HTML </a:t>
          </a:r>
        </a:p>
      </dsp:txBody>
      <dsp:txXfrm>
        <a:off x="27415" y="2056085"/>
        <a:ext cx="10962639" cy="506770"/>
      </dsp:txXfrm>
    </dsp:sp>
    <dsp:sp modelId="{BF131185-20E3-4D4D-93BD-8DF22D29B8A7}">
      <dsp:nvSpPr>
        <dsp:cNvPr id="0" name=""/>
        <dsp:cNvSpPr/>
      </dsp:nvSpPr>
      <dsp:spPr>
        <a:xfrm>
          <a:off x="0" y="2676670"/>
          <a:ext cx="11017469" cy="56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How to create hyperlinks using anchor tags. </a:t>
          </a:r>
        </a:p>
      </dsp:txBody>
      <dsp:txXfrm>
        <a:off x="27415" y="2704085"/>
        <a:ext cx="10962639" cy="506770"/>
      </dsp:txXfrm>
    </dsp:sp>
    <dsp:sp modelId="{FC41FC3F-E0DC-4A38-9CB9-FAE32C485724}">
      <dsp:nvSpPr>
        <dsp:cNvPr id="0" name=""/>
        <dsp:cNvSpPr/>
      </dsp:nvSpPr>
      <dsp:spPr>
        <a:xfrm>
          <a:off x="0" y="3324670"/>
          <a:ext cx="11017469" cy="56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Understand how to use HTML tables for content. </a:t>
          </a:r>
        </a:p>
      </dsp:txBody>
      <dsp:txXfrm>
        <a:off x="27415" y="3352085"/>
        <a:ext cx="10962639" cy="506770"/>
      </dsp:txXfrm>
    </dsp:sp>
    <dsp:sp modelId="{5F5C781B-39CE-45C2-B139-01D1E42C745A}">
      <dsp:nvSpPr>
        <dsp:cNvPr id="0" name=""/>
        <dsp:cNvSpPr/>
      </dsp:nvSpPr>
      <dsp:spPr>
        <a:xfrm>
          <a:off x="0" y="3972670"/>
          <a:ext cx="11017469" cy="56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Understand HTML forms</a:t>
          </a:r>
        </a:p>
      </dsp:txBody>
      <dsp:txXfrm>
        <a:off x="27415" y="4000085"/>
        <a:ext cx="10962639" cy="506770"/>
      </dsp:txXfrm>
    </dsp:sp>
    <dsp:sp modelId="{A4460781-7FC5-49F0-BDAD-66F46B065783}">
      <dsp:nvSpPr>
        <dsp:cNvPr id="0" name=""/>
        <dsp:cNvSpPr/>
      </dsp:nvSpPr>
      <dsp:spPr>
        <a:xfrm>
          <a:off x="0" y="4620670"/>
          <a:ext cx="11017469" cy="56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HTML </a:t>
          </a:r>
          <a:r>
            <a:rPr lang="en-US" sz="2300" kern="1200" dirty="0" err="1"/>
            <a:t>Divs</a:t>
          </a:r>
          <a:r>
            <a:rPr lang="en-US" sz="2300" kern="1200" dirty="0"/>
            <a:t> and how to separate content for CSS styling</a:t>
          </a:r>
        </a:p>
      </dsp:txBody>
      <dsp:txXfrm>
        <a:off x="27415" y="4648085"/>
        <a:ext cx="10962639" cy="506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9D311-1FB7-48E6-B731-FA28A011D75E}">
      <dsp:nvSpPr>
        <dsp:cNvPr id="0" name=""/>
        <dsp:cNvSpPr/>
      </dsp:nvSpPr>
      <dsp:spPr>
        <a:xfrm>
          <a:off x="0" y="1684"/>
          <a:ext cx="646786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11A04CD-D723-4270-94DA-57B098D6CBAF}">
      <dsp:nvSpPr>
        <dsp:cNvPr id="0" name=""/>
        <dsp:cNvSpPr/>
      </dsp:nvSpPr>
      <dsp:spPr>
        <a:xfrm>
          <a:off x="0" y="1684"/>
          <a:ext cx="6467866" cy="11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a:t>All HTML elements can have </a:t>
          </a:r>
          <a:r>
            <a:rPr lang="en-US" sz="3200" b="1" i="0" kern="1200"/>
            <a:t>attributes</a:t>
          </a:r>
          <a:endParaRPr lang="en-US" sz="3200" kern="1200"/>
        </a:p>
      </dsp:txBody>
      <dsp:txXfrm>
        <a:off x="0" y="1684"/>
        <a:ext cx="6467866" cy="1149081"/>
      </dsp:txXfrm>
    </dsp:sp>
    <dsp:sp modelId="{A65C9DC8-0E75-420F-AC56-1F7442E1207B}">
      <dsp:nvSpPr>
        <dsp:cNvPr id="0" name=""/>
        <dsp:cNvSpPr/>
      </dsp:nvSpPr>
      <dsp:spPr>
        <a:xfrm>
          <a:off x="0" y="1150765"/>
          <a:ext cx="6467866" cy="0"/>
        </a:xfrm>
        <a:prstGeom prst="line">
          <a:avLst/>
        </a:prstGeom>
        <a:solidFill>
          <a:schemeClr val="accent5">
            <a:hueOff val="393725"/>
            <a:satOff val="21144"/>
            <a:lumOff val="-7647"/>
            <a:alphaOff val="0"/>
          </a:schemeClr>
        </a:solidFill>
        <a:ln w="12700" cap="flat" cmpd="sng" algn="ctr">
          <a:solidFill>
            <a:schemeClr val="accent5">
              <a:hueOff val="393725"/>
              <a:satOff val="21144"/>
              <a:lumOff val="-764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1D1FD6A-0A99-43B1-8370-FD1C0DB7046A}">
      <dsp:nvSpPr>
        <dsp:cNvPr id="0" name=""/>
        <dsp:cNvSpPr/>
      </dsp:nvSpPr>
      <dsp:spPr>
        <a:xfrm>
          <a:off x="0" y="1150765"/>
          <a:ext cx="6467866" cy="11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a:t>Attributes provide </a:t>
          </a:r>
          <a:r>
            <a:rPr lang="en-US" sz="3200" b="1" i="0" kern="1200"/>
            <a:t>additional information</a:t>
          </a:r>
          <a:r>
            <a:rPr lang="en-US" sz="3200" b="0" i="0" kern="1200"/>
            <a:t> about elements</a:t>
          </a:r>
          <a:endParaRPr lang="en-US" sz="3200" kern="1200"/>
        </a:p>
      </dsp:txBody>
      <dsp:txXfrm>
        <a:off x="0" y="1150765"/>
        <a:ext cx="6467866" cy="1149081"/>
      </dsp:txXfrm>
    </dsp:sp>
    <dsp:sp modelId="{C47E853F-15D9-48E4-8578-9FDBEE6B0B84}">
      <dsp:nvSpPr>
        <dsp:cNvPr id="0" name=""/>
        <dsp:cNvSpPr/>
      </dsp:nvSpPr>
      <dsp:spPr>
        <a:xfrm>
          <a:off x="0" y="2299847"/>
          <a:ext cx="6467866" cy="0"/>
        </a:xfrm>
        <a:prstGeom prst="line">
          <a:avLst/>
        </a:prstGeom>
        <a:solidFill>
          <a:schemeClr val="accent5">
            <a:hueOff val="787450"/>
            <a:satOff val="42288"/>
            <a:lumOff val="-15294"/>
            <a:alphaOff val="0"/>
          </a:schemeClr>
        </a:solidFill>
        <a:ln w="12700" cap="flat" cmpd="sng" algn="ctr">
          <a:solidFill>
            <a:schemeClr val="accent5">
              <a:hueOff val="787450"/>
              <a:satOff val="42288"/>
              <a:lumOff val="-1529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A5DEF1E-73F1-4E51-8A0A-09CEEA3EDC56}">
      <dsp:nvSpPr>
        <dsp:cNvPr id="0" name=""/>
        <dsp:cNvSpPr/>
      </dsp:nvSpPr>
      <dsp:spPr>
        <a:xfrm>
          <a:off x="0" y="2299847"/>
          <a:ext cx="6467866" cy="11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a:t>Attributes are always specified in </a:t>
          </a:r>
          <a:r>
            <a:rPr lang="en-US" sz="3200" b="1" i="0" kern="1200"/>
            <a:t>the start tag</a:t>
          </a:r>
          <a:endParaRPr lang="en-US" sz="3200" kern="1200"/>
        </a:p>
      </dsp:txBody>
      <dsp:txXfrm>
        <a:off x="0" y="2299847"/>
        <a:ext cx="6467866" cy="11490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D792B-DB58-46AB-99A2-C413F96A3461}">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6838D1-1BEB-40B6-B312-3207652230B2}">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B88FE5-3010-46D1-90D1-53BF927BED11}">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dirty="0"/>
            <a:t>The &lt;</a:t>
          </a:r>
          <a:r>
            <a:rPr lang="en-US" sz="1900" kern="1200" cap="none" dirty="0"/>
            <a:t>a</a:t>
          </a:r>
          <a:r>
            <a:rPr lang="en-US" sz="1900" kern="1200" dirty="0"/>
            <a:t>&gt; tag defines a hyperlink. </a:t>
          </a:r>
        </a:p>
      </dsp:txBody>
      <dsp:txXfrm>
        <a:off x="1342800" y="3255669"/>
        <a:ext cx="3600000" cy="720000"/>
      </dsp:txXfrm>
    </dsp:sp>
    <dsp:sp modelId="{66121CF3-61E5-4F9D-933F-D0C809FAC1F5}">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613916-4759-4D7E-9A44-02F274B7C8A3}">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1EFE47-A748-4DA2-B0CE-8BECEEDBFDF3}">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dirty="0"/>
            <a:t>The </a:t>
          </a:r>
          <a:r>
            <a:rPr lang="en-US" sz="1900" kern="1200" cap="none" dirty="0" err="1"/>
            <a:t>href</a:t>
          </a:r>
          <a:r>
            <a:rPr lang="en-US" sz="1900" kern="1200" dirty="0"/>
            <a:t> attribute specifies the URL of the page the link goes to</a:t>
          </a:r>
        </a:p>
      </dsp:txBody>
      <dsp:txXfrm>
        <a:off x="5572800" y="3255669"/>
        <a:ext cx="36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0F615-4ECB-4A03-B4AB-6D399145AABB}">
      <dsp:nvSpPr>
        <dsp:cNvPr id="0" name=""/>
        <dsp:cNvSpPr/>
      </dsp:nvSpPr>
      <dsp:spPr>
        <a:xfrm>
          <a:off x="348507" y="877343"/>
          <a:ext cx="928462" cy="9284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E19F8-1704-4BCF-88F8-D32FC3698061}">
      <dsp:nvSpPr>
        <dsp:cNvPr id="0" name=""/>
        <dsp:cNvSpPr/>
      </dsp:nvSpPr>
      <dsp:spPr>
        <a:xfrm>
          <a:off x="543484" y="1072320"/>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0C5062-15D6-4DE4-9B40-03E465793C5A}">
      <dsp:nvSpPr>
        <dsp:cNvPr id="0" name=""/>
        <dsp:cNvSpPr/>
      </dsp:nvSpPr>
      <dsp:spPr>
        <a:xfrm>
          <a:off x="1475925"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i="0" kern="1200" dirty="0"/>
            <a:t>Labels</a:t>
          </a:r>
          <a:br>
            <a:rPr lang="en-US" sz="2400" b="0" i="0" kern="1200" dirty="0"/>
          </a:br>
          <a:endParaRPr lang="en-US" sz="2400" kern="1200" dirty="0"/>
        </a:p>
      </dsp:txBody>
      <dsp:txXfrm>
        <a:off x="1475925" y="877343"/>
        <a:ext cx="2188517" cy="928462"/>
      </dsp:txXfrm>
    </dsp:sp>
    <dsp:sp modelId="{8D43CA4A-8BC2-49E8-A573-1E61D25B24D3}">
      <dsp:nvSpPr>
        <dsp:cNvPr id="0" name=""/>
        <dsp:cNvSpPr/>
      </dsp:nvSpPr>
      <dsp:spPr>
        <a:xfrm>
          <a:off x="4045775" y="877343"/>
          <a:ext cx="928462" cy="9284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41AF5A-AB22-4231-BACD-45E5539B6DF0}">
      <dsp:nvSpPr>
        <dsp:cNvPr id="0" name=""/>
        <dsp:cNvSpPr/>
      </dsp:nvSpPr>
      <dsp:spPr>
        <a:xfrm>
          <a:off x="4240752" y="1072320"/>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53B006-6814-4390-907D-34B0710C9E2B}">
      <dsp:nvSpPr>
        <dsp:cNvPr id="0" name=""/>
        <dsp:cNvSpPr/>
      </dsp:nvSpPr>
      <dsp:spPr>
        <a:xfrm>
          <a:off x="5173193"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i="0" kern="1200" dirty="0"/>
            <a:t>Input Fields</a:t>
          </a:r>
          <a:br>
            <a:rPr lang="en-US" sz="2400" b="0" i="0" kern="1200" dirty="0"/>
          </a:br>
          <a:endParaRPr lang="en-US" sz="2400" kern="1200" dirty="0"/>
        </a:p>
      </dsp:txBody>
      <dsp:txXfrm>
        <a:off x="5173193" y="877343"/>
        <a:ext cx="2188517" cy="928462"/>
      </dsp:txXfrm>
    </dsp:sp>
    <dsp:sp modelId="{1899AE51-AD36-4F90-B5C7-C2224C46D739}">
      <dsp:nvSpPr>
        <dsp:cNvPr id="0" name=""/>
        <dsp:cNvSpPr/>
      </dsp:nvSpPr>
      <dsp:spPr>
        <a:xfrm>
          <a:off x="7743044" y="877343"/>
          <a:ext cx="928462" cy="9284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6581DF-799B-4412-8E11-F7F2538B98F9}">
      <dsp:nvSpPr>
        <dsp:cNvPr id="0" name=""/>
        <dsp:cNvSpPr/>
      </dsp:nvSpPr>
      <dsp:spPr>
        <a:xfrm>
          <a:off x="7938021" y="1072320"/>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170D87-98B4-4FC9-BE1D-7AEA08E84C04}">
      <dsp:nvSpPr>
        <dsp:cNvPr id="0" name=""/>
        <dsp:cNvSpPr/>
      </dsp:nvSpPr>
      <dsp:spPr>
        <a:xfrm>
          <a:off x="8870462"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i="0" kern="1200" dirty="0"/>
            <a:t>Actions</a:t>
          </a:r>
          <a:br>
            <a:rPr lang="en-US" sz="2400" b="0" i="0" kern="1200" dirty="0"/>
          </a:br>
          <a:endParaRPr lang="en-US" sz="2400" kern="1200" dirty="0"/>
        </a:p>
      </dsp:txBody>
      <dsp:txXfrm>
        <a:off x="8870462" y="877343"/>
        <a:ext cx="2188517" cy="928462"/>
      </dsp:txXfrm>
    </dsp:sp>
    <dsp:sp modelId="{E26F6C38-B9B6-4CFC-9B88-786231F8A07F}">
      <dsp:nvSpPr>
        <dsp:cNvPr id="0" name=""/>
        <dsp:cNvSpPr/>
      </dsp:nvSpPr>
      <dsp:spPr>
        <a:xfrm>
          <a:off x="348507" y="2545532"/>
          <a:ext cx="928462" cy="9284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210367-C91B-4955-AD0A-B2A674E70C64}">
      <dsp:nvSpPr>
        <dsp:cNvPr id="0" name=""/>
        <dsp:cNvSpPr/>
      </dsp:nvSpPr>
      <dsp:spPr>
        <a:xfrm>
          <a:off x="543484" y="2740509"/>
          <a:ext cx="538507" cy="538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99973F-4301-4F9D-B3A1-51F168C5E947}">
      <dsp:nvSpPr>
        <dsp:cNvPr id="0" name=""/>
        <dsp:cNvSpPr/>
      </dsp:nvSpPr>
      <dsp:spPr>
        <a:xfrm>
          <a:off x="1475925"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i="0" kern="1200"/>
            <a:t>Help</a:t>
          </a:r>
          <a:br>
            <a:rPr lang="en-US" sz="2400" b="0" i="0" kern="1200"/>
          </a:br>
          <a:endParaRPr lang="en-US" sz="2400" kern="1200"/>
        </a:p>
      </dsp:txBody>
      <dsp:txXfrm>
        <a:off x="1475925" y="2545532"/>
        <a:ext cx="2188517" cy="928462"/>
      </dsp:txXfrm>
    </dsp:sp>
    <dsp:sp modelId="{43B330A3-6E1C-447C-B276-4EEE9B360196}">
      <dsp:nvSpPr>
        <dsp:cNvPr id="0" name=""/>
        <dsp:cNvSpPr/>
      </dsp:nvSpPr>
      <dsp:spPr>
        <a:xfrm>
          <a:off x="4045775" y="2545532"/>
          <a:ext cx="928462" cy="9284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5C5124-0451-4BA0-B103-4B9CADD69C98}">
      <dsp:nvSpPr>
        <dsp:cNvPr id="0" name=""/>
        <dsp:cNvSpPr/>
      </dsp:nvSpPr>
      <dsp:spPr>
        <a:xfrm>
          <a:off x="4240752" y="2740509"/>
          <a:ext cx="538507" cy="5385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123C7D-1888-4CE5-818E-0C896335DE52}">
      <dsp:nvSpPr>
        <dsp:cNvPr id="0" name=""/>
        <dsp:cNvSpPr/>
      </dsp:nvSpPr>
      <dsp:spPr>
        <a:xfrm>
          <a:off x="5173193"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i="0" kern="1200"/>
            <a:t>Messages</a:t>
          </a:r>
          <a:br>
            <a:rPr lang="en-US" sz="2400" b="0" i="0" kern="1200"/>
          </a:br>
          <a:endParaRPr lang="en-US" sz="2400" kern="1200"/>
        </a:p>
      </dsp:txBody>
      <dsp:txXfrm>
        <a:off x="5173193" y="2545532"/>
        <a:ext cx="2188517" cy="928462"/>
      </dsp:txXfrm>
    </dsp:sp>
    <dsp:sp modelId="{A718F040-E54F-4A70-87F8-EFA17B8E4EFB}">
      <dsp:nvSpPr>
        <dsp:cNvPr id="0" name=""/>
        <dsp:cNvSpPr/>
      </dsp:nvSpPr>
      <dsp:spPr>
        <a:xfrm>
          <a:off x="7743044" y="2545532"/>
          <a:ext cx="928462" cy="9284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D3248-B39F-412E-97CE-2DB8AC9271F5}">
      <dsp:nvSpPr>
        <dsp:cNvPr id="0" name=""/>
        <dsp:cNvSpPr/>
      </dsp:nvSpPr>
      <dsp:spPr>
        <a:xfrm>
          <a:off x="7938021" y="2740509"/>
          <a:ext cx="538507" cy="5385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30FB0-8807-49C2-AD68-2F5554CE7141}">
      <dsp:nvSpPr>
        <dsp:cNvPr id="0" name=""/>
        <dsp:cNvSpPr/>
      </dsp:nvSpPr>
      <dsp:spPr>
        <a:xfrm>
          <a:off x="8870462"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i="0" kern="1200"/>
            <a:t>Validation</a:t>
          </a:r>
          <a:endParaRPr lang="en-US" sz="2400" kern="1200"/>
        </a:p>
      </dsp:txBody>
      <dsp:txXfrm>
        <a:off x="8870462" y="2545532"/>
        <a:ext cx="2188517" cy="9284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C769B-A28F-46F8-8022-661F42B6A774}">
      <dsp:nvSpPr>
        <dsp:cNvPr id="0" name=""/>
        <dsp:cNvSpPr/>
      </dsp:nvSpPr>
      <dsp:spPr>
        <a:xfrm>
          <a:off x="0" y="4477"/>
          <a:ext cx="6610350" cy="15337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F9DCA-4E25-41A4-8C90-A3C6E7513B7B}">
      <dsp:nvSpPr>
        <dsp:cNvPr id="0" name=""/>
        <dsp:cNvSpPr/>
      </dsp:nvSpPr>
      <dsp:spPr>
        <a:xfrm>
          <a:off x="463959" y="349571"/>
          <a:ext cx="844387" cy="843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05FD4A-1869-496C-A028-3063F92A9A88}">
      <dsp:nvSpPr>
        <dsp:cNvPr id="0" name=""/>
        <dsp:cNvSpPr/>
      </dsp:nvSpPr>
      <dsp:spPr>
        <a:xfrm>
          <a:off x="1772306" y="4477"/>
          <a:ext cx="4744942" cy="1535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481" tIns="162481" rIns="162481" bIns="162481" numCol="1" spcCol="1270" anchor="ctr" anchorCtr="0">
          <a:noAutofit/>
        </a:bodyPr>
        <a:lstStyle/>
        <a:p>
          <a:pPr marL="0" lvl="0" indent="0" algn="l" defTabSz="1066800">
            <a:lnSpc>
              <a:spcPct val="90000"/>
            </a:lnSpc>
            <a:spcBef>
              <a:spcPct val="0"/>
            </a:spcBef>
            <a:spcAft>
              <a:spcPct val="35000"/>
            </a:spcAft>
            <a:buNone/>
          </a:pPr>
          <a:r>
            <a:rPr lang="en-US" sz="2400" kern="1200" dirty="0"/>
            <a:t>&lt;form&gt; contains specific attributes to configure the way the form behaves</a:t>
          </a:r>
        </a:p>
      </dsp:txBody>
      <dsp:txXfrm>
        <a:off x="1772306" y="4477"/>
        <a:ext cx="4744942" cy="1535249"/>
      </dsp:txXfrm>
    </dsp:sp>
    <dsp:sp modelId="{3FC8B694-1362-46D2-93B4-0BFCA7131BCC}">
      <dsp:nvSpPr>
        <dsp:cNvPr id="0" name=""/>
        <dsp:cNvSpPr/>
      </dsp:nvSpPr>
      <dsp:spPr>
        <a:xfrm>
          <a:off x="0" y="1900962"/>
          <a:ext cx="6610350" cy="15337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167E2-C7FB-42FC-8C28-113DECE09CD4}">
      <dsp:nvSpPr>
        <dsp:cNvPr id="0" name=""/>
        <dsp:cNvSpPr/>
      </dsp:nvSpPr>
      <dsp:spPr>
        <a:xfrm>
          <a:off x="463959" y="2246056"/>
          <a:ext cx="844387" cy="843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C49322-06B2-44D5-B5AE-91446FEC02F9}">
      <dsp:nvSpPr>
        <dsp:cNvPr id="0" name=""/>
        <dsp:cNvSpPr/>
      </dsp:nvSpPr>
      <dsp:spPr>
        <a:xfrm>
          <a:off x="1772306" y="1900962"/>
          <a:ext cx="4744942" cy="1535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481" tIns="162481" rIns="162481" bIns="162481" numCol="1" spcCol="1270" anchor="ctr" anchorCtr="0">
          <a:noAutofit/>
        </a:bodyPr>
        <a:lstStyle/>
        <a:p>
          <a:pPr marL="0" lvl="0" indent="0" algn="l" defTabSz="1066800">
            <a:lnSpc>
              <a:spcPct val="90000"/>
            </a:lnSpc>
            <a:spcBef>
              <a:spcPct val="0"/>
            </a:spcBef>
            <a:spcAft>
              <a:spcPct val="35000"/>
            </a:spcAft>
            <a:buNone/>
          </a:pPr>
          <a:r>
            <a:rPr lang="en-US" sz="2400" kern="1200"/>
            <a:t>The action attribute defines the location (URL) where the form's collected data should be sent when it is submitted.</a:t>
          </a:r>
        </a:p>
      </dsp:txBody>
      <dsp:txXfrm>
        <a:off x="1772306" y="1900962"/>
        <a:ext cx="4744942" cy="1535249"/>
      </dsp:txXfrm>
    </dsp:sp>
    <dsp:sp modelId="{8E0EBA25-66F2-4534-A7A4-00C0F6F6709D}">
      <dsp:nvSpPr>
        <dsp:cNvPr id="0" name=""/>
        <dsp:cNvSpPr/>
      </dsp:nvSpPr>
      <dsp:spPr>
        <a:xfrm>
          <a:off x="0" y="3797447"/>
          <a:ext cx="6610350" cy="15337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80A74F-4C06-4D51-BA2F-3BDC250227EA}">
      <dsp:nvSpPr>
        <dsp:cNvPr id="0" name=""/>
        <dsp:cNvSpPr/>
      </dsp:nvSpPr>
      <dsp:spPr>
        <a:xfrm>
          <a:off x="463959" y="4142541"/>
          <a:ext cx="844387" cy="843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2AE3E0-EDDE-481F-B9B7-A449A187196C}">
      <dsp:nvSpPr>
        <dsp:cNvPr id="0" name=""/>
        <dsp:cNvSpPr/>
      </dsp:nvSpPr>
      <dsp:spPr>
        <a:xfrm>
          <a:off x="1772306" y="3797447"/>
          <a:ext cx="4744942" cy="1535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481" tIns="162481" rIns="162481" bIns="162481" numCol="1" spcCol="1270" anchor="ctr" anchorCtr="0">
          <a:noAutofit/>
        </a:bodyPr>
        <a:lstStyle/>
        <a:p>
          <a:pPr marL="0" lvl="0" indent="0" algn="l" defTabSz="1066800">
            <a:lnSpc>
              <a:spcPct val="90000"/>
            </a:lnSpc>
            <a:spcBef>
              <a:spcPct val="0"/>
            </a:spcBef>
            <a:spcAft>
              <a:spcPct val="35000"/>
            </a:spcAft>
            <a:buNone/>
          </a:pPr>
          <a:r>
            <a:rPr lang="en-US" sz="2400" kern="1200"/>
            <a:t>The method attribute defines which HTTP method to send the data with (usually get or post).</a:t>
          </a:r>
        </a:p>
      </dsp:txBody>
      <dsp:txXfrm>
        <a:off x="1772306" y="3797447"/>
        <a:ext cx="4744942" cy="15352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5F217-1569-4611-BA0A-FD0B7F5F8C19}">
      <dsp:nvSpPr>
        <dsp:cNvPr id="0" name=""/>
        <dsp:cNvSpPr/>
      </dsp:nvSpPr>
      <dsp:spPr>
        <a:xfrm>
          <a:off x="571968" y="1136"/>
          <a:ext cx="1959038" cy="1349777"/>
        </a:xfrm>
        <a:prstGeom prst="round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5F2151-0716-4BE3-9935-769206A06071}">
      <dsp:nvSpPr>
        <dsp:cNvPr id="0" name=""/>
        <dsp:cNvSpPr/>
      </dsp:nvSpPr>
      <dsp:spPr>
        <a:xfrm>
          <a:off x="571968" y="1350913"/>
          <a:ext cx="1959038" cy="72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0" numCol="1" spcCol="1270" anchor="t" anchorCtr="0">
          <a:noAutofit/>
        </a:bodyPr>
        <a:lstStyle/>
        <a:p>
          <a:pPr marL="0" lvl="0" indent="0" algn="ctr" defTabSz="1244600">
            <a:lnSpc>
              <a:spcPct val="90000"/>
            </a:lnSpc>
            <a:spcBef>
              <a:spcPct val="0"/>
            </a:spcBef>
            <a:spcAft>
              <a:spcPct val="35000"/>
            </a:spcAft>
            <a:buNone/>
          </a:pPr>
          <a:r>
            <a:rPr lang="en-US" sz="2800" kern="1200" dirty="0"/>
            <a:t>&lt;input&gt;</a:t>
          </a:r>
        </a:p>
      </dsp:txBody>
      <dsp:txXfrm>
        <a:off x="571968" y="1350913"/>
        <a:ext cx="1959038" cy="726803"/>
      </dsp:txXfrm>
    </dsp:sp>
    <dsp:sp modelId="{167AE3DB-70C8-4B15-BD6A-8ECC37B4F46B}">
      <dsp:nvSpPr>
        <dsp:cNvPr id="0" name=""/>
        <dsp:cNvSpPr/>
      </dsp:nvSpPr>
      <dsp:spPr>
        <a:xfrm>
          <a:off x="2726993" y="1136"/>
          <a:ext cx="1959038" cy="1349777"/>
        </a:xfrm>
        <a:prstGeom prst="round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696863-C515-4901-93EF-7F74874B2928}">
      <dsp:nvSpPr>
        <dsp:cNvPr id="0" name=""/>
        <dsp:cNvSpPr/>
      </dsp:nvSpPr>
      <dsp:spPr>
        <a:xfrm>
          <a:off x="2726993" y="1350913"/>
          <a:ext cx="1959038" cy="72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0" numCol="1" spcCol="1270" anchor="t" anchorCtr="0">
          <a:noAutofit/>
        </a:bodyPr>
        <a:lstStyle/>
        <a:p>
          <a:pPr marL="0" lvl="0" indent="0" algn="ctr" defTabSz="1244600">
            <a:lnSpc>
              <a:spcPct val="90000"/>
            </a:lnSpc>
            <a:spcBef>
              <a:spcPct val="0"/>
            </a:spcBef>
            <a:spcAft>
              <a:spcPct val="35000"/>
            </a:spcAft>
            <a:buNone/>
          </a:pPr>
          <a:r>
            <a:rPr lang="en-US" sz="2800" kern="1200" dirty="0"/>
            <a:t>&lt;label&gt;</a:t>
          </a:r>
        </a:p>
      </dsp:txBody>
      <dsp:txXfrm>
        <a:off x="2726993" y="1350913"/>
        <a:ext cx="1959038" cy="726803"/>
      </dsp:txXfrm>
    </dsp:sp>
    <dsp:sp modelId="{0B846F92-8033-4601-B68A-85A955F2FDCE}">
      <dsp:nvSpPr>
        <dsp:cNvPr id="0" name=""/>
        <dsp:cNvSpPr/>
      </dsp:nvSpPr>
      <dsp:spPr>
        <a:xfrm>
          <a:off x="4882018" y="1136"/>
          <a:ext cx="1959038" cy="1349777"/>
        </a:xfrm>
        <a:prstGeom prst="round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89DB00-43BA-4C33-974D-A428CE6B8804}">
      <dsp:nvSpPr>
        <dsp:cNvPr id="0" name=""/>
        <dsp:cNvSpPr/>
      </dsp:nvSpPr>
      <dsp:spPr>
        <a:xfrm>
          <a:off x="4882018" y="1350913"/>
          <a:ext cx="1959038" cy="72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0" numCol="1" spcCol="1270" anchor="t" anchorCtr="0">
          <a:noAutofit/>
        </a:bodyPr>
        <a:lstStyle/>
        <a:p>
          <a:pPr marL="0" lvl="0" indent="0" algn="ctr" defTabSz="1244600">
            <a:lnSpc>
              <a:spcPct val="90000"/>
            </a:lnSpc>
            <a:spcBef>
              <a:spcPct val="0"/>
            </a:spcBef>
            <a:spcAft>
              <a:spcPct val="35000"/>
            </a:spcAft>
            <a:buNone/>
          </a:pPr>
          <a:r>
            <a:rPr lang="en-US" sz="2800" kern="1200" dirty="0"/>
            <a:t>&lt;select&gt;</a:t>
          </a:r>
        </a:p>
      </dsp:txBody>
      <dsp:txXfrm>
        <a:off x="4882018" y="1350913"/>
        <a:ext cx="1959038" cy="726803"/>
      </dsp:txXfrm>
    </dsp:sp>
    <dsp:sp modelId="{7F4A9833-E820-4921-A0E1-A14744886B89}">
      <dsp:nvSpPr>
        <dsp:cNvPr id="0" name=""/>
        <dsp:cNvSpPr/>
      </dsp:nvSpPr>
      <dsp:spPr>
        <a:xfrm>
          <a:off x="7037042" y="1136"/>
          <a:ext cx="1959038" cy="1349777"/>
        </a:xfrm>
        <a:prstGeom prst="round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1D3645-E96D-4082-ABE8-48EDD66FBE2E}">
      <dsp:nvSpPr>
        <dsp:cNvPr id="0" name=""/>
        <dsp:cNvSpPr/>
      </dsp:nvSpPr>
      <dsp:spPr>
        <a:xfrm>
          <a:off x="7037042" y="1350913"/>
          <a:ext cx="1959038" cy="72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0" numCol="1" spcCol="1270" anchor="t" anchorCtr="0">
          <a:noAutofit/>
        </a:bodyPr>
        <a:lstStyle/>
        <a:p>
          <a:pPr marL="0" lvl="0" indent="0" algn="ctr" defTabSz="1244600">
            <a:lnSpc>
              <a:spcPct val="90000"/>
            </a:lnSpc>
            <a:spcBef>
              <a:spcPct val="0"/>
            </a:spcBef>
            <a:spcAft>
              <a:spcPct val="35000"/>
            </a:spcAft>
            <a:buNone/>
          </a:pPr>
          <a:r>
            <a:rPr lang="en-US" sz="2800" kern="1200" dirty="0"/>
            <a:t>&lt;</a:t>
          </a:r>
          <a:r>
            <a:rPr lang="en-US" sz="2800" kern="1200" dirty="0" err="1"/>
            <a:t>textarea</a:t>
          </a:r>
          <a:r>
            <a:rPr lang="en-US" sz="2800" kern="1200" dirty="0"/>
            <a:t>&gt;</a:t>
          </a:r>
        </a:p>
      </dsp:txBody>
      <dsp:txXfrm>
        <a:off x="7037042" y="1350913"/>
        <a:ext cx="1959038" cy="726803"/>
      </dsp:txXfrm>
    </dsp:sp>
    <dsp:sp modelId="{5A5A9691-7CFB-4884-8F12-42715C651829}">
      <dsp:nvSpPr>
        <dsp:cNvPr id="0" name=""/>
        <dsp:cNvSpPr/>
      </dsp:nvSpPr>
      <dsp:spPr>
        <a:xfrm>
          <a:off x="1649480" y="2273620"/>
          <a:ext cx="1959038" cy="1349777"/>
        </a:xfrm>
        <a:prstGeom prst="round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AE6B2-DB1C-49E4-A6AA-6D4434DF54B9}">
      <dsp:nvSpPr>
        <dsp:cNvPr id="0" name=""/>
        <dsp:cNvSpPr/>
      </dsp:nvSpPr>
      <dsp:spPr>
        <a:xfrm>
          <a:off x="1649480" y="3623398"/>
          <a:ext cx="1959038" cy="72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0" numCol="1" spcCol="1270" anchor="t" anchorCtr="0">
          <a:noAutofit/>
        </a:bodyPr>
        <a:lstStyle/>
        <a:p>
          <a:pPr marL="0" lvl="0" indent="0" algn="ctr" defTabSz="1244600">
            <a:lnSpc>
              <a:spcPct val="90000"/>
            </a:lnSpc>
            <a:spcBef>
              <a:spcPct val="0"/>
            </a:spcBef>
            <a:spcAft>
              <a:spcPct val="35000"/>
            </a:spcAft>
            <a:buNone/>
          </a:pPr>
          <a:r>
            <a:rPr lang="en-US" sz="2800" kern="1200" dirty="0"/>
            <a:t>&lt;button&gt;</a:t>
          </a:r>
        </a:p>
      </dsp:txBody>
      <dsp:txXfrm>
        <a:off x="1649480" y="3623398"/>
        <a:ext cx="1959038" cy="726803"/>
      </dsp:txXfrm>
    </dsp:sp>
    <dsp:sp modelId="{AA4F4DBF-F14E-468A-A58C-30E43FD1AD8E}">
      <dsp:nvSpPr>
        <dsp:cNvPr id="0" name=""/>
        <dsp:cNvSpPr/>
      </dsp:nvSpPr>
      <dsp:spPr>
        <a:xfrm>
          <a:off x="3804505" y="2273620"/>
          <a:ext cx="1959038" cy="1349777"/>
        </a:xfrm>
        <a:prstGeom prst="round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0B84F4-7501-4D0F-B4D1-4E2CBF5E60A6}">
      <dsp:nvSpPr>
        <dsp:cNvPr id="0" name=""/>
        <dsp:cNvSpPr/>
      </dsp:nvSpPr>
      <dsp:spPr>
        <a:xfrm>
          <a:off x="3804505" y="3623398"/>
          <a:ext cx="1959038" cy="72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0" numCol="1" spcCol="1270" anchor="t" anchorCtr="0">
          <a:noAutofit/>
        </a:bodyPr>
        <a:lstStyle/>
        <a:p>
          <a:pPr marL="0" lvl="0" indent="0" algn="ctr" defTabSz="1244600">
            <a:lnSpc>
              <a:spcPct val="90000"/>
            </a:lnSpc>
            <a:spcBef>
              <a:spcPct val="0"/>
            </a:spcBef>
            <a:spcAft>
              <a:spcPct val="35000"/>
            </a:spcAft>
            <a:buNone/>
          </a:pPr>
          <a:r>
            <a:rPr lang="en-US" sz="2800" kern="1200"/>
            <a:t>&lt;fieldset&gt;</a:t>
          </a:r>
        </a:p>
      </dsp:txBody>
      <dsp:txXfrm>
        <a:off x="3804505" y="3623398"/>
        <a:ext cx="1959038" cy="726803"/>
      </dsp:txXfrm>
    </dsp:sp>
    <dsp:sp modelId="{7105BFFD-8088-4CCF-9955-0076A5941DEC}">
      <dsp:nvSpPr>
        <dsp:cNvPr id="0" name=""/>
        <dsp:cNvSpPr/>
      </dsp:nvSpPr>
      <dsp:spPr>
        <a:xfrm>
          <a:off x="6085614" y="2257855"/>
          <a:ext cx="1959038" cy="1349777"/>
        </a:xfrm>
        <a:prstGeom prst="roundRect">
          <a:avLst/>
        </a:prstGeom>
        <a:blipFill dpi="0" rotWithShape="1">
          <a:blip xmlns:r="http://schemas.openxmlformats.org/officeDocument/2006/relationships" r:embed="rId13">
            <a:extLst>
              <a:ext uri="{96DAC541-7B7A-43D3-8B79-37D633B846F1}">
                <asvg:svgBlip xmlns:asvg="http://schemas.microsoft.com/office/drawing/2016/SVG/main" r:embed="rId14"/>
              </a:ext>
            </a:extLst>
          </a:blip>
          <a:srcRect/>
          <a:stretch>
            <a:fillRect t="-12697" r="12480" b="-1508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5D50E-C1EF-4D8F-BE6B-585282D37BB6}">
      <dsp:nvSpPr>
        <dsp:cNvPr id="0" name=""/>
        <dsp:cNvSpPr/>
      </dsp:nvSpPr>
      <dsp:spPr>
        <a:xfrm>
          <a:off x="5959530" y="3623398"/>
          <a:ext cx="1959038" cy="72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0" numCol="1" spcCol="1270" anchor="t" anchorCtr="0">
          <a:noAutofit/>
        </a:bodyPr>
        <a:lstStyle/>
        <a:p>
          <a:pPr marL="0" lvl="0" indent="0" algn="ctr" defTabSz="1244600">
            <a:lnSpc>
              <a:spcPct val="90000"/>
            </a:lnSpc>
            <a:spcBef>
              <a:spcPct val="0"/>
            </a:spcBef>
            <a:spcAft>
              <a:spcPct val="35000"/>
            </a:spcAft>
            <a:buNone/>
          </a:pPr>
          <a:r>
            <a:rPr lang="en-US" sz="2800" kern="1200"/>
            <a:t>&lt;option&gt;</a:t>
          </a:r>
        </a:p>
      </dsp:txBody>
      <dsp:txXfrm>
        <a:off x="5959530" y="3623398"/>
        <a:ext cx="1959038" cy="7268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EC51A-86D6-41A7-A41E-98CF3EC74D0F}">
      <dsp:nvSpPr>
        <dsp:cNvPr id="0" name=""/>
        <dsp:cNvSpPr/>
      </dsp:nvSpPr>
      <dsp:spPr>
        <a:xfrm>
          <a:off x="2490743" y="60668"/>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10042D-D2A2-4316-9318-42B3134B3AE5}">
      <dsp:nvSpPr>
        <dsp:cNvPr id="0" name=""/>
        <dsp:cNvSpPr/>
      </dsp:nvSpPr>
      <dsp:spPr>
        <a:xfrm>
          <a:off x="2958743" y="528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4015BC-0A81-495C-8106-C1A98D96734E}">
      <dsp:nvSpPr>
        <dsp:cNvPr id="0" name=""/>
        <dsp:cNvSpPr/>
      </dsp:nvSpPr>
      <dsp:spPr>
        <a:xfrm>
          <a:off x="1788743" y="2940669"/>
          <a:ext cx="36000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The &lt;input&gt; element can be displayed in several ways, depending on the type attribute.</a:t>
          </a:r>
        </a:p>
      </dsp:txBody>
      <dsp:txXfrm>
        <a:off x="1788743" y="2940669"/>
        <a:ext cx="3600000" cy="1350000"/>
      </dsp:txXfrm>
    </dsp:sp>
    <dsp:sp modelId="{18E777B0-A985-4535-A39C-F1B1B0CADC82}">
      <dsp:nvSpPr>
        <dsp:cNvPr id="0" name=""/>
        <dsp:cNvSpPr/>
      </dsp:nvSpPr>
      <dsp:spPr>
        <a:xfrm>
          <a:off x="6720743" y="60668"/>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9A364-A770-4524-B199-25CAD3C5EF69}">
      <dsp:nvSpPr>
        <dsp:cNvPr id="0" name=""/>
        <dsp:cNvSpPr/>
      </dsp:nvSpPr>
      <dsp:spPr>
        <a:xfrm>
          <a:off x="7188743" y="528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B48900-A38F-45BD-B85E-DEDE0FC35C95}">
      <dsp:nvSpPr>
        <dsp:cNvPr id="0" name=""/>
        <dsp:cNvSpPr/>
      </dsp:nvSpPr>
      <dsp:spPr>
        <a:xfrm>
          <a:off x="6018743" y="2940669"/>
          <a:ext cx="36000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The &lt;input&gt; tag is an empty element, meaning that it doesn't need a closing tag</a:t>
          </a:r>
        </a:p>
      </dsp:txBody>
      <dsp:txXfrm>
        <a:off x="6018743" y="2940669"/>
        <a:ext cx="3600000" cy="135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6DD36-8542-4860-A17C-58FB9DA5EB2E}">
      <dsp:nvSpPr>
        <dsp:cNvPr id="0" name=""/>
        <dsp:cNvSpPr/>
      </dsp:nvSpPr>
      <dsp:spPr>
        <a:xfrm>
          <a:off x="4019" y="199418"/>
          <a:ext cx="2176078" cy="13056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type="button"&gt;</a:t>
          </a:r>
        </a:p>
      </dsp:txBody>
      <dsp:txXfrm>
        <a:off x="4019" y="199418"/>
        <a:ext cx="2176078" cy="1305647"/>
      </dsp:txXfrm>
    </dsp:sp>
    <dsp:sp modelId="{B1CD4997-5FC7-4212-9D9D-45CEEEA539C4}">
      <dsp:nvSpPr>
        <dsp:cNvPr id="0" name=""/>
        <dsp:cNvSpPr/>
      </dsp:nvSpPr>
      <dsp:spPr>
        <a:xfrm>
          <a:off x="2397705" y="199418"/>
          <a:ext cx="2176078" cy="1305647"/>
        </a:xfrm>
        <a:prstGeom prst="rect">
          <a:avLst/>
        </a:prstGeom>
        <a:solidFill>
          <a:schemeClr val="accent2">
            <a:hueOff val="-103300"/>
            <a:satOff val="-709"/>
            <a:lumOff val="3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type="checkbox"&gt;</a:t>
          </a:r>
        </a:p>
      </dsp:txBody>
      <dsp:txXfrm>
        <a:off x="2397705" y="199418"/>
        <a:ext cx="2176078" cy="1305647"/>
      </dsp:txXfrm>
    </dsp:sp>
    <dsp:sp modelId="{3E8D1E5A-9D81-43D3-BE73-FBEFA9C4CFAF}">
      <dsp:nvSpPr>
        <dsp:cNvPr id="0" name=""/>
        <dsp:cNvSpPr/>
      </dsp:nvSpPr>
      <dsp:spPr>
        <a:xfrm>
          <a:off x="4791392" y="199418"/>
          <a:ext cx="2176078" cy="1305647"/>
        </a:xfrm>
        <a:prstGeom prst="rect">
          <a:avLst/>
        </a:prstGeom>
        <a:solidFill>
          <a:schemeClr val="accent2">
            <a:hueOff val="-206600"/>
            <a:satOff val="-1418"/>
            <a:lumOff val="7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type="color"&gt;</a:t>
          </a:r>
        </a:p>
      </dsp:txBody>
      <dsp:txXfrm>
        <a:off x="4791392" y="199418"/>
        <a:ext cx="2176078" cy="1305647"/>
      </dsp:txXfrm>
    </dsp:sp>
    <dsp:sp modelId="{BBFACA4D-3E00-4450-800A-08CE256B0AE0}">
      <dsp:nvSpPr>
        <dsp:cNvPr id="0" name=""/>
        <dsp:cNvSpPr/>
      </dsp:nvSpPr>
      <dsp:spPr>
        <a:xfrm>
          <a:off x="7185078" y="199418"/>
          <a:ext cx="2176078" cy="1305647"/>
        </a:xfrm>
        <a:prstGeom prst="rect">
          <a:avLst/>
        </a:prstGeom>
        <a:solidFill>
          <a:schemeClr val="accent2">
            <a:hueOff val="-309900"/>
            <a:satOff val="-2127"/>
            <a:lumOff val="1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type="date"&gt;</a:t>
          </a:r>
        </a:p>
      </dsp:txBody>
      <dsp:txXfrm>
        <a:off x="7185078" y="199418"/>
        <a:ext cx="2176078" cy="1305647"/>
      </dsp:txXfrm>
    </dsp:sp>
    <dsp:sp modelId="{77FA84AA-50E1-4D46-B1B6-03F6D008655D}">
      <dsp:nvSpPr>
        <dsp:cNvPr id="0" name=""/>
        <dsp:cNvSpPr/>
      </dsp:nvSpPr>
      <dsp:spPr>
        <a:xfrm>
          <a:off x="9578765" y="199418"/>
          <a:ext cx="2176078" cy="1305647"/>
        </a:xfrm>
        <a:prstGeom prst="rect">
          <a:avLst/>
        </a:prstGeom>
        <a:solidFill>
          <a:schemeClr val="accent2">
            <a:hueOff val="-413200"/>
            <a:satOff val="-2835"/>
            <a:lumOff val="14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type="email"&gt;</a:t>
          </a:r>
        </a:p>
      </dsp:txBody>
      <dsp:txXfrm>
        <a:off x="9578765" y="199418"/>
        <a:ext cx="2176078" cy="1305647"/>
      </dsp:txXfrm>
    </dsp:sp>
    <dsp:sp modelId="{2501173A-33E3-4627-83FD-B6FFE830EBAE}">
      <dsp:nvSpPr>
        <dsp:cNvPr id="0" name=""/>
        <dsp:cNvSpPr/>
      </dsp:nvSpPr>
      <dsp:spPr>
        <a:xfrm>
          <a:off x="4019" y="1722673"/>
          <a:ext cx="2176078" cy="1305647"/>
        </a:xfrm>
        <a:prstGeom prst="rect">
          <a:avLst/>
        </a:prstGeom>
        <a:solidFill>
          <a:schemeClr val="accent2">
            <a:hueOff val="-516500"/>
            <a:satOff val="-3544"/>
            <a:lumOff val="18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type="file"&gt;</a:t>
          </a:r>
        </a:p>
      </dsp:txBody>
      <dsp:txXfrm>
        <a:off x="4019" y="1722673"/>
        <a:ext cx="2176078" cy="1305647"/>
      </dsp:txXfrm>
    </dsp:sp>
    <dsp:sp modelId="{EA4911B6-EF27-48D2-9D27-27DC07B3E00B}">
      <dsp:nvSpPr>
        <dsp:cNvPr id="0" name=""/>
        <dsp:cNvSpPr/>
      </dsp:nvSpPr>
      <dsp:spPr>
        <a:xfrm>
          <a:off x="2397705" y="1722673"/>
          <a:ext cx="2176078" cy="1305647"/>
        </a:xfrm>
        <a:prstGeom prst="rect">
          <a:avLst/>
        </a:prstGeom>
        <a:solidFill>
          <a:schemeClr val="accent2">
            <a:hueOff val="-619800"/>
            <a:satOff val="-4253"/>
            <a:lumOff val="21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type="number"&gt;</a:t>
          </a:r>
        </a:p>
      </dsp:txBody>
      <dsp:txXfrm>
        <a:off x="2397705" y="1722673"/>
        <a:ext cx="2176078" cy="1305647"/>
      </dsp:txXfrm>
    </dsp:sp>
    <dsp:sp modelId="{07675BD0-1B92-45AE-B993-D061B43522BA}">
      <dsp:nvSpPr>
        <dsp:cNvPr id="0" name=""/>
        <dsp:cNvSpPr/>
      </dsp:nvSpPr>
      <dsp:spPr>
        <a:xfrm>
          <a:off x="4791392" y="1722673"/>
          <a:ext cx="2176078" cy="1305647"/>
        </a:xfrm>
        <a:prstGeom prst="rect">
          <a:avLst/>
        </a:prstGeom>
        <a:solidFill>
          <a:schemeClr val="accent2">
            <a:hueOff val="-723100"/>
            <a:satOff val="-4962"/>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type="password"&gt;</a:t>
          </a:r>
        </a:p>
      </dsp:txBody>
      <dsp:txXfrm>
        <a:off x="4791392" y="1722673"/>
        <a:ext cx="2176078" cy="1305647"/>
      </dsp:txXfrm>
    </dsp:sp>
    <dsp:sp modelId="{47CE025C-7418-4CB3-8E4D-C04C58C6424F}">
      <dsp:nvSpPr>
        <dsp:cNvPr id="0" name=""/>
        <dsp:cNvSpPr/>
      </dsp:nvSpPr>
      <dsp:spPr>
        <a:xfrm>
          <a:off x="7185078" y="1722673"/>
          <a:ext cx="2176078" cy="1305647"/>
        </a:xfrm>
        <a:prstGeom prst="rect">
          <a:avLst/>
        </a:prstGeom>
        <a:solidFill>
          <a:schemeClr val="accent2">
            <a:hueOff val="-826400"/>
            <a:satOff val="-5671"/>
            <a:lumOff val="29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type="radio"&gt;</a:t>
          </a:r>
        </a:p>
      </dsp:txBody>
      <dsp:txXfrm>
        <a:off x="7185078" y="1722673"/>
        <a:ext cx="2176078" cy="1305647"/>
      </dsp:txXfrm>
    </dsp:sp>
    <dsp:sp modelId="{BAFB7E95-3904-4BD0-8B76-85F4D0D4F324}">
      <dsp:nvSpPr>
        <dsp:cNvPr id="0" name=""/>
        <dsp:cNvSpPr/>
      </dsp:nvSpPr>
      <dsp:spPr>
        <a:xfrm>
          <a:off x="9578765" y="1722673"/>
          <a:ext cx="2176078" cy="1305647"/>
        </a:xfrm>
        <a:prstGeom prst="rect">
          <a:avLst/>
        </a:prstGeom>
        <a:solidFill>
          <a:schemeClr val="accent2">
            <a:hueOff val="-929700"/>
            <a:satOff val="-6380"/>
            <a:lumOff val="32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type="range"&gt;</a:t>
          </a:r>
        </a:p>
      </dsp:txBody>
      <dsp:txXfrm>
        <a:off x="9578765" y="1722673"/>
        <a:ext cx="2176078" cy="1305647"/>
      </dsp:txXfrm>
    </dsp:sp>
    <dsp:sp modelId="{2471CE0C-2353-49FA-BBF0-3C5EEFA45F9E}">
      <dsp:nvSpPr>
        <dsp:cNvPr id="0" name=""/>
        <dsp:cNvSpPr/>
      </dsp:nvSpPr>
      <dsp:spPr>
        <a:xfrm>
          <a:off x="4019" y="3245928"/>
          <a:ext cx="2176078" cy="1305647"/>
        </a:xfrm>
        <a:prstGeom prst="rect">
          <a:avLst/>
        </a:prstGeom>
        <a:solidFill>
          <a:schemeClr val="accent2">
            <a:hueOff val="-1033000"/>
            <a:satOff val="-7089"/>
            <a:lumOff val="36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type="search"&gt;</a:t>
          </a:r>
        </a:p>
      </dsp:txBody>
      <dsp:txXfrm>
        <a:off x="4019" y="3245928"/>
        <a:ext cx="2176078" cy="1305647"/>
      </dsp:txXfrm>
    </dsp:sp>
    <dsp:sp modelId="{729CABEA-A269-4433-9479-066AE5B1F59B}">
      <dsp:nvSpPr>
        <dsp:cNvPr id="0" name=""/>
        <dsp:cNvSpPr/>
      </dsp:nvSpPr>
      <dsp:spPr>
        <a:xfrm>
          <a:off x="2397705" y="3245928"/>
          <a:ext cx="2176078" cy="1305647"/>
        </a:xfrm>
        <a:prstGeom prst="rect">
          <a:avLst/>
        </a:prstGeom>
        <a:solidFill>
          <a:schemeClr val="accent2">
            <a:hueOff val="-1136300"/>
            <a:satOff val="-7797"/>
            <a:lumOff val="40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type="submit"&gt;</a:t>
          </a:r>
        </a:p>
      </dsp:txBody>
      <dsp:txXfrm>
        <a:off x="2397705" y="3245928"/>
        <a:ext cx="2176078" cy="1305647"/>
      </dsp:txXfrm>
    </dsp:sp>
    <dsp:sp modelId="{0DCB63FB-12ED-4163-BA34-B0279FF60CD2}">
      <dsp:nvSpPr>
        <dsp:cNvPr id="0" name=""/>
        <dsp:cNvSpPr/>
      </dsp:nvSpPr>
      <dsp:spPr>
        <a:xfrm>
          <a:off x="4791392" y="3245928"/>
          <a:ext cx="2176078" cy="1305647"/>
        </a:xfrm>
        <a:prstGeom prst="rect">
          <a:avLst/>
        </a:prstGeom>
        <a:solidFill>
          <a:schemeClr val="accent2">
            <a:hueOff val="-1239600"/>
            <a:satOff val="-8506"/>
            <a:lumOff val="43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a:t>
          </a:r>
          <a:r>
            <a:rPr lang="en-US" sz="2000" kern="1200" dirty="0" err="1"/>
            <a:t>tel</a:t>
          </a:r>
          <a:r>
            <a:rPr lang="en-US" sz="2000" kern="1200" dirty="0"/>
            <a:t>"&gt;</a:t>
          </a:r>
        </a:p>
      </dsp:txBody>
      <dsp:txXfrm>
        <a:off x="4791392" y="3245928"/>
        <a:ext cx="2176078" cy="1305647"/>
      </dsp:txXfrm>
    </dsp:sp>
    <dsp:sp modelId="{4424F053-5F1F-4A35-8B27-47451C8565C7}">
      <dsp:nvSpPr>
        <dsp:cNvPr id="0" name=""/>
        <dsp:cNvSpPr/>
      </dsp:nvSpPr>
      <dsp:spPr>
        <a:xfrm>
          <a:off x="7185078" y="3245928"/>
          <a:ext cx="2176078" cy="1305647"/>
        </a:xfrm>
        <a:prstGeom prst="rect">
          <a:avLst/>
        </a:prstGeom>
        <a:solidFill>
          <a:schemeClr val="accent2">
            <a:hueOff val="-1342900"/>
            <a:satOff val="-9215"/>
            <a:lumOff val="47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type="text"&gt;</a:t>
          </a:r>
        </a:p>
      </dsp:txBody>
      <dsp:txXfrm>
        <a:off x="7185078" y="3245928"/>
        <a:ext cx="2176078" cy="1305647"/>
      </dsp:txXfrm>
    </dsp:sp>
    <dsp:sp modelId="{5C1016AB-4CA8-4264-8E8D-42F6C7CD8241}">
      <dsp:nvSpPr>
        <dsp:cNvPr id="0" name=""/>
        <dsp:cNvSpPr/>
      </dsp:nvSpPr>
      <dsp:spPr>
        <a:xfrm>
          <a:off x="9578765" y="3245928"/>
          <a:ext cx="2176078" cy="1305647"/>
        </a:xfrm>
        <a:prstGeom prst="rect">
          <a:avLst/>
        </a:prstGeom>
        <a:solidFill>
          <a:schemeClr val="accent2">
            <a:hueOff val="-1446200"/>
            <a:satOff val="-9924"/>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a:t>
          </a:r>
          <a:r>
            <a:rPr lang="en-US" sz="2000" kern="1200" dirty="0" err="1"/>
            <a:t>url</a:t>
          </a:r>
          <a:r>
            <a:rPr lang="en-US" sz="2000" kern="1200" dirty="0"/>
            <a:t>"&gt;</a:t>
          </a:r>
        </a:p>
      </dsp:txBody>
      <dsp:txXfrm>
        <a:off x="9578765" y="3245928"/>
        <a:ext cx="2176078" cy="1305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1F0FB-5A95-43AE-A254-C8EC0F1F4833}" type="datetimeFigureOut">
              <a:rPr lang="en-US" smtClean="0"/>
              <a:t>3/17/2021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E426F-D8C4-439D-9B6D-C97825B0B21E}" type="slidenum">
              <a:rPr lang="en-US" smtClean="0"/>
              <a:t>‹#›</a:t>
            </a:fld>
            <a:endParaRPr lang="en-US"/>
          </a:p>
        </p:txBody>
      </p:sp>
    </p:spTree>
    <p:extLst>
      <p:ext uri="{BB962C8B-B14F-4D97-AF65-F5344CB8AC3E}">
        <p14:creationId xmlns:p14="http://schemas.microsoft.com/office/powerpoint/2010/main" val="277302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3</a:t>
            </a:fld>
            <a:endParaRPr lang="en-US"/>
          </a:p>
        </p:txBody>
      </p:sp>
    </p:spTree>
    <p:extLst>
      <p:ext uri="{BB962C8B-B14F-4D97-AF65-F5344CB8AC3E}">
        <p14:creationId xmlns:p14="http://schemas.microsoft.com/office/powerpoint/2010/main" val="2091596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rPr>
              <a:t>POINT 3) So rather than just giving the browser a bunch of text, with HTML you can use tags to tell the browser what text is in a heading, what text is a paragraph, what text needs to be emphasized, or even where images need to be placed</a:t>
            </a:r>
          </a:p>
          <a:p>
            <a:endParaRPr lang="en-US"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rPr>
              <a:t>A browser does not display the HTML tags, but uses them to determine how to display the document</a:t>
            </a:r>
          </a:p>
          <a:p>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14</a:t>
            </a:fld>
            <a:endParaRPr lang="en-US"/>
          </a:p>
        </p:txBody>
      </p:sp>
    </p:spTree>
    <p:extLst>
      <p:ext uri="{BB962C8B-B14F-4D97-AF65-F5344CB8AC3E}">
        <p14:creationId xmlns:p14="http://schemas.microsoft.com/office/powerpoint/2010/main" val="6516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15</a:t>
            </a:fld>
            <a:endParaRPr lang="en-US" dirty="0"/>
          </a:p>
        </p:txBody>
      </p:sp>
    </p:spTree>
    <p:extLst>
      <p:ext uri="{BB962C8B-B14F-4D97-AF65-F5344CB8AC3E}">
        <p14:creationId xmlns:p14="http://schemas.microsoft.com/office/powerpoint/2010/main" val="2741879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about each element on MDN</a:t>
            </a:r>
            <a:endParaRPr lang="ar-JO"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&lt;title&gt; : </a:t>
            </a:r>
            <a:r>
              <a:rPr kumimoji="0" lang="en-US" altLang="en-US" sz="1200" b="0" i="0" u="none" strike="noStrike" cap="none" normalizeH="0" baseline="0" dirty="0">
                <a:ln>
                  <a:noFill/>
                </a:ln>
                <a:solidFill>
                  <a:srgbClr val="000000"/>
                </a:solidFill>
                <a:effectLst/>
                <a:latin typeface="Verdana" panose="020B0604030504040204" pitchFamily="34" charset="0"/>
              </a:rPr>
              <a:t>shown in the browser's title bar or in the page's tab)</a:t>
            </a:r>
          </a:p>
        </p:txBody>
      </p:sp>
      <p:sp>
        <p:nvSpPr>
          <p:cNvPr id="4" name="Slide Number Placeholder 3"/>
          <p:cNvSpPr>
            <a:spLocks noGrp="1"/>
          </p:cNvSpPr>
          <p:nvPr>
            <p:ph type="sldNum" sz="quarter" idx="5"/>
          </p:nvPr>
        </p:nvSpPr>
        <p:spPr/>
        <p:txBody>
          <a:bodyPr/>
          <a:lstStyle/>
          <a:p>
            <a:fld id="{C1FE426F-D8C4-439D-9B6D-C97825B0B21E}" type="slidenum">
              <a:rPr lang="en-US" smtClean="0"/>
              <a:t>17</a:t>
            </a:fld>
            <a:endParaRPr lang="en-US"/>
          </a:p>
        </p:txBody>
      </p:sp>
    </p:spTree>
    <p:extLst>
      <p:ext uri="{BB962C8B-B14F-4D97-AF65-F5344CB8AC3E}">
        <p14:creationId xmlns:p14="http://schemas.microsoft.com/office/powerpoint/2010/main" val="220167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about each element on MDN</a:t>
            </a:r>
            <a:endParaRPr lang="ar-JO"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&lt;title&gt; : </a:t>
            </a:r>
            <a:r>
              <a:rPr kumimoji="0" lang="en-US" altLang="en-US" sz="1200" b="0" i="0" u="none" strike="noStrike" cap="none" normalizeH="0" baseline="0" dirty="0">
                <a:ln>
                  <a:noFill/>
                </a:ln>
                <a:solidFill>
                  <a:srgbClr val="000000"/>
                </a:solidFill>
                <a:effectLst/>
                <a:latin typeface="Verdana" panose="020B0604030504040204" pitchFamily="34" charset="0"/>
              </a:rPr>
              <a:t>shown in the browser's title bar or in the page's tab)</a:t>
            </a:r>
          </a:p>
        </p:txBody>
      </p:sp>
      <p:sp>
        <p:nvSpPr>
          <p:cNvPr id="4" name="Slide Number Placeholder 3"/>
          <p:cNvSpPr>
            <a:spLocks noGrp="1"/>
          </p:cNvSpPr>
          <p:nvPr>
            <p:ph type="sldNum" sz="quarter" idx="5"/>
          </p:nvPr>
        </p:nvSpPr>
        <p:spPr/>
        <p:txBody>
          <a:bodyPr/>
          <a:lstStyle/>
          <a:p>
            <a:fld id="{C1FE426F-D8C4-439D-9B6D-C97825B0B21E}" type="slidenum">
              <a:rPr lang="en-US" smtClean="0"/>
              <a:t>18</a:t>
            </a:fld>
            <a:endParaRPr lang="en-US"/>
          </a:p>
        </p:txBody>
      </p:sp>
    </p:spTree>
    <p:extLst>
      <p:ext uri="{BB962C8B-B14F-4D97-AF65-F5344CB8AC3E}">
        <p14:creationId xmlns:p14="http://schemas.microsoft.com/office/powerpoint/2010/main" val="1495126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u="sng" dirty="0"/>
              <a:t>Heading: </a:t>
            </a:r>
          </a:p>
          <a:p>
            <a:r>
              <a:rPr lang="en-US" dirty="0"/>
              <a:t>&lt;h1&gt; defines the most important heading. &lt;h6&gt; defines the least important heading</a:t>
            </a:r>
          </a:p>
          <a:p>
            <a:endParaRPr lang="en-US" dirty="0"/>
          </a:p>
          <a:p>
            <a:r>
              <a:rPr lang="en-US" sz="2000" b="1" u="sng" dirty="0"/>
              <a:t>LINKS</a:t>
            </a:r>
            <a:r>
              <a:rPr lang="en-US" sz="2000" b="1" dirty="0"/>
              <a:t>: </a:t>
            </a:r>
            <a:r>
              <a:rPr lang="en-US" sz="3200" dirty="0"/>
              <a:t>The link's destination is specified in the </a:t>
            </a:r>
            <a:r>
              <a:rPr lang="en-US" sz="3200" dirty="0" err="1"/>
              <a:t>href</a:t>
            </a:r>
            <a:r>
              <a:rPr lang="en-US" sz="3200" dirty="0"/>
              <a:t> attribute. </a:t>
            </a:r>
            <a:endParaRPr lang="en-US" sz="2000" b="1" dirty="0"/>
          </a:p>
          <a:p>
            <a:pPr algn="l"/>
            <a:r>
              <a:rPr lang="en-US" b="1" i="0" dirty="0">
                <a:solidFill>
                  <a:srgbClr val="000000"/>
                </a:solidFill>
                <a:effectLst/>
                <a:latin typeface="Verdana" panose="020B0604030504040204" pitchFamily="34" charset="0"/>
              </a:rPr>
              <a:t>1. Absolute URL</a:t>
            </a:r>
            <a:r>
              <a:rPr lang="en-US" b="0" i="0" dirty="0">
                <a:solidFill>
                  <a:srgbClr val="000000"/>
                </a:solidFill>
                <a:effectLst/>
                <a:latin typeface="Verdana" panose="020B0604030504040204" pitchFamily="34" charset="0"/>
              </a:rPr>
              <a:t> - Links to an external image that is hosted on another website. Example: </a:t>
            </a:r>
            <a:r>
              <a:rPr lang="en-US" b="0" i="0" dirty="0" err="1">
                <a:solidFill>
                  <a:srgbClr val="000000"/>
                </a:solidFill>
                <a:effectLst/>
                <a:latin typeface="Verdana" panose="020B0604030504040204" pitchFamily="34" charset="0"/>
              </a:rPr>
              <a:t>src</a:t>
            </a:r>
            <a:r>
              <a:rPr lang="en-US" b="0" i="0" dirty="0">
                <a:solidFill>
                  <a:srgbClr val="000000"/>
                </a:solidFill>
                <a:effectLst/>
                <a:latin typeface="Verdana" panose="020B0604030504040204" pitchFamily="34" charset="0"/>
              </a:rPr>
              <a:t>="https://www.test.com/images/img.jpg".</a:t>
            </a:r>
          </a:p>
          <a:p>
            <a:pPr algn="l"/>
            <a:r>
              <a:rPr lang="en-US" b="1" i="0" dirty="0">
                <a:solidFill>
                  <a:srgbClr val="000000"/>
                </a:solidFill>
                <a:effectLst/>
                <a:latin typeface="Verdana" panose="020B0604030504040204" pitchFamily="34" charset="0"/>
              </a:rPr>
              <a:t>2. Relative URL</a:t>
            </a:r>
            <a:r>
              <a:rPr lang="en-US" b="0" i="0" dirty="0">
                <a:solidFill>
                  <a:srgbClr val="000000"/>
                </a:solidFill>
                <a:effectLst/>
                <a:latin typeface="Verdana" panose="020B0604030504040204" pitchFamily="34" charset="0"/>
              </a:rPr>
              <a:t> - Links to an image that is hosted within the website. Here, the URL does not include the domain name. </a:t>
            </a:r>
          </a:p>
          <a:p>
            <a:pPr algn="l"/>
            <a:r>
              <a:rPr lang="en-US" b="0" i="0" dirty="0">
                <a:solidFill>
                  <a:srgbClr val="000000"/>
                </a:solidFill>
                <a:effectLst/>
                <a:latin typeface="Verdana" panose="020B0604030504040204" pitchFamily="34" charset="0"/>
              </a:rPr>
              <a:t> If the URL begins without a slash, it will be relative to the current page. Example: </a:t>
            </a:r>
            <a:r>
              <a:rPr lang="en-US" b="0" i="0" dirty="0" err="1">
                <a:solidFill>
                  <a:srgbClr val="000000"/>
                </a:solidFill>
                <a:effectLst/>
                <a:latin typeface="Verdana" panose="020B0604030504040204" pitchFamily="34" charset="0"/>
              </a:rPr>
              <a:t>src</a:t>
            </a:r>
            <a:r>
              <a:rPr lang="en-US" b="0" i="0" dirty="0">
                <a:solidFill>
                  <a:srgbClr val="000000"/>
                </a:solidFill>
                <a:effectLst/>
                <a:latin typeface="Verdana" panose="020B0604030504040204" pitchFamily="34" charset="0"/>
              </a:rPr>
              <a:t>="img.jpg".</a:t>
            </a:r>
          </a:p>
          <a:p>
            <a:pPr algn="l"/>
            <a:r>
              <a:rPr lang="en-US" b="0" i="0" dirty="0">
                <a:solidFill>
                  <a:srgbClr val="000000"/>
                </a:solidFill>
                <a:effectLst/>
                <a:latin typeface="Verdana" panose="020B0604030504040204" pitchFamily="34" charset="0"/>
              </a:rPr>
              <a:t> If the URL begins with a slash, it will be relative to the domain. Example: </a:t>
            </a:r>
            <a:r>
              <a:rPr lang="en-US" b="0" i="0" dirty="0" err="1">
                <a:solidFill>
                  <a:srgbClr val="000000"/>
                </a:solidFill>
                <a:effectLst/>
                <a:latin typeface="Verdana" panose="020B0604030504040204" pitchFamily="34" charset="0"/>
              </a:rPr>
              <a:t>src</a:t>
            </a:r>
            <a:r>
              <a:rPr lang="en-US" b="0" i="0" dirty="0">
                <a:solidFill>
                  <a:srgbClr val="000000"/>
                </a:solidFill>
                <a:effectLst/>
                <a:latin typeface="Verdana" panose="020B0604030504040204" pitchFamily="34" charset="0"/>
              </a:rPr>
              <a:t>="/images/img.jpg".</a:t>
            </a:r>
          </a:p>
          <a:p>
            <a:pPr algn="l"/>
            <a:r>
              <a:rPr lang="en-US" b="1" i="0" dirty="0">
                <a:solidFill>
                  <a:srgbClr val="000000"/>
                </a:solidFill>
                <a:effectLst/>
                <a:latin typeface="Verdana" panose="020B0604030504040204" pitchFamily="34" charset="0"/>
              </a:rPr>
              <a:t>Tip:</a:t>
            </a:r>
            <a:r>
              <a:rPr lang="en-US" b="0" i="0" dirty="0">
                <a:solidFill>
                  <a:srgbClr val="000000"/>
                </a:solidFill>
                <a:effectLst/>
                <a:latin typeface="Verdana" panose="020B0604030504040204" pitchFamily="34" charset="0"/>
              </a:rPr>
              <a:t> It is almost always best to use relative URLs. They will not break if you change domain.</a:t>
            </a:r>
          </a:p>
          <a:p>
            <a:endParaRPr lang="en-US" dirty="0"/>
          </a:p>
          <a:p>
            <a:r>
              <a:rPr lang="en-US" b="1" u="sng" dirty="0"/>
              <a:t>IMAGES:</a:t>
            </a:r>
          </a:p>
          <a:p>
            <a:r>
              <a:rPr lang="en-US" b="0" i="0" dirty="0">
                <a:solidFill>
                  <a:srgbClr val="000000"/>
                </a:solidFill>
                <a:effectLst/>
                <a:latin typeface="Verdana" panose="020B0604030504040204" pitchFamily="34" charset="0"/>
              </a:rPr>
              <a:t>The alt attribute provides alternative information for an image if a user for some reason cannot view it (because of slow connection, an error in the </a:t>
            </a:r>
            <a:r>
              <a:rPr lang="en-US" b="0" i="0" dirty="0" err="1">
                <a:solidFill>
                  <a:srgbClr val="000000"/>
                </a:solidFill>
                <a:effectLst/>
                <a:latin typeface="Verdana" panose="020B0604030504040204" pitchFamily="34" charset="0"/>
              </a:rPr>
              <a:t>src</a:t>
            </a:r>
            <a:r>
              <a:rPr lang="en-US" b="0" i="0" dirty="0">
                <a:solidFill>
                  <a:srgbClr val="000000"/>
                </a:solidFill>
                <a:effectLst/>
                <a:latin typeface="Verdana" panose="020B0604030504040204" pitchFamily="34" charset="0"/>
              </a:rPr>
              <a:t> attribute, or if the user uses a screen reader). //Good for search engines (so they can know </a:t>
            </a:r>
            <a:r>
              <a:rPr lang="en-US" b="0" i="0" dirty="0" err="1">
                <a:solidFill>
                  <a:srgbClr val="000000"/>
                </a:solidFill>
                <a:effectLst/>
                <a:latin typeface="Verdana" panose="020B0604030504040204" pitchFamily="34" charset="0"/>
              </a:rPr>
              <a:t>whats</a:t>
            </a:r>
            <a:r>
              <a:rPr lang="en-US" b="0" i="0" dirty="0">
                <a:solidFill>
                  <a:srgbClr val="000000"/>
                </a:solidFill>
                <a:effectLst/>
                <a:latin typeface="Verdana" panose="020B0604030504040204" pitchFamily="34" charset="0"/>
              </a:rPr>
              <a:t> the content about)</a:t>
            </a:r>
          </a:p>
          <a:p>
            <a:endParaRPr lang="en-US" b="0" i="0" dirty="0">
              <a:solidFill>
                <a:srgbClr val="000000"/>
              </a:solidFill>
              <a:effectLst/>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b="0" i="0" u="sng" dirty="0">
              <a:solidFill>
                <a:srgbClr val="000000"/>
              </a:solidFill>
              <a:effectLst/>
              <a:latin typeface="Verdana" panose="020B0604030504040204" pitchFamily="34" charset="0"/>
            </a:endParaRPr>
          </a:p>
          <a:p>
            <a:r>
              <a:rPr lang="en-US" b="1" u="sng" dirty="0"/>
              <a:t>https://developer.mozilla.org/en-US/docs/Web/Guide/HTML/Content_categories</a:t>
            </a:r>
          </a:p>
        </p:txBody>
      </p:sp>
      <p:sp>
        <p:nvSpPr>
          <p:cNvPr id="4" name="Slide Number Placeholder 3"/>
          <p:cNvSpPr>
            <a:spLocks noGrp="1"/>
          </p:cNvSpPr>
          <p:nvPr>
            <p:ph type="sldNum" sz="quarter" idx="5"/>
          </p:nvPr>
        </p:nvSpPr>
        <p:spPr/>
        <p:txBody>
          <a:bodyPr/>
          <a:lstStyle/>
          <a:p>
            <a:fld id="{C1FE426F-D8C4-439D-9B6D-C97825B0B21E}" type="slidenum">
              <a:rPr lang="en-US" smtClean="0"/>
              <a:t>22</a:t>
            </a:fld>
            <a:endParaRPr lang="en-US"/>
          </a:p>
        </p:txBody>
      </p:sp>
    </p:spTree>
    <p:extLst>
      <p:ext uri="{BB962C8B-B14F-4D97-AF65-F5344CB8AC3E}">
        <p14:creationId xmlns:p14="http://schemas.microsoft.com/office/powerpoint/2010/main" val="4126650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&lt;car&gt; was an element? then you’d naturally want to write some markup like this:</a:t>
            </a:r>
          </a:p>
          <a:p>
            <a:r>
              <a:rPr lang="en-US" dirty="0"/>
              <a:t>&lt;car&gt;My Red Mini&lt;/car&gt;</a:t>
            </a:r>
          </a:p>
          <a:p>
            <a:r>
              <a:rPr lang="en-US" dirty="0"/>
              <a:t>But this &lt;car&gt; element only gives a descriptive name for your car—it doesn’t tell us the make, model, whether it is a convertible,  and other details. </a:t>
            </a:r>
          </a:p>
          <a:p>
            <a:r>
              <a:rPr lang="en-US" dirty="0"/>
              <a:t>So, if &lt;car&gt; were really an element, we might use attributes like this:</a:t>
            </a:r>
          </a:p>
          <a:p>
            <a:r>
              <a:rPr lang="en-US" dirty="0"/>
              <a:t>&lt;car make=“BMW" model="Cooper" convertible=“false"&gt;My Red Mini&lt;/car&gt;</a:t>
            </a:r>
          </a:p>
        </p:txBody>
      </p:sp>
      <p:sp>
        <p:nvSpPr>
          <p:cNvPr id="4" name="Slide Number Placeholder 3"/>
          <p:cNvSpPr>
            <a:spLocks noGrp="1"/>
          </p:cNvSpPr>
          <p:nvPr>
            <p:ph type="sldNum" sz="quarter" idx="5"/>
          </p:nvPr>
        </p:nvSpPr>
        <p:spPr/>
        <p:txBody>
          <a:bodyPr/>
          <a:lstStyle/>
          <a:p>
            <a:fld id="{C1FE426F-D8C4-439D-9B6D-C97825B0B21E}" type="slidenum">
              <a:rPr lang="en-US" smtClean="0"/>
              <a:t>23</a:t>
            </a:fld>
            <a:endParaRPr lang="en-US"/>
          </a:p>
        </p:txBody>
      </p:sp>
    </p:spTree>
    <p:extLst>
      <p:ext uri="{BB962C8B-B14F-4D97-AF65-F5344CB8AC3E}">
        <p14:creationId xmlns:p14="http://schemas.microsoft.com/office/powerpoint/2010/main" val="2027649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put an &lt;</a:t>
            </a:r>
            <a:r>
              <a:rPr lang="en-US" dirty="0" err="1"/>
              <a:t>img</a:t>
            </a:r>
            <a:r>
              <a:rPr lang="en-US" dirty="0"/>
              <a:t>&gt; element between the &lt;a&gt; tags, then</a:t>
            </a:r>
          </a:p>
          <a:p>
            <a:r>
              <a:rPr lang="en-US" dirty="0"/>
              <a:t>your image will be clickable just like text. </a:t>
            </a:r>
          </a:p>
          <a:p>
            <a:endParaRPr lang="en-US" dirty="0"/>
          </a:p>
          <a:p>
            <a:r>
              <a:rPr lang="en-US" dirty="0"/>
              <a:t>Use “..” to link to a file that’s one folder above the file you’re linking from. </a:t>
            </a:r>
          </a:p>
          <a:p>
            <a:r>
              <a:rPr lang="en-US" dirty="0"/>
              <a:t>“..” means “parent folder.”</a:t>
            </a:r>
          </a:p>
          <a:p>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25</a:t>
            </a:fld>
            <a:endParaRPr lang="en-US"/>
          </a:p>
        </p:txBody>
      </p:sp>
    </p:spTree>
    <p:extLst>
      <p:ext uri="{BB962C8B-B14F-4D97-AF65-F5344CB8AC3E}">
        <p14:creationId xmlns:p14="http://schemas.microsoft.com/office/powerpoint/2010/main" val="3360759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the text in &lt;</a:t>
            </a:r>
            <a:r>
              <a:rPr lang="en-US" dirty="0" err="1"/>
              <a:t>th</a:t>
            </a:r>
            <a:r>
              <a:rPr lang="en-US" dirty="0"/>
              <a:t>&gt; elements are bold and centered.</a:t>
            </a:r>
          </a:p>
          <a:p>
            <a:endParaRPr lang="en-US" dirty="0"/>
          </a:p>
          <a:p>
            <a:r>
              <a:rPr lang="en-US" dirty="0"/>
              <a:t>By default, the text in &lt;td&gt; elements are regular and left-aligned</a:t>
            </a:r>
          </a:p>
          <a:p>
            <a:endParaRPr lang="en-US" dirty="0"/>
          </a:p>
          <a:p>
            <a:r>
              <a:rPr lang="en-US" dirty="0"/>
              <a:t>=========================================</a:t>
            </a:r>
          </a:p>
          <a:p>
            <a:endParaRPr lang="en-US" dirty="0"/>
          </a:p>
          <a:p>
            <a:r>
              <a:rPr lang="en-US" dirty="0"/>
              <a:t>&lt;table border=""&gt;</a:t>
            </a:r>
          </a:p>
          <a:p>
            <a:r>
              <a:rPr lang="en-US" dirty="0"/>
              <a:t>  &lt;tr&gt;</a:t>
            </a:r>
          </a:p>
          <a:p>
            <a:r>
              <a:rPr lang="en-US" dirty="0"/>
              <a:t>    &lt;</a:t>
            </a:r>
            <a:r>
              <a:rPr lang="en-US" dirty="0" err="1"/>
              <a:t>th</a:t>
            </a:r>
            <a:r>
              <a:rPr lang="en-US" dirty="0"/>
              <a:t>&gt;Company&lt;/</a:t>
            </a:r>
            <a:r>
              <a:rPr lang="en-US" dirty="0" err="1"/>
              <a:t>th</a:t>
            </a:r>
            <a:r>
              <a:rPr lang="en-US" dirty="0"/>
              <a:t>&gt;</a:t>
            </a:r>
          </a:p>
          <a:p>
            <a:r>
              <a:rPr lang="en-US" dirty="0"/>
              <a:t>    &lt;</a:t>
            </a:r>
            <a:r>
              <a:rPr lang="en-US" dirty="0" err="1"/>
              <a:t>th</a:t>
            </a:r>
            <a:r>
              <a:rPr lang="en-US" dirty="0"/>
              <a:t>&gt;Country&lt;/</a:t>
            </a:r>
            <a:r>
              <a:rPr lang="en-US" dirty="0" err="1"/>
              <a:t>th</a:t>
            </a:r>
            <a:r>
              <a:rPr lang="en-US" dirty="0"/>
              <a:t>&gt;</a:t>
            </a:r>
          </a:p>
          <a:p>
            <a:r>
              <a:rPr lang="en-US" dirty="0"/>
              <a:t>  &lt;/tr&gt;</a:t>
            </a:r>
          </a:p>
          <a:p>
            <a:r>
              <a:rPr lang="en-US" dirty="0"/>
              <a:t>  &lt;tr&gt;</a:t>
            </a:r>
          </a:p>
          <a:p>
            <a:r>
              <a:rPr lang="en-US" dirty="0"/>
              <a:t>    &lt;td&gt;</a:t>
            </a:r>
            <a:r>
              <a:rPr lang="en-US" dirty="0" err="1"/>
              <a:t>Alfreds</a:t>
            </a:r>
            <a:r>
              <a:rPr lang="en-US" dirty="0"/>
              <a:t>&lt;/td&gt;</a:t>
            </a:r>
          </a:p>
          <a:p>
            <a:r>
              <a:rPr lang="en-US" dirty="0"/>
              <a:t>    &lt;td&gt;Germany&lt;/td&gt;</a:t>
            </a:r>
          </a:p>
          <a:p>
            <a:r>
              <a:rPr lang="en-US" dirty="0"/>
              <a:t>  &lt;/tr&gt;</a:t>
            </a:r>
          </a:p>
          <a:p>
            <a:r>
              <a:rPr lang="en-US" dirty="0"/>
              <a:t>  &lt;tr&gt;</a:t>
            </a:r>
          </a:p>
          <a:p>
            <a:r>
              <a:rPr lang="en-US" dirty="0"/>
              <a:t>    &lt;td&gt;Centro&lt;/td&gt;</a:t>
            </a:r>
          </a:p>
          <a:p>
            <a:r>
              <a:rPr lang="en-US" dirty="0"/>
              <a:t>    &lt;td&gt;Mexico&lt;/td&gt;</a:t>
            </a:r>
          </a:p>
          <a:p>
            <a:r>
              <a:rPr lang="en-US" dirty="0"/>
              <a:t>  &lt;/tr&gt;</a:t>
            </a:r>
          </a:p>
          <a:p>
            <a:r>
              <a:rPr lang="en-US" dirty="0"/>
              <a:t>&lt;/table&gt;</a:t>
            </a:r>
          </a:p>
        </p:txBody>
      </p:sp>
      <p:sp>
        <p:nvSpPr>
          <p:cNvPr id="4" name="Slide Number Placeholder 3"/>
          <p:cNvSpPr>
            <a:spLocks noGrp="1"/>
          </p:cNvSpPr>
          <p:nvPr>
            <p:ph type="sldNum" sz="quarter" idx="5"/>
          </p:nvPr>
        </p:nvSpPr>
        <p:spPr/>
        <p:txBody>
          <a:bodyPr/>
          <a:lstStyle/>
          <a:p>
            <a:fld id="{C1FE426F-D8C4-439D-9B6D-C97825B0B21E}" type="slidenum">
              <a:rPr lang="en-US" smtClean="0"/>
              <a:t>26</a:t>
            </a:fld>
            <a:endParaRPr lang="en-US"/>
          </a:p>
        </p:txBody>
      </p:sp>
    </p:spTree>
    <p:extLst>
      <p:ext uri="{BB962C8B-B14F-4D97-AF65-F5344CB8AC3E}">
        <p14:creationId xmlns:p14="http://schemas.microsoft.com/office/powerpoint/2010/main" val="1185059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pple-system"/>
              </a:rPr>
              <a:t>The &lt;form&gt; represents a document section that contains interactive controls for submitting information to a web server.</a:t>
            </a:r>
          </a:p>
          <a:p>
            <a:br>
              <a:rPr lang="en-US" dirty="0"/>
            </a:br>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27</a:t>
            </a:fld>
            <a:endParaRPr lang="en-US"/>
          </a:p>
        </p:txBody>
      </p:sp>
    </p:spTree>
    <p:extLst>
      <p:ext uri="{BB962C8B-B14F-4D97-AF65-F5344CB8AC3E}">
        <p14:creationId xmlns:p14="http://schemas.microsoft.com/office/powerpoint/2010/main" val="3170763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28</a:t>
            </a:fld>
            <a:endParaRPr lang="en-US"/>
          </a:p>
        </p:txBody>
      </p:sp>
    </p:spTree>
    <p:extLst>
      <p:ext uri="{BB962C8B-B14F-4D97-AF65-F5344CB8AC3E}">
        <p14:creationId xmlns:p14="http://schemas.microsoft.com/office/powerpoint/2010/main" val="192107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5</a:t>
            </a:fld>
            <a:endParaRPr lang="en-US"/>
          </a:p>
        </p:txBody>
      </p:sp>
    </p:spTree>
    <p:extLst>
      <p:ext uri="{BB962C8B-B14F-4D97-AF65-F5344CB8AC3E}">
        <p14:creationId xmlns:p14="http://schemas.microsoft.com/office/powerpoint/2010/main" val="4006032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29</a:t>
            </a:fld>
            <a:endParaRPr lang="en-US"/>
          </a:p>
        </p:txBody>
      </p:sp>
    </p:spTree>
    <p:extLst>
      <p:ext uri="{BB962C8B-B14F-4D97-AF65-F5344CB8AC3E}">
        <p14:creationId xmlns:p14="http://schemas.microsoft.com/office/powerpoint/2010/main" val="4152209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33333"/>
                </a:solidFill>
                <a:effectLst/>
                <a:latin typeface="Elena"/>
              </a:rPr>
              <a:t>Labels</a:t>
            </a:r>
            <a:br>
              <a:rPr lang="en-US" b="0" i="0" dirty="0">
                <a:solidFill>
                  <a:srgbClr val="333333"/>
                </a:solidFill>
                <a:effectLst/>
                <a:latin typeface="Elena"/>
              </a:rPr>
            </a:br>
            <a:r>
              <a:rPr lang="en-US" b="0" i="0" dirty="0">
                <a:solidFill>
                  <a:srgbClr val="333333"/>
                </a:solidFill>
                <a:effectLst/>
                <a:latin typeface="Elena"/>
              </a:rPr>
              <a:t>These tell users what the corresponding input fields mean.</a:t>
            </a:r>
          </a:p>
          <a:p>
            <a:pPr algn="l">
              <a:buFont typeface="+mj-lt"/>
              <a:buAutoNum type="arabicPeriod"/>
            </a:pPr>
            <a:r>
              <a:rPr lang="en-US" b="1" i="0" dirty="0">
                <a:solidFill>
                  <a:srgbClr val="333333"/>
                </a:solidFill>
                <a:effectLst/>
                <a:latin typeface="Elena"/>
              </a:rPr>
              <a:t>Input Fields</a:t>
            </a:r>
            <a:br>
              <a:rPr lang="en-US" b="0" i="0" dirty="0">
                <a:solidFill>
                  <a:srgbClr val="333333"/>
                </a:solidFill>
                <a:effectLst/>
                <a:latin typeface="Elena"/>
              </a:rPr>
            </a:br>
            <a:r>
              <a:rPr lang="en-US" b="0" i="0" dirty="0">
                <a:solidFill>
                  <a:srgbClr val="333333"/>
                </a:solidFill>
                <a:effectLst/>
                <a:latin typeface="Elena"/>
              </a:rPr>
              <a:t>Input fields enable users to provide feedback. They include text fields, password fields, check boxes, radio buttons, sliders and more.</a:t>
            </a:r>
          </a:p>
          <a:p>
            <a:pPr algn="l">
              <a:buFont typeface="+mj-lt"/>
              <a:buAutoNum type="arabicPeriod"/>
            </a:pPr>
            <a:r>
              <a:rPr lang="en-US" b="1" i="0" dirty="0">
                <a:solidFill>
                  <a:srgbClr val="333333"/>
                </a:solidFill>
                <a:effectLst/>
                <a:latin typeface="Elena"/>
              </a:rPr>
              <a:t>Actions</a:t>
            </a:r>
            <a:br>
              <a:rPr lang="en-US" b="0" i="0" dirty="0">
                <a:solidFill>
                  <a:srgbClr val="333333"/>
                </a:solidFill>
                <a:effectLst/>
                <a:latin typeface="Elena"/>
              </a:rPr>
            </a:br>
            <a:r>
              <a:rPr lang="en-US" b="0" i="0" dirty="0">
                <a:solidFill>
                  <a:srgbClr val="333333"/>
                </a:solidFill>
                <a:effectLst/>
                <a:latin typeface="Elena"/>
              </a:rPr>
              <a:t>These are links or buttons that, when pressed by the user, perform an action, such as submitting the form.</a:t>
            </a:r>
          </a:p>
          <a:p>
            <a:pPr algn="l">
              <a:buFont typeface="+mj-lt"/>
              <a:buAutoNum type="arabicPeriod"/>
            </a:pPr>
            <a:r>
              <a:rPr lang="en-US" b="1" i="0" dirty="0">
                <a:solidFill>
                  <a:srgbClr val="333333"/>
                </a:solidFill>
                <a:effectLst/>
                <a:latin typeface="Elena"/>
              </a:rPr>
              <a:t>Help</a:t>
            </a:r>
            <a:br>
              <a:rPr lang="en-US" b="0" i="0" dirty="0">
                <a:solidFill>
                  <a:srgbClr val="333333"/>
                </a:solidFill>
                <a:effectLst/>
                <a:latin typeface="Elena"/>
              </a:rPr>
            </a:br>
            <a:r>
              <a:rPr lang="en-US" b="0" i="0" dirty="0">
                <a:solidFill>
                  <a:srgbClr val="333333"/>
                </a:solidFill>
                <a:effectLst/>
                <a:latin typeface="Elena"/>
              </a:rPr>
              <a:t>This provides assistance on how to fill out the form.</a:t>
            </a:r>
          </a:p>
          <a:p>
            <a:pPr algn="l">
              <a:buFont typeface="+mj-lt"/>
              <a:buAutoNum type="arabicPeriod"/>
            </a:pPr>
            <a:r>
              <a:rPr lang="en-US" b="1" i="0" dirty="0">
                <a:solidFill>
                  <a:srgbClr val="333333"/>
                </a:solidFill>
                <a:effectLst/>
                <a:latin typeface="Elena"/>
              </a:rPr>
              <a:t>Messages</a:t>
            </a:r>
            <a:br>
              <a:rPr lang="en-US" b="0" i="0" dirty="0">
                <a:solidFill>
                  <a:srgbClr val="333333"/>
                </a:solidFill>
                <a:effectLst/>
                <a:latin typeface="Elena"/>
              </a:rPr>
            </a:br>
            <a:r>
              <a:rPr lang="en-US" b="0" i="0" dirty="0" err="1">
                <a:solidFill>
                  <a:srgbClr val="333333"/>
                </a:solidFill>
                <a:effectLst/>
                <a:latin typeface="Elena"/>
              </a:rPr>
              <a:t>Messages</a:t>
            </a:r>
            <a:r>
              <a:rPr lang="en-US" b="0" i="0" dirty="0">
                <a:solidFill>
                  <a:srgbClr val="333333"/>
                </a:solidFill>
                <a:effectLst/>
                <a:latin typeface="Elena"/>
              </a:rPr>
              <a:t> give feedback to the user based on their input. They can be positive (such as indicating that the form was submitted successfully) or negative (“The user name you have selected is already taken”).</a:t>
            </a:r>
          </a:p>
          <a:p>
            <a:pPr algn="l">
              <a:buFont typeface="+mj-lt"/>
              <a:buAutoNum type="arabicPeriod"/>
            </a:pPr>
            <a:r>
              <a:rPr lang="en-US" b="1" i="0" dirty="0">
                <a:solidFill>
                  <a:srgbClr val="333333"/>
                </a:solidFill>
                <a:effectLst/>
                <a:latin typeface="Elena"/>
              </a:rPr>
              <a:t>Validation</a:t>
            </a:r>
            <a:br>
              <a:rPr lang="en-US" b="0" i="0" dirty="0">
                <a:solidFill>
                  <a:srgbClr val="333333"/>
                </a:solidFill>
                <a:effectLst/>
                <a:latin typeface="Elena"/>
              </a:rPr>
            </a:br>
            <a:r>
              <a:rPr lang="en-US" b="0" i="0" dirty="0">
                <a:solidFill>
                  <a:srgbClr val="333333"/>
                </a:solidFill>
                <a:effectLst/>
                <a:latin typeface="Elena"/>
              </a:rPr>
              <a:t>These measures ensure that the data submitted by the user conforms to acceptable parameters.</a:t>
            </a:r>
          </a:p>
          <a:p>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30</a:t>
            </a:fld>
            <a:endParaRPr lang="en-US"/>
          </a:p>
        </p:txBody>
      </p:sp>
    </p:spTree>
    <p:extLst>
      <p:ext uri="{BB962C8B-B14F-4D97-AF65-F5344CB8AC3E}">
        <p14:creationId xmlns:p14="http://schemas.microsoft.com/office/powerpoint/2010/main" val="2925144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33333"/>
                </a:solidFill>
                <a:effectLst/>
                <a:latin typeface="Elena"/>
              </a:rPr>
              <a:t>Labels</a:t>
            </a:r>
            <a:br>
              <a:rPr lang="en-US" b="0" i="0" dirty="0">
                <a:solidFill>
                  <a:srgbClr val="333333"/>
                </a:solidFill>
                <a:effectLst/>
                <a:latin typeface="Elena"/>
              </a:rPr>
            </a:br>
            <a:r>
              <a:rPr lang="en-US" b="0" i="0" dirty="0">
                <a:solidFill>
                  <a:srgbClr val="333333"/>
                </a:solidFill>
                <a:effectLst/>
                <a:latin typeface="Elena"/>
              </a:rPr>
              <a:t>These tell users what the corresponding input fields mean.</a:t>
            </a:r>
          </a:p>
          <a:p>
            <a:pPr algn="l">
              <a:buFont typeface="+mj-lt"/>
              <a:buAutoNum type="arabicPeriod"/>
            </a:pPr>
            <a:r>
              <a:rPr lang="en-US" b="1" i="0" dirty="0">
                <a:solidFill>
                  <a:srgbClr val="333333"/>
                </a:solidFill>
                <a:effectLst/>
                <a:latin typeface="Elena"/>
              </a:rPr>
              <a:t>Input Fields</a:t>
            </a:r>
            <a:br>
              <a:rPr lang="en-US" b="0" i="0" dirty="0">
                <a:solidFill>
                  <a:srgbClr val="333333"/>
                </a:solidFill>
                <a:effectLst/>
                <a:latin typeface="Elena"/>
              </a:rPr>
            </a:br>
            <a:r>
              <a:rPr lang="en-US" b="0" i="0" dirty="0">
                <a:solidFill>
                  <a:srgbClr val="333333"/>
                </a:solidFill>
                <a:effectLst/>
                <a:latin typeface="Elena"/>
              </a:rPr>
              <a:t>Input fields enable users to provide feedback. They include text fields, password fields, check boxes, radio buttons, sliders and more.</a:t>
            </a:r>
          </a:p>
          <a:p>
            <a:pPr algn="l">
              <a:buFont typeface="+mj-lt"/>
              <a:buAutoNum type="arabicPeriod"/>
            </a:pPr>
            <a:r>
              <a:rPr lang="en-US" b="1" i="0" dirty="0">
                <a:solidFill>
                  <a:srgbClr val="333333"/>
                </a:solidFill>
                <a:effectLst/>
                <a:latin typeface="Elena"/>
              </a:rPr>
              <a:t>Actions</a:t>
            </a:r>
            <a:br>
              <a:rPr lang="en-US" b="0" i="0" dirty="0">
                <a:solidFill>
                  <a:srgbClr val="333333"/>
                </a:solidFill>
                <a:effectLst/>
                <a:latin typeface="Elena"/>
              </a:rPr>
            </a:br>
            <a:r>
              <a:rPr lang="en-US" b="0" i="0" dirty="0">
                <a:solidFill>
                  <a:srgbClr val="333333"/>
                </a:solidFill>
                <a:effectLst/>
                <a:latin typeface="Elena"/>
              </a:rPr>
              <a:t>These are links or buttons that, when pressed by the user, perform an action, such as submitting the form.</a:t>
            </a:r>
          </a:p>
          <a:p>
            <a:pPr algn="l">
              <a:buFont typeface="+mj-lt"/>
              <a:buAutoNum type="arabicPeriod"/>
            </a:pPr>
            <a:r>
              <a:rPr lang="en-US" b="1" i="0" dirty="0">
                <a:solidFill>
                  <a:srgbClr val="333333"/>
                </a:solidFill>
                <a:effectLst/>
                <a:latin typeface="Elena"/>
              </a:rPr>
              <a:t>Help</a:t>
            </a:r>
            <a:br>
              <a:rPr lang="en-US" b="0" i="0" dirty="0">
                <a:solidFill>
                  <a:srgbClr val="333333"/>
                </a:solidFill>
                <a:effectLst/>
                <a:latin typeface="Elena"/>
              </a:rPr>
            </a:br>
            <a:r>
              <a:rPr lang="en-US" b="0" i="0" dirty="0">
                <a:solidFill>
                  <a:srgbClr val="333333"/>
                </a:solidFill>
                <a:effectLst/>
                <a:latin typeface="Elena"/>
              </a:rPr>
              <a:t>This provides assistance on how to fill out the form.</a:t>
            </a:r>
          </a:p>
          <a:p>
            <a:pPr algn="l">
              <a:buFont typeface="+mj-lt"/>
              <a:buAutoNum type="arabicPeriod"/>
            </a:pPr>
            <a:r>
              <a:rPr lang="en-US" b="1" i="0" dirty="0">
                <a:solidFill>
                  <a:srgbClr val="333333"/>
                </a:solidFill>
                <a:effectLst/>
                <a:latin typeface="Elena"/>
              </a:rPr>
              <a:t>Messages</a:t>
            </a:r>
            <a:br>
              <a:rPr lang="en-US" b="0" i="0" dirty="0">
                <a:solidFill>
                  <a:srgbClr val="333333"/>
                </a:solidFill>
                <a:effectLst/>
                <a:latin typeface="Elena"/>
              </a:rPr>
            </a:br>
            <a:r>
              <a:rPr lang="en-US" b="0" i="0" dirty="0" err="1">
                <a:solidFill>
                  <a:srgbClr val="333333"/>
                </a:solidFill>
                <a:effectLst/>
                <a:latin typeface="Elena"/>
              </a:rPr>
              <a:t>Messages</a:t>
            </a:r>
            <a:r>
              <a:rPr lang="en-US" b="0" i="0" dirty="0">
                <a:solidFill>
                  <a:srgbClr val="333333"/>
                </a:solidFill>
                <a:effectLst/>
                <a:latin typeface="Elena"/>
              </a:rPr>
              <a:t> give feedback to the user based on their input. They can be positive (such as indicating that the form was submitted successfully) or negative (“The user name you have selected is already taken”).</a:t>
            </a:r>
          </a:p>
          <a:p>
            <a:pPr algn="l">
              <a:buFont typeface="+mj-lt"/>
              <a:buAutoNum type="arabicPeriod"/>
            </a:pPr>
            <a:r>
              <a:rPr lang="en-US" b="1" i="0" dirty="0">
                <a:solidFill>
                  <a:srgbClr val="333333"/>
                </a:solidFill>
                <a:effectLst/>
                <a:latin typeface="Elena"/>
              </a:rPr>
              <a:t>Validation</a:t>
            </a:r>
            <a:br>
              <a:rPr lang="en-US" b="0" i="0" dirty="0">
                <a:solidFill>
                  <a:srgbClr val="333333"/>
                </a:solidFill>
                <a:effectLst/>
                <a:latin typeface="Elena"/>
              </a:rPr>
            </a:br>
            <a:r>
              <a:rPr lang="en-US" b="0" i="0" dirty="0">
                <a:solidFill>
                  <a:srgbClr val="333333"/>
                </a:solidFill>
                <a:effectLst/>
                <a:latin typeface="Elena"/>
              </a:rPr>
              <a:t>These measures ensure that the data submitted by the user conforms to acceptable parameters.</a:t>
            </a:r>
          </a:p>
          <a:p>
            <a:endParaRPr lang="en-US" dirty="0"/>
          </a:p>
          <a:p>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31</a:t>
            </a:fld>
            <a:endParaRPr lang="en-US"/>
          </a:p>
        </p:txBody>
      </p:sp>
    </p:spTree>
    <p:extLst>
      <p:ext uri="{BB962C8B-B14F-4D97-AF65-F5344CB8AC3E}">
        <p14:creationId xmlns:p14="http://schemas.microsoft.com/office/powerpoint/2010/main" val="4262587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discuss these details in the NodeJS section</a:t>
            </a:r>
          </a:p>
        </p:txBody>
      </p:sp>
      <p:sp>
        <p:nvSpPr>
          <p:cNvPr id="4" name="Slide Number Placeholder 3"/>
          <p:cNvSpPr>
            <a:spLocks noGrp="1"/>
          </p:cNvSpPr>
          <p:nvPr>
            <p:ph type="sldNum" sz="quarter" idx="5"/>
          </p:nvPr>
        </p:nvSpPr>
        <p:spPr/>
        <p:txBody>
          <a:bodyPr/>
          <a:lstStyle/>
          <a:p>
            <a:fld id="{C1FE426F-D8C4-439D-9B6D-C97825B0B21E}" type="slidenum">
              <a:rPr lang="en-US" smtClean="0"/>
              <a:t>32</a:t>
            </a:fld>
            <a:endParaRPr lang="en-US"/>
          </a:p>
        </p:txBody>
      </p:sp>
    </p:spTree>
    <p:extLst>
      <p:ext uri="{BB962C8B-B14F-4D97-AF65-F5344CB8AC3E}">
        <p14:creationId xmlns:p14="http://schemas.microsoft.com/office/powerpoint/2010/main" val="2286485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Fieldset</a:t>
            </a:r>
            <a:r>
              <a:rPr lang="en-US" dirty="0"/>
              <a:t> &amp; legend:</a:t>
            </a:r>
          </a:p>
          <a:p>
            <a:endParaRPr lang="en-US" dirty="0"/>
          </a:p>
          <a:p>
            <a:r>
              <a:rPr lang="en-US" dirty="0"/>
              <a:t>&lt;form action="/"&gt;</a:t>
            </a:r>
          </a:p>
          <a:p>
            <a:r>
              <a:rPr lang="en-US" dirty="0"/>
              <a:t> &lt;</a:t>
            </a:r>
            <a:r>
              <a:rPr lang="en-US" dirty="0" err="1"/>
              <a:t>fieldset</a:t>
            </a:r>
            <a:r>
              <a:rPr lang="en-US" dirty="0"/>
              <a:t>&gt;</a:t>
            </a:r>
          </a:p>
          <a:p>
            <a:r>
              <a:rPr lang="en-US" dirty="0"/>
              <a:t>  &lt;legend&gt;Personalia:&lt;/legend&gt;</a:t>
            </a:r>
          </a:p>
          <a:p>
            <a:r>
              <a:rPr lang="en-US" dirty="0"/>
              <a:t>  &lt;label for="</a:t>
            </a:r>
            <a:r>
              <a:rPr lang="en-US" dirty="0" err="1"/>
              <a:t>fname</a:t>
            </a:r>
            <a:r>
              <a:rPr lang="en-US" dirty="0"/>
              <a:t>"&gt;First name:&lt;/label&gt;</a:t>
            </a:r>
          </a:p>
          <a:p>
            <a:r>
              <a:rPr lang="en-US" dirty="0"/>
              <a:t>  &lt;input type="text" id="</a:t>
            </a:r>
            <a:r>
              <a:rPr lang="en-US" dirty="0" err="1"/>
              <a:t>fname</a:t>
            </a:r>
            <a:r>
              <a:rPr lang="en-US" dirty="0"/>
              <a:t>" name="</a:t>
            </a:r>
            <a:r>
              <a:rPr lang="en-US" dirty="0" err="1"/>
              <a:t>fname</a:t>
            </a:r>
            <a:r>
              <a:rPr lang="en-US" dirty="0"/>
              <a:t>"&gt;&lt;</a:t>
            </a:r>
            <a:r>
              <a:rPr lang="en-US" dirty="0" err="1"/>
              <a:t>br</a:t>
            </a:r>
            <a:r>
              <a:rPr lang="en-US" dirty="0"/>
              <a:t>&gt;&lt;</a:t>
            </a:r>
            <a:r>
              <a:rPr lang="en-US" dirty="0" err="1"/>
              <a:t>br</a:t>
            </a:r>
            <a:r>
              <a:rPr lang="en-US" dirty="0"/>
              <a:t>&gt;</a:t>
            </a:r>
          </a:p>
          <a:p>
            <a:r>
              <a:rPr lang="en-US" dirty="0"/>
              <a:t>  &lt;label for="</a:t>
            </a:r>
            <a:r>
              <a:rPr lang="en-US" dirty="0" err="1"/>
              <a:t>lname</a:t>
            </a:r>
            <a:r>
              <a:rPr lang="en-US" dirty="0"/>
              <a:t>"&gt;Last name:&lt;/label&gt;</a:t>
            </a:r>
          </a:p>
          <a:p>
            <a:r>
              <a:rPr lang="en-US" dirty="0"/>
              <a:t>  &lt;input type="text" id="</a:t>
            </a:r>
            <a:r>
              <a:rPr lang="en-US" dirty="0" err="1"/>
              <a:t>lname</a:t>
            </a:r>
            <a:r>
              <a:rPr lang="en-US" dirty="0"/>
              <a:t>" name="</a:t>
            </a:r>
            <a:r>
              <a:rPr lang="en-US" dirty="0" err="1"/>
              <a:t>lname</a:t>
            </a:r>
            <a:r>
              <a:rPr lang="en-US" dirty="0"/>
              <a:t>"&gt;&lt;</a:t>
            </a:r>
            <a:r>
              <a:rPr lang="en-US" dirty="0" err="1"/>
              <a:t>br</a:t>
            </a:r>
            <a:r>
              <a:rPr lang="en-US" dirty="0"/>
              <a:t>&gt;&lt;</a:t>
            </a:r>
            <a:r>
              <a:rPr lang="en-US" dirty="0" err="1"/>
              <a:t>br</a:t>
            </a:r>
            <a:r>
              <a:rPr lang="en-US" dirty="0"/>
              <a:t>&gt;</a:t>
            </a:r>
          </a:p>
          <a:p>
            <a:r>
              <a:rPr lang="en-US" dirty="0"/>
              <a:t>  &lt;label for="birthday"&gt;Birthday:&lt;/label&gt;</a:t>
            </a:r>
          </a:p>
          <a:p>
            <a:r>
              <a:rPr lang="en-US" dirty="0"/>
              <a:t>  &lt;input type="date" id="birthday" name="birthday"&gt;&lt;</a:t>
            </a:r>
            <a:r>
              <a:rPr lang="en-US" dirty="0" err="1"/>
              <a:t>br</a:t>
            </a:r>
            <a:r>
              <a:rPr lang="en-US" dirty="0"/>
              <a:t>&gt;&lt;</a:t>
            </a:r>
            <a:r>
              <a:rPr lang="en-US" dirty="0" err="1"/>
              <a:t>br</a:t>
            </a:r>
            <a:r>
              <a:rPr lang="en-US" dirty="0"/>
              <a:t>&gt;</a:t>
            </a:r>
          </a:p>
          <a:p>
            <a:r>
              <a:rPr lang="en-US" dirty="0"/>
              <a:t>  &lt;input type="submit" value="Submit"&gt;</a:t>
            </a:r>
          </a:p>
          <a:p>
            <a:r>
              <a:rPr lang="en-US" dirty="0"/>
              <a:t> &lt;/</a:t>
            </a:r>
            <a:r>
              <a:rPr lang="en-US" dirty="0" err="1"/>
              <a:t>fieldset</a:t>
            </a:r>
            <a:r>
              <a:rPr lang="en-US" dirty="0"/>
              <a:t>&gt;</a:t>
            </a:r>
          </a:p>
          <a:p>
            <a:r>
              <a:rPr lang="en-US" dirty="0"/>
              <a:t>&lt;/form&gt;</a:t>
            </a:r>
          </a:p>
        </p:txBody>
      </p:sp>
      <p:sp>
        <p:nvSpPr>
          <p:cNvPr id="4" name="Slide Number Placeholder 3"/>
          <p:cNvSpPr>
            <a:spLocks noGrp="1"/>
          </p:cNvSpPr>
          <p:nvPr>
            <p:ph type="sldNum" sz="quarter" idx="5"/>
          </p:nvPr>
        </p:nvSpPr>
        <p:spPr/>
        <p:txBody>
          <a:bodyPr/>
          <a:lstStyle/>
          <a:p>
            <a:fld id="{C1FE426F-D8C4-439D-9B6D-C97825B0B21E}" type="slidenum">
              <a:rPr lang="en-US" smtClean="0"/>
              <a:t>33</a:t>
            </a:fld>
            <a:endParaRPr lang="en-US"/>
          </a:p>
        </p:txBody>
      </p:sp>
    </p:spTree>
    <p:extLst>
      <p:ext uri="{BB962C8B-B14F-4D97-AF65-F5344CB8AC3E}">
        <p14:creationId xmlns:p14="http://schemas.microsoft.com/office/powerpoint/2010/main" val="2286585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&lt;!DOCTYPE html&gt;</a:t>
            </a:r>
          </a:p>
          <a:p>
            <a:r>
              <a:rPr lang="en-US" dirty="0"/>
              <a:t>&lt;html&gt;</a:t>
            </a:r>
          </a:p>
          <a:p>
            <a:r>
              <a:rPr lang="en-US" dirty="0"/>
              <a:t>&lt;body&gt;</a:t>
            </a:r>
          </a:p>
          <a:p>
            <a:endParaRPr lang="en-US" dirty="0"/>
          </a:p>
          <a:p>
            <a:r>
              <a:rPr lang="en-US" dirty="0"/>
              <a:t>&lt;h2&gt;Input Tag&lt;/h2&gt;</a:t>
            </a:r>
          </a:p>
          <a:p>
            <a:endParaRPr lang="en-US" dirty="0"/>
          </a:p>
          <a:p>
            <a:endParaRPr lang="en-US" dirty="0"/>
          </a:p>
          <a:p>
            <a:r>
              <a:rPr lang="en-US" dirty="0"/>
              <a:t>&lt;form action="/</a:t>
            </a:r>
            <a:r>
              <a:rPr lang="en-US" dirty="0" err="1"/>
              <a:t>action_page.php</a:t>
            </a:r>
            <a:r>
              <a:rPr lang="en-US" dirty="0"/>
              <a:t>"&gt;</a:t>
            </a:r>
          </a:p>
          <a:p>
            <a:r>
              <a:rPr lang="en-US" dirty="0"/>
              <a:t>  &lt;label for="username"&gt;Username:&lt;/label&gt;&lt;</a:t>
            </a:r>
            <a:r>
              <a:rPr lang="en-US" dirty="0" err="1"/>
              <a:t>br</a:t>
            </a:r>
            <a:r>
              <a:rPr lang="en-US" dirty="0"/>
              <a:t>&gt;</a:t>
            </a:r>
          </a:p>
          <a:p>
            <a:r>
              <a:rPr lang="en-US" dirty="0"/>
              <a:t>  &lt;input type="text" id="username" name="username"&gt;&lt;</a:t>
            </a:r>
            <a:r>
              <a:rPr lang="en-US" dirty="0" err="1"/>
              <a:t>br</a:t>
            </a:r>
            <a:r>
              <a:rPr lang="en-US" dirty="0"/>
              <a:t>&gt;</a:t>
            </a:r>
          </a:p>
          <a:p>
            <a:r>
              <a:rPr lang="en-US" dirty="0"/>
              <a:t>    &lt;label for="email"&gt;Enter your email:&lt;/label&gt; &lt;</a:t>
            </a:r>
            <a:r>
              <a:rPr lang="en-US" dirty="0" err="1"/>
              <a:t>br</a:t>
            </a:r>
            <a:r>
              <a:rPr lang="en-US" dirty="0"/>
              <a:t>&gt;</a:t>
            </a:r>
          </a:p>
          <a:p>
            <a:r>
              <a:rPr lang="en-US" dirty="0"/>
              <a:t>  &lt;input type="email" id="email" name="email"&gt; &lt;</a:t>
            </a:r>
            <a:r>
              <a:rPr lang="en-US" dirty="0" err="1"/>
              <a:t>br</a:t>
            </a:r>
            <a:r>
              <a:rPr lang="en-US" dirty="0"/>
              <a:t>&gt;</a:t>
            </a:r>
          </a:p>
          <a:p>
            <a:r>
              <a:rPr lang="en-US" dirty="0"/>
              <a:t>  &lt;label for="</a:t>
            </a:r>
            <a:r>
              <a:rPr lang="en-US" dirty="0" err="1"/>
              <a:t>pwd</a:t>
            </a:r>
            <a:r>
              <a:rPr lang="en-US" dirty="0"/>
              <a:t>"&gt;Password:&lt;/label&gt;&lt;</a:t>
            </a:r>
            <a:r>
              <a:rPr lang="en-US" dirty="0" err="1"/>
              <a:t>br</a:t>
            </a:r>
            <a:r>
              <a:rPr lang="en-US" dirty="0"/>
              <a:t>&gt;</a:t>
            </a:r>
          </a:p>
          <a:p>
            <a:r>
              <a:rPr lang="en-US" dirty="0"/>
              <a:t>  &lt;input type="password" id="</a:t>
            </a:r>
            <a:r>
              <a:rPr lang="en-US" dirty="0" err="1"/>
              <a:t>pwd</a:t>
            </a:r>
            <a:r>
              <a:rPr lang="en-US" dirty="0"/>
              <a:t>" name="</a:t>
            </a:r>
            <a:r>
              <a:rPr lang="en-US" dirty="0" err="1"/>
              <a:t>pwd</a:t>
            </a:r>
            <a:r>
              <a:rPr lang="en-US" dirty="0"/>
              <a:t>"&gt;&lt;</a:t>
            </a:r>
            <a:r>
              <a:rPr lang="en-US" dirty="0" err="1"/>
              <a:t>br</a:t>
            </a:r>
            <a:r>
              <a:rPr lang="en-US" dirty="0"/>
              <a:t>&gt;&lt;</a:t>
            </a:r>
            <a:r>
              <a:rPr lang="en-US" dirty="0" err="1"/>
              <a:t>br</a:t>
            </a:r>
            <a:r>
              <a:rPr lang="en-US" dirty="0"/>
              <a:t>&gt;</a:t>
            </a:r>
          </a:p>
          <a:p>
            <a:r>
              <a:rPr lang="en-US" dirty="0"/>
              <a:t>  &lt;input type="radio" id="male" name="gender" value="male"&gt;</a:t>
            </a:r>
          </a:p>
          <a:p>
            <a:r>
              <a:rPr lang="en-US" dirty="0"/>
              <a:t>  &lt;label for="male"&gt;Male&lt;/label&gt;&lt;</a:t>
            </a:r>
            <a:r>
              <a:rPr lang="en-US" dirty="0" err="1"/>
              <a:t>br</a:t>
            </a:r>
            <a:r>
              <a:rPr lang="en-US" dirty="0"/>
              <a:t>&gt;</a:t>
            </a:r>
          </a:p>
          <a:p>
            <a:r>
              <a:rPr lang="en-US" dirty="0"/>
              <a:t>  &lt;input type="radio" id="female" name="gender" value="female"&gt;</a:t>
            </a:r>
          </a:p>
          <a:p>
            <a:r>
              <a:rPr lang="en-US" dirty="0"/>
              <a:t>  &lt;label for="female"&gt;Female&lt;/label&gt;&lt;</a:t>
            </a:r>
            <a:r>
              <a:rPr lang="en-US" dirty="0" err="1"/>
              <a:t>br</a:t>
            </a:r>
            <a:r>
              <a:rPr lang="en-US" dirty="0"/>
              <a:t>&gt;</a:t>
            </a:r>
          </a:p>
          <a:p>
            <a:r>
              <a:rPr lang="en-US" dirty="0"/>
              <a:t>  &lt;</a:t>
            </a:r>
            <a:r>
              <a:rPr lang="en-US" dirty="0" err="1"/>
              <a:t>br</a:t>
            </a:r>
            <a:r>
              <a:rPr lang="en-US" dirty="0"/>
              <a:t>&gt;</a:t>
            </a:r>
          </a:p>
          <a:p>
            <a:r>
              <a:rPr lang="en-US" dirty="0"/>
              <a:t>  &lt;input type="checkbox" id="vehicle1" name="vehicle1" value="Bike"&gt;</a:t>
            </a:r>
          </a:p>
          <a:p>
            <a:r>
              <a:rPr lang="en-US" dirty="0"/>
              <a:t>  &lt;label for="vehicle1"&gt; I have a bike&lt;/label&gt;&lt;</a:t>
            </a:r>
            <a:r>
              <a:rPr lang="en-US" dirty="0" err="1"/>
              <a:t>br</a:t>
            </a:r>
            <a:r>
              <a:rPr lang="en-US" dirty="0"/>
              <a:t>&gt;</a:t>
            </a:r>
          </a:p>
          <a:p>
            <a:r>
              <a:rPr lang="en-US" dirty="0"/>
              <a:t>  &lt;input type="checkbox" id="vehicle2" name="vehicle2" value="Car"&gt;</a:t>
            </a:r>
          </a:p>
          <a:p>
            <a:r>
              <a:rPr lang="en-US" dirty="0"/>
              <a:t>  &lt;label for="vehicle2"&gt; I have a car&lt;/label&gt;&lt;</a:t>
            </a:r>
            <a:r>
              <a:rPr lang="en-US" dirty="0" err="1"/>
              <a:t>br</a:t>
            </a:r>
            <a:r>
              <a:rPr lang="en-US" dirty="0"/>
              <a:t>&gt;</a:t>
            </a:r>
          </a:p>
          <a:p>
            <a:r>
              <a:rPr lang="en-US" dirty="0"/>
              <a:t>  &lt;input type="checkbox" id="vehicle3" name="vehicle3" value="Boat"&gt;</a:t>
            </a:r>
          </a:p>
          <a:p>
            <a:r>
              <a:rPr lang="en-US" dirty="0"/>
              <a:t>  &lt;label for="vehicle3"&gt; I have a boat&lt;/label&gt;</a:t>
            </a:r>
          </a:p>
          <a:p>
            <a:r>
              <a:rPr lang="en-US" dirty="0"/>
              <a:t>  &lt;</a:t>
            </a:r>
            <a:r>
              <a:rPr lang="en-US" dirty="0" err="1"/>
              <a:t>br</a:t>
            </a:r>
            <a:r>
              <a:rPr lang="en-US" dirty="0"/>
              <a:t>&gt; &lt;</a:t>
            </a:r>
            <a:r>
              <a:rPr lang="en-US" dirty="0" err="1"/>
              <a:t>br</a:t>
            </a:r>
            <a:r>
              <a:rPr lang="en-US" dirty="0"/>
              <a:t>&gt;</a:t>
            </a:r>
          </a:p>
          <a:p>
            <a:r>
              <a:rPr lang="en-US" dirty="0"/>
              <a:t>    &lt;label for="birthday"&gt;Birthday:&lt;/label&gt;</a:t>
            </a:r>
          </a:p>
          <a:p>
            <a:r>
              <a:rPr lang="en-US" dirty="0"/>
              <a:t>  &lt;input type="date" id="birthday" name="birthday"&gt;</a:t>
            </a:r>
          </a:p>
          <a:p>
            <a:r>
              <a:rPr lang="en-US" dirty="0"/>
              <a:t>    &lt;</a:t>
            </a:r>
            <a:r>
              <a:rPr lang="en-US" dirty="0" err="1"/>
              <a:t>br</a:t>
            </a:r>
            <a:r>
              <a:rPr lang="en-US" dirty="0"/>
              <a:t>&gt; &lt;</a:t>
            </a:r>
            <a:r>
              <a:rPr lang="en-US" dirty="0" err="1"/>
              <a:t>br</a:t>
            </a:r>
            <a:r>
              <a:rPr lang="en-US" dirty="0"/>
              <a:t>&gt;</a:t>
            </a:r>
          </a:p>
          <a:p>
            <a:r>
              <a:rPr lang="en-US" dirty="0"/>
              <a:t>    &lt;label for '</a:t>
            </a:r>
            <a:r>
              <a:rPr lang="en-US" dirty="0" err="1"/>
              <a:t>favcolor</a:t>
            </a:r>
            <a:r>
              <a:rPr lang="en-US" dirty="0"/>
              <a:t>'&gt; Color &lt;/label&gt;</a:t>
            </a:r>
          </a:p>
          <a:p>
            <a:r>
              <a:rPr lang="en-US" dirty="0"/>
              <a:t>  &lt;input type="color" id="</a:t>
            </a:r>
            <a:r>
              <a:rPr lang="en-US" dirty="0" err="1"/>
              <a:t>favcolor</a:t>
            </a:r>
            <a:r>
              <a:rPr lang="en-US" dirty="0"/>
              <a:t>" name="</a:t>
            </a:r>
            <a:r>
              <a:rPr lang="en-US" dirty="0" err="1"/>
              <a:t>favcolor</a:t>
            </a:r>
            <a:r>
              <a:rPr lang="en-US" dirty="0"/>
              <a:t>" value="#ff0000"&gt;</a:t>
            </a:r>
          </a:p>
          <a:p>
            <a:r>
              <a:rPr lang="en-US" dirty="0"/>
              <a:t>&lt;</a:t>
            </a:r>
            <a:r>
              <a:rPr lang="en-US" dirty="0" err="1"/>
              <a:t>br</a:t>
            </a:r>
            <a:r>
              <a:rPr lang="en-US" dirty="0"/>
              <a:t>&gt; &lt;</a:t>
            </a:r>
            <a:r>
              <a:rPr lang="en-US" dirty="0" err="1"/>
              <a:t>br</a:t>
            </a:r>
            <a:r>
              <a:rPr lang="en-US" dirty="0"/>
              <a:t>&gt;</a:t>
            </a:r>
          </a:p>
          <a:p>
            <a:r>
              <a:rPr lang="en-US" dirty="0"/>
              <a:t>&lt;label for="quantity"&gt;Quantity (between 1 and 5):&lt;/label&gt;</a:t>
            </a:r>
          </a:p>
          <a:p>
            <a:r>
              <a:rPr lang="en-US" dirty="0"/>
              <a:t>  &lt;input type="number" id="quantity" name="quantity" min="1" max="5"&gt; </a:t>
            </a:r>
          </a:p>
          <a:p>
            <a:r>
              <a:rPr lang="en-US" dirty="0"/>
              <a:t>  &lt;</a:t>
            </a:r>
            <a:r>
              <a:rPr lang="en-US" dirty="0" err="1"/>
              <a:t>br</a:t>
            </a:r>
            <a:r>
              <a:rPr lang="en-US" dirty="0"/>
              <a:t>&gt;&lt;</a:t>
            </a:r>
            <a:r>
              <a:rPr lang="en-US" dirty="0" err="1"/>
              <a:t>br</a:t>
            </a:r>
            <a:r>
              <a:rPr lang="en-US" dirty="0"/>
              <a:t>&gt;</a:t>
            </a:r>
          </a:p>
          <a:p>
            <a:r>
              <a:rPr lang="en-US" dirty="0"/>
              <a:t>  &lt;label for="</a:t>
            </a:r>
            <a:r>
              <a:rPr lang="en-US" dirty="0" err="1"/>
              <a:t>myfile</a:t>
            </a:r>
            <a:r>
              <a:rPr lang="en-US" dirty="0"/>
              <a:t>"&gt;Select a file:&lt;/label&gt;</a:t>
            </a:r>
          </a:p>
          <a:p>
            <a:r>
              <a:rPr lang="en-US" dirty="0"/>
              <a:t>  &lt;input type="file" id="</a:t>
            </a:r>
            <a:r>
              <a:rPr lang="en-US" dirty="0" err="1"/>
              <a:t>myfile</a:t>
            </a:r>
            <a:r>
              <a:rPr lang="en-US" dirty="0"/>
              <a:t>" name="</a:t>
            </a:r>
            <a:r>
              <a:rPr lang="en-US" dirty="0" err="1"/>
              <a:t>myfile</a:t>
            </a:r>
            <a:r>
              <a:rPr lang="en-US" dirty="0"/>
              <a:t>"&gt;&lt;</a:t>
            </a:r>
            <a:r>
              <a:rPr lang="en-US" dirty="0" err="1"/>
              <a:t>br</a:t>
            </a:r>
            <a:r>
              <a:rPr lang="en-US" dirty="0"/>
              <a:t>&gt;&lt;</a:t>
            </a:r>
            <a:r>
              <a:rPr lang="en-US" dirty="0" err="1"/>
              <a:t>br</a:t>
            </a:r>
            <a:r>
              <a:rPr lang="en-US" dirty="0"/>
              <a:t>&gt;</a:t>
            </a:r>
          </a:p>
          <a:p>
            <a:r>
              <a:rPr lang="en-US" dirty="0"/>
              <a:t>  </a:t>
            </a:r>
          </a:p>
          <a:p>
            <a:r>
              <a:rPr lang="en-US" dirty="0"/>
              <a:t>  &lt;label for="vol"&gt;Volume (between 0 and 50):&lt;/label&gt;</a:t>
            </a:r>
          </a:p>
          <a:p>
            <a:r>
              <a:rPr lang="en-US" dirty="0"/>
              <a:t>  &lt;input type="range" id="vol" name="vol" min="0" max="50"&gt;</a:t>
            </a:r>
          </a:p>
          <a:p>
            <a:r>
              <a:rPr lang="en-US" dirty="0"/>
              <a:t>  &lt;</a:t>
            </a:r>
            <a:r>
              <a:rPr lang="en-US" dirty="0" err="1"/>
              <a:t>br</a:t>
            </a:r>
            <a:r>
              <a:rPr lang="en-US" dirty="0"/>
              <a:t>&gt; &lt;</a:t>
            </a:r>
            <a:r>
              <a:rPr lang="en-US" dirty="0" err="1"/>
              <a:t>br</a:t>
            </a:r>
            <a:r>
              <a:rPr lang="en-US" dirty="0"/>
              <a:t>&gt;</a:t>
            </a:r>
          </a:p>
          <a:p>
            <a:r>
              <a:rPr lang="en-US" dirty="0"/>
              <a:t>&lt;input type="button" onclick="alert('Hello World!')" value="Click Me!"&gt;</a:t>
            </a:r>
          </a:p>
          <a:p>
            <a:endParaRPr lang="en-US" dirty="0"/>
          </a:p>
          <a:p>
            <a:r>
              <a:rPr lang="en-US" dirty="0"/>
              <a:t>  &lt;input type="submit" value="Submit"&gt;</a:t>
            </a:r>
          </a:p>
          <a:p>
            <a:r>
              <a:rPr lang="en-US" dirty="0"/>
              <a:t>&lt;/form&gt;</a:t>
            </a:r>
          </a:p>
          <a:p>
            <a:endParaRPr lang="en-US" dirty="0"/>
          </a:p>
          <a:p>
            <a:endParaRPr lang="en-US" dirty="0"/>
          </a:p>
          <a:p>
            <a:r>
              <a:rPr lang="en-US" dirty="0"/>
              <a:t>&lt;/body&gt;</a:t>
            </a:r>
          </a:p>
          <a:p>
            <a:r>
              <a:rPr lang="en-US" dirty="0"/>
              <a:t>&lt;/html&gt;</a:t>
            </a:r>
          </a:p>
          <a:p>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35</a:t>
            </a:fld>
            <a:endParaRPr lang="en-US"/>
          </a:p>
        </p:txBody>
      </p:sp>
    </p:spTree>
    <p:extLst>
      <p:ext uri="{BB962C8B-B14F-4D97-AF65-F5344CB8AC3E}">
        <p14:creationId xmlns:p14="http://schemas.microsoft.com/office/powerpoint/2010/main" val="1290459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https://flaviocopes.com/javascript-regular-expressions/</a:t>
            </a:r>
          </a:p>
        </p:txBody>
      </p:sp>
      <p:sp>
        <p:nvSpPr>
          <p:cNvPr id="4" name="Slide Number Placeholder 3"/>
          <p:cNvSpPr>
            <a:spLocks noGrp="1"/>
          </p:cNvSpPr>
          <p:nvPr>
            <p:ph type="sldNum" sz="quarter" idx="5"/>
          </p:nvPr>
        </p:nvSpPr>
        <p:spPr/>
        <p:txBody>
          <a:bodyPr/>
          <a:lstStyle/>
          <a:p>
            <a:fld id="{C1FE426F-D8C4-439D-9B6D-C97825B0B21E}" type="slidenum">
              <a:rPr lang="en-US" smtClean="0"/>
              <a:t>36</a:t>
            </a:fld>
            <a:endParaRPr lang="en-US"/>
          </a:p>
        </p:txBody>
      </p:sp>
    </p:spTree>
    <p:extLst>
      <p:ext uri="{BB962C8B-B14F-4D97-AF65-F5344CB8AC3E}">
        <p14:creationId xmlns:p14="http://schemas.microsoft.com/office/powerpoint/2010/main" val="529786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https://flaviocopes.com/javascript-regular-expressions/</a:t>
            </a:r>
          </a:p>
        </p:txBody>
      </p:sp>
      <p:sp>
        <p:nvSpPr>
          <p:cNvPr id="4" name="Slide Number Placeholder 3"/>
          <p:cNvSpPr>
            <a:spLocks noGrp="1"/>
          </p:cNvSpPr>
          <p:nvPr>
            <p:ph type="sldNum" sz="quarter" idx="5"/>
          </p:nvPr>
        </p:nvSpPr>
        <p:spPr/>
        <p:txBody>
          <a:bodyPr/>
          <a:lstStyle/>
          <a:p>
            <a:fld id="{C1FE426F-D8C4-439D-9B6D-C97825B0B21E}" type="slidenum">
              <a:rPr lang="en-US" smtClean="0"/>
              <a:t>38</a:t>
            </a:fld>
            <a:endParaRPr lang="en-US"/>
          </a:p>
        </p:txBody>
      </p:sp>
    </p:spTree>
    <p:extLst>
      <p:ext uri="{BB962C8B-B14F-4D97-AF65-F5344CB8AC3E}">
        <p14:creationId xmlns:p14="http://schemas.microsoft.com/office/powerpoint/2010/main" val="118034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web page is loaded, the browser creates a Document Object Model of the page.</a:t>
            </a:r>
          </a:p>
          <a:p>
            <a:r>
              <a:rPr lang="en-US" dirty="0"/>
              <a:t>The HTML DOM model is constructed as a tree of Objects</a:t>
            </a:r>
          </a:p>
          <a:p>
            <a:endParaRPr lang="en-US" dirty="0"/>
          </a:p>
          <a:p>
            <a:r>
              <a:rPr lang="en-US" dirty="0"/>
              <a:t>It defines:</a:t>
            </a:r>
          </a:p>
          <a:p>
            <a:endParaRPr lang="en-US" dirty="0"/>
          </a:p>
          <a:p>
            <a:r>
              <a:rPr lang="en-US" dirty="0"/>
              <a:t>The HTML elements as objects</a:t>
            </a:r>
          </a:p>
          <a:p>
            <a:r>
              <a:rPr lang="en-US" dirty="0"/>
              <a:t>The properties of all HTML elements</a:t>
            </a:r>
          </a:p>
          <a:p>
            <a:r>
              <a:rPr lang="en-US" dirty="0"/>
              <a:t>The methods to access all HTML elements</a:t>
            </a:r>
          </a:p>
          <a:p>
            <a:r>
              <a:rPr lang="en-US" dirty="0"/>
              <a:t>The events for all HTML elements</a:t>
            </a:r>
          </a:p>
          <a:p>
            <a:endParaRPr lang="en-US" dirty="0"/>
          </a:p>
          <a:p>
            <a:r>
              <a:rPr lang="en-US" dirty="0"/>
              <a:t>In other words: The HTML DOM is a standard for how to get, change, add, or delete HTML elements.</a:t>
            </a:r>
          </a:p>
          <a:p>
            <a:endParaRPr lang="en-US" dirty="0"/>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Several radio buttons will have the same name. When submitted, there is just the one value in the response - the radio button you selected.</a:t>
            </a:r>
          </a:p>
          <a:p>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41</a:t>
            </a:fld>
            <a:endParaRPr lang="en-US"/>
          </a:p>
        </p:txBody>
      </p:sp>
    </p:spTree>
    <p:extLst>
      <p:ext uri="{BB962C8B-B14F-4D97-AF65-F5344CB8AC3E}">
        <p14:creationId xmlns:p14="http://schemas.microsoft.com/office/powerpoint/2010/main" val="2060202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C1FE426F-D8C4-439D-9B6D-C97825B0B21E}" type="slidenum">
              <a:rPr lang="en-US" smtClean="0"/>
              <a:t>42</a:t>
            </a:fld>
            <a:endParaRPr lang="en-US"/>
          </a:p>
        </p:txBody>
      </p:sp>
    </p:spTree>
    <p:extLst>
      <p:ext uri="{BB962C8B-B14F-4D97-AF65-F5344CB8AC3E}">
        <p14:creationId xmlns:p14="http://schemas.microsoft.com/office/powerpoint/2010/main" val="834504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https://blog.isquaredsoftware.com/presentations/2016-10-revolution-of-web-dev/#/?_k=z5x4yk</a:t>
            </a:r>
          </a:p>
        </p:txBody>
      </p:sp>
      <p:sp>
        <p:nvSpPr>
          <p:cNvPr id="4" name="Slide Number Placeholder 3"/>
          <p:cNvSpPr>
            <a:spLocks noGrp="1"/>
          </p:cNvSpPr>
          <p:nvPr>
            <p:ph type="sldNum" sz="quarter" idx="5"/>
          </p:nvPr>
        </p:nvSpPr>
        <p:spPr/>
        <p:txBody>
          <a:bodyPr/>
          <a:lstStyle/>
          <a:p>
            <a:fld id="{C1FE426F-D8C4-439D-9B6D-C97825B0B21E}" type="slidenum">
              <a:rPr lang="en-US" smtClean="0"/>
              <a:t>6</a:t>
            </a:fld>
            <a:endParaRPr lang="en-US"/>
          </a:p>
        </p:txBody>
      </p:sp>
    </p:spTree>
    <p:extLst>
      <p:ext uri="{BB962C8B-B14F-4D97-AF65-F5344CB8AC3E}">
        <p14:creationId xmlns:p14="http://schemas.microsoft.com/office/powerpoint/2010/main" val="1981334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 &lt;select id="cars" name="cars" size="3"&gt;</a:t>
            </a:r>
          </a:p>
          <a:p>
            <a:pPr algn="l"/>
            <a:r>
              <a:rPr lang="en-US" b="0" i="0" dirty="0">
                <a:solidFill>
                  <a:srgbClr val="000000"/>
                </a:solidFill>
                <a:effectLst/>
                <a:latin typeface="Verdana" panose="020B0604030504040204" pitchFamily="34" charset="0"/>
              </a:rPr>
              <a:t>    &lt;option value="</a:t>
            </a:r>
            <a:r>
              <a:rPr lang="en-US" b="0" i="0" dirty="0" err="1">
                <a:solidFill>
                  <a:srgbClr val="000000"/>
                </a:solidFill>
                <a:effectLst/>
                <a:latin typeface="Verdana" panose="020B0604030504040204" pitchFamily="34" charset="0"/>
              </a:rPr>
              <a:t>volvo</a:t>
            </a:r>
            <a:r>
              <a:rPr lang="en-US" b="0" i="0" dirty="0">
                <a:solidFill>
                  <a:srgbClr val="000000"/>
                </a:solidFill>
                <a:effectLst/>
                <a:latin typeface="Verdana" panose="020B0604030504040204" pitchFamily="34" charset="0"/>
              </a:rPr>
              <a:t>"&gt;Volvo&lt;/option&gt;</a:t>
            </a:r>
          </a:p>
          <a:p>
            <a:pPr algn="l"/>
            <a:r>
              <a:rPr lang="en-US" b="0" i="0" dirty="0">
                <a:solidFill>
                  <a:srgbClr val="000000"/>
                </a:solidFill>
                <a:effectLst/>
                <a:latin typeface="Verdana" panose="020B0604030504040204" pitchFamily="34" charset="0"/>
              </a:rPr>
              <a:t>    &lt;option value="</a:t>
            </a:r>
            <a:r>
              <a:rPr lang="en-US" b="0" i="0" dirty="0" err="1">
                <a:solidFill>
                  <a:srgbClr val="000000"/>
                </a:solidFill>
                <a:effectLst/>
                <a:latin typeface="Verdana" panose="020B0604030504040204" pitchFamily="34" charset="0"/>
              </a:rPr>
              <a:t>saab</a:t>
            </a:r>
            <a:r>
              <a:rPr lang="en-US" b="0" i="0" dirty="0">
                <a:solidFill>
                  <a:srgbClr val="000000"/>
                </a:solidFill>
                <a:effectLst/>
                <a:latin typeface="Verdana" panose="020B0604030504040204" pitchFamily="34" charset="0"/>
              </a:rPr>
              <a:t>"&gt;Saab&lt;/option&gt;</a:t>
            </a:r>
          </a:p>
          <a:p>
            <a:pPr algn="l"/>
            <a:r>
              <a:rPr lang="en-US" b="0" i="0" dirty="0">
                <a:solidFill>
                  <a:srgbClr val="000000"/>
                </a:solidFill>
                <a:effectLst/>
                <a:latin typeface="Verdana" panose="020B0604030504040204" pitchFamily="34" charset="0"/>
              </a:rPr>
              <a:t>    &lt;option value="fiat"&gt;Fiat&lt;/option&gt;</a:t>
            </a:r>
          </a:p>
          <a:p>
            <a:pPr algn="l"/>
            <a:r>
              <a:rPr lang="en-US" b="0" i="0" dirty="0">
                <a:solidFill>
                  <a:srgbClr val="000000"/>
                </a:solidFill>
                <a:effectLst/>
                <a:latin typeface="Verdana" panose="020B0604030504040204" pitchFamily="34" charset="0"/>
              </a:rPr>
              <a:t>    &lt;option value="</a:t>
            </a:r>
            <a:r>
              <a:rPr lang="en-US" b="0" i="0" dirty="0" err="1">
                <a:solidFill>
                  <a:srgbClr val="000000"/>
                </a:solidFill>
                <a:effectLst/>
                <a:latin typeface="Verdana" panose="020B0604030504040204" pitchFamily="34" charset="0"/>
              </a:rPr>
              <a:t>audi</a:t>
            </a:r>
            <a:r>
              <a:rPr lang="en-US" b="0" i="0" dirty="0">
                <a:solidFill>
                  <a:srgbClr val="000000"/>
                </a:solidFill>
                <a:effectLst/>
                <a:latin typeface="Verdana" panose="020B0604030504040204" pitchFamily="34" charset="0"/>
              </a:rPr>
              <a:t>"&gt;Audi&lt;/option&gt;</a:t>
            </a:r>
          </a:p>
          <a:p>
            <a:pPr algn="l"/>
            <a:r>
              <a:rPr lang="en-US" b="0" i="0" dirty="0">
                <a:solidFill>
                  <a:srgbClr val="000000"/>
                </a:solidFill>
                <a:effectLst/>
                <a:latin typeface="Verdana" panose="020B0604030504040204" pitchFamily="34" charset="0"/>
              </a:rPr>
              <a:t>  &lt;/select&gt;</a:t>
            </a:r>
          </a:p>
          <a:p>
            <a:pPr algn="l"/>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br</a:t>
            </a:r>
            <a:r>
              <a:rPr lang="en-US" b="0" i="0" dirty="0">
                <a:solidFill>
                  <a:srgbClr val="000000"/>
                </a:solidFill>
                <a:effectLst/>
                <a:latin typeface="Verdana" panose="020B0604030504040204" pitchFamily="34" charset="0"/>
              </a:rPr>
              <a:t>&gt;&lt;</a:t>
            </a:r>
            <a:r>
              <a:rPr lang="en-US" b="0" i="0" dirty="0" err="1">
                <a:solidFill>
                  <a:srgbClr val="000000"/>
                </a:solidFill>
                <a:effectLst/>
                <a:latin typeface="Verdana" panose="020B0604030504040204" pitchFamily="34" charset="0"/>
              </a:rPr>
              <a:t>br</a:t>
            </a:r>
            <a:r>
              <a:rPr lang="en-US" b="0" i="0" dirty="0">
                <a:solidFill>
                  <a:srgbClr val="000000"/>
                </a:solidFill>
                <a:effectLst/>
                <a:latin typeface="Verdana" panose="020B0604030504040204" pitchFamily="34" charset="0"/>
              </a:rPr>
              <a:t>&gt; </a:t>
            </a:r>
          </a:p>
          <a:p>
            <a:pPr algn="l"/>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 &lt;select id="cars" name="cars"&gt;</a:t>
            </a:r>
          </a:p>
          <a:p>
            <a:pPr algn="l"/>
            <a:r>
              <a:rPr lang="en-US" b="0" i="0" dirty="0">
                <a:solidFill>
                  <a:srgbClr val="000000"/>
                </a:solidFill>
                <a:effectLst/>
                <a:latin typeface="Verdana" panose="020B0604030504040204" pitchFamily="34" charset="0"/>
              </a:rPr>
              <a:t>    &lt;option value="</a:t>
            </a:r>
            <a:r>
              <a:rPr lang="en-US" b="0" i="0" dirty="0" err="1">
                <a:solidFill>
                  <a:srgbClr val="000000"/>
                </a:solidFill>
                <a:effectLst/>
                <a:latin typeface="Verdana" panose="020B0604030504040204" pitchFamily="34" charset="0"/>
              </a:rPr>
              <a:t>volvo</a:t>
            </a:r>
            <a:r>
              <a:rPr lang="en-US" b="0" i="0" dirty="0">
                <a:solidFill>
                  <a:srgbClr val="000000"/>
                </a:solidFill>
                <a:effectLst/>
                <a:latin typeface="Verdana" panose="020B0604030504040204" pitchFamily="34" charset="0"/>
              </a:rPr>
              <a:t>"&gt;Volvo&lt;/option&gt;</a:t>
            </a:r>
          </a:p>
          <a:p>
            <a:pPr algn="l"/>
            <a:r>
              <a:rPr lang="en-US" b="0" i="0" dirty="0">
                <a:solidFill>
                  <a:srgbClr val="000000"/>
                </a:solidFill>
                <a:effectLst/>
                <a:latin typeface="Verdana" panose="020B0604030504040204" pitchFamily="34" charset="0"/>
              </a:rPr>
              <a:t>    &lt;option value="</a:t>
            </a:r>
            <a:r>
              <a:rPr lang="en-US" b="0" i="0" dirty="0" err="1">
                <a:solidFill>
                  <a:srgbClr val="000000"/>
                </a:solidFill>
                <a:effectLst/>
                <a:latin typeface="Verdana" panose="020B0604030504040204" pitchFamily="34" charset="0"/>
              </a:rPr>
              <a:t>saab</a:t>
            </a:r>
            <a:r>
              <a:rPr lang="en-US" b="0" i="0" dirty="0">
                <a:solidFill>
                  <a:srgbClr val="000000"/>
                </a:solidFill>
                <a:effectLst/>
                <a:latin typeface="Verdana" panose="020B0604030504040204" pitchFamily="34" charset="0"/>
              </a:rPr>
              <a:t>"&gt;Saab&lt;/option&gt;</a:t>
            </a:r>
          </a:p>
          <a:p>
            <a:pPr algn="l"/>
            <a:r>
              <a:rPr lang="en-US" b="0" i="0" dirty="0">
                <a:solidFill>
                  <a:srgbClr val="000000"/>
                </a:solidFill>
                <a:effectLst/>
                <a:latin typeface="Verdana" panose="020B0604030504040204" pitchFamily="34" charset="0"/>
              </a:rPr>
              <a:t>    &lt;option value="fiat" selected&gt;Fiat&lt;/option&gt;</a:t>
            </a:r>
          </a:p>
          <a:p>
            <a:pPr algn="l"/>
            <a:r>
              <a:rPr lang="en-US" b="0" i="0" dirty="0">
                <a:solidFill>
                  <a:srgbClr val="000000"/>
                </a:solidFill>
                <a:effectLst/>
                <a:latin typeface="Verdana" panose="020B0604030504040204" pitchFamily="34" charset="0"/>
              </a:rPr>
              <a:t>    &lt;option value="</a:t>
            </a:r>
            <a:r>
              <a:rPr lang="en-US" b="0" i="0" dirty="0" err="1">
                <a:solidFill>
                  <a:srgbClr val="000000"/>
                </a:solidFill>
                <a:effectLst/>
                <a:latin typeface="Verdana" panose="020B0604030504040204" pitchFamily="34" charset="0"/>
              </a:rPr>
              <a:t>audi</a:t>
            </a:r>
            <a:r>
              <a:rPr lang="en-US" b="0" i="0" dirty="0">
                <a:solidFill>
                  <a:srgbClr val="000000"/>
                </a:solidFill>
                <a:effectLst/>
                <a:latin typeface="Verdana" panose="020B0604030504040204" pitchFamily="34" charset="0"/>
              </a:rPr>
              <a:t>"&gt;Audi&lt;/option&gt;</a:t>
            </a:r>
          </a:p>
          <a:p>
            <a:pPr algn="l"/>
            <a:r>
              <a:rPr lang="en-US" b="0" i="0" dirty="0">
                <a:solidFill>
                  <a:srgbClr val="000000"/>
                </a:solidFill>
                <a:effectLst/>
                <a:latin typeface="Verdana" panose="020B0604030504040204" pitchFamily="34" charset="0"/>
              </a:rPr>
              <a:t>  &lt;/select&gt;</a:t>
            </a:r>
          </a:p>
        </p:txBody>
      </p:sp>
      <p:sp>
        <p:nvSpPr>
          <p:cNvPr id="4" name="Slide Number Placeholder 3"/>
          <p:cNvSpPr>
            <a:spLocks noGrp="1"/>
          </p:cNvSpPr>
          <p:nvPr>
            <p:ph type="sldNum" sz="quarter" idx="5"/>
          </p:nvPr>
        </p:nvSpPr>
        <p:spPr/>
        <p:txBody>
          <a:bodyPr/>
          <a:lstStyle/>
          <a:p>
            <a:fld id="{C1FE426F-D8C4-439D-9B6D-C97825B0B21E}" type="slidenum">
              <a:rPr lang="en-US" smtClean="0"/>
              <a:t>43</a:t>
            </a:fld>
            <a:endParaRPr lang="en-US"/>
          </a:p>
        </p:txBody>
      </p:sp>
    </p:spTree>
    <p:extLst>
      <p:ext uri="{BB962C8B-B14F-4D97-AF65-F5344CB8AC3E}">
        <p14:creationId xmlns:p14="http://schemas.microsoft.com/office/powerpoint/2010/main" val="4141438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click on a submit button sends the form's data to the web page defined by the action attribute of the &lt;form&gt; element.</a:t>
            </a:r>
          </a:p>
          <a:p>
            <a:endParaRPr lang="en-US" dirty="0"/>
          </a:p>
          <a:p>
            <a:r>
              <a:rPr lang="en-US" dirty="0"/>
              <a:t>A click on a reset button resets all the form widgets to their default value immediately. From a UX point of view, this is considered bad practice, so you should avoid using this type of button unless you really have a good reason to include one.</a:t>
            </a:r>
          </a:p>
          <a:p>
            <a:endParaRPr lang="en-US" dirty="0"/>
          </a:p>
          <a:p>
            <a:r>
              <a:rPr lang="en-US" dirty="0"/>
              <a:t>A click on a button </a:t>
            </a:r>
            <a:r>
              <a:rPr lang="en-US" dirty="0" err="1"/>
              <a:t>button</a:t>
            </a:r>
            <a:r>
              <a:rPr lang="en-US" dirty="0"/>
              <a:t> does... nothing! That sounds silly, but it's amazingly useful for building custom buttons — you can define their chosen functionality with JavaScript.</a:t>
            </a:r>
          </a:p>
        </p:txBody>
      </p:sp>
      <p:sp>
        <p:nvSpPr>
          <p:cNvPr id="4" name="Slide Number Placeholder 3"/>
          <p:cNvSpPr>
            <a:spLocks noGrp="1"/>
          </p:cNvSpPr>
          <p:nvPr>
            <p:ph type="sldNum" sz="quarter" idx="5"/>
          </p:nvPr>
        </p:nvSpPr>
        <p:spPr/>
        <p:txBody>
          <a:bodyPr/>
          <a:lstStyle/>
          <a:p>
            <a:fld id="{C1FE426F-D8C4-439D-9B6D-C97825B0B21E}" type="slidenum">
              <a:rPr lang="en-US" smtClean="0"/>
              <a:t>44</a:t>
            </a:fld>
            <a:endParaRPr lang="en-US"/>
          </a:p>
        </p:txBody>
      </p:sp>
    </p:spTree>
    <p:extLst>
      <p:ext uri="{BB962C8B-B14F-4D97-AF65-F5344CB8AC3E}">
        <p14:creationId xmlns:p14="http://schemas.microsoft.com/office/powerpoint/2010/main" val="28390128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&lt;</a:t>
            </a:r>
            <a:r>
              <a:rPr lang="en-US" dirty="0" err="1"/>
              <a:t>fieldset</a:t>
            </a:r>
            <a:r>
              <a:rPr lang="en-US" dirty="0"/>
              <a:t>&gt; element is used to group related data in a form.</a:t>
            </a:r>
          </a:p>
          <a:p>
            <a:endParaRPr lang="en-US" dirty="0"/>
          </a:p>
          <a:p>
            <a:r>
              <a:rPr lang="en-US" dirty="0"/>
              <a:t>The &lt;legend&gt; element defines a caption for the &lt;</a:t>
            </a:r>
            <a:r>
              <a:rPr lang="en-US" dirty="0" err="1"/>
              <a:t>fieldset</a:t>
            </a:r>
            <a:r>
              <a:rPr lang="en-US" dirty="0"/>
              <a:t>&gt; element.</a:t>
            </a:r>
          </a:p>
        </p:txBody>
      </p:sp>
      <p:sp>
        <p:nvSpPr>
          <p:cNvPr id="4" name="Slide Number Placeholder 3"/>
          <p:cNvSpPr>
            <a:spLocks noGrp="1"/>
          </p:cNvSpPr>
          <p:nvPr>
            <p:ph type="sldNum" sz="quarter" idx="5"/>
          </p:nvPr>
        </p:nvSpPr>
        <p:spPr/>
        <p:txBody>
          <a:bodyPr/>
          <a:lstStyle/>
          <a:p>
            <a:fld id="{C1FE426F-D8C4-439D-9B6D-C97825B0B21E}" type="slidenum">
              <a:rPr lang="en-US" smtClean="0"/>
              <a:t>45</a:t>
            </a:fld>
            <a:endParaRPr lang="en-US"/>
          </a:p>
        </p:txBody>
      </p:sp>
    </p:spTree>
    <p:extLst>
      <p:ext uri="{BB962C8B-B14F-4D97-AF65-F5344CB8AC3E}">
        <p14:creationId xmlns:p14="http://schemas.microsoft.com/office/powerpoint/2010/main" val="2052041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div&gt;ul&gt;li&gt;h2 (CHILD NESTING)</a:t>
            </a:r>
          </a:p>
          <a:p>
            <a:endParaRPr lang="en-US" dirty="0"/>
          </a:p>
          <a:p>
            <a:r>
              <a:rPr lang="en-US" dirty="0"/>
              <a:t>ul&gt;li*3 (MULTIPLE ELEMENTS)</a:t>
            </a:r>
          </a:p>
          <a:p>
            <a:endParaRPr lang="en-US" dirty="0"/>
          </a:p>
          <a:p>
            <a:r>
              <a:rPr lang="en-US" dirty="0" err="1"/>
              <a:t>ul+div+a</a:t>
            </a:r>
            <a:r>
              <a:rPr lang="en-US" dirty="0"/>
              <a:t> (ADJACENT ELEMENTS)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47</a:t>
            </a:fld>
            <a:endParaRPr lang="en-US"/>
          </a:p>
        </p:txBody>
      </p:sp>
    </p:spTree>
    <p:extLst>
      <p:ext uri="{BB962C8B-B14F-4D97-AF65-F5344CB8AC3E}">
        <p14:creationId xmlns:p14="http://schemas.microsoft.com/office/powerpoint/2010/main" val="3730408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68"/>
                </a:solidFill>
                <a:effectLst/>
                <a:latin typeface="Times New Roman" panose="02020603050405020304" pitchFamily="18" charset="0"/>
              </a:rPr>
              <a:t>Prof Thomas Website:</a:t>
            </a:r>
          </a:p>
          <a:p>
            <a:r>
              <a:rPr lang="en-US" dirty="0"/>
              <a:t>https://www.cs.dartmouth.edu/~thc/</a:t>
            </a:r>
          </a:p>
          <a:p>
            <a:endParaRPr lang="en-US" dirty="0"/>
          </a:p>
          <a:p>
            <a:endParaRPr lang="en-US" dirty="0"/>
          </a:p>
          <a:p>
            <a:r>
              <a:rPr lang="en-US" dirty="0"/>
              <a:t>https://www-cs-faculty.stanford.edu/~knuth/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FE426F-D8C4-439D-9B6D-C97825B0B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51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51</a:t>
            </a:fld>
            <a:endParaRPr lang="en-US"/>
          </a:p>
        </p:txBody>
      </p:sp>
    </p:spTree>
    <p:extLst>
      <p:ext uri="{BB962C8B-B14F-4D97-AF65-F5344CB8AC3E}">
        <p14:creationId xmlns:p14="http://schemas.microsoft.com/office/powerpoint/2010/main" val="1560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7</a:t>
            </a:fld>
            <a:endParaRPr lang="en-US"/>
          </a:p>
        </p:txBody>
      </p:sp>
    </p:spTree>
    <p:extLst>
      <p:ext uri="{BB962C8B-B14F-4D97-AF65-F5344CB8AC3E}">
        <p14:creationId xmlns:p14="http://schemas.microsoft.com/office/powerpoint/2010/main" val="213595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8</a:t>
            </a:fld>
            <a:endParaRPr lang="en-US"/>
          </a:p>
        </p:txBody>
      </p:sp>
    </p:spTree>
    <p:extLst>
      <p:ext uri="{BB962C8B-B14F-4D97-AF65-F5344CB8AC3E}">
        <p14:creationId xmlns:p14="http://schemas.microsoft.com/office/powerpoint/2010/main" val="3485818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u="none" strike="noStrike" dirty="0">
                <a:solidFill>
                  <a:srgbClr val="2E2E2E"/>
                </a:solidFill>
                <a:effectLst/>
              </a:rPr>
              <a:t>HTML – nouns</a:t>
            </a:r>
          </a:p>
          <a:p>
            <a:r>
              <a:rPr lang="en-US" b="1" i="0" u="none" strike="noStrike" dirty="0">
                <a:solidFill>
                  <a:srgbClr val="2E2E2E"/>
                </a:solidFill>
                <a:effectLst/>
              </a:rPr>
              <a:t>CSS - adjectives</a:t>
            </a:r>
            <a:endParaRPr lang="en-US" dirty="0"/>
          </a:p>
          <a:p>
            <a:r>
              <a:rPr lang="en-US" b="1" i="0" u="none" strike="noStrike" dirty="0">
                <a:solidFill>
                  <a:srgbClr val="2E2E2E"/>
                </a:solidFill>
                <a:effectLst/>
              </a:rPr>
              <a:t>JS – verbs </a:t>
            </a:r>
          </a:p>
          <a:p>
            <a:endParaRPr lang="en-US" b="1" i="0" u="none" strike="noStrike" dirty="0">
              <a:solidFill>
                <a:srgbClr val="2E2E2E"/>
              </a:solidFill>
              <a:effectLst/>
            </a:endParaRPr>
          </a:p>
          <a:p>
            <a:r>
              <a:rPr lang="en-US" b="1" i="0" u="none" strike="noStrike" dirty="0">
                <a:solidFill>
                  <a:srgbClr val="2E2E2E"/>
                </a:solidFill>
                <a:effectLst/>
              </a:rPr>
              <a:t>-------------------------</a:t>
            </a:r>
          </a:p>
          <a:p>
            <a:r>
              <a:rPr lang="en-US" b="1" i="0" u="none" strike="noStrike" dirty="0">
                <a:solidFill>
                  <a:srgbClr val="2E2E2E"/>
                </a:solidFill>
                <a:effectLst/>
              </a:rPr>
              <a:t>EXAMPLES</a:t>
            </a:r>
          </a:p>
          <a:p>
            <a:r>
              <a:rPr lang="en-US" b="0" i="0" u="none" strike="noStrike" dirty="0">
                <a:solidFill>
                  <a:srgbClr val="2E2E2E"/>
                </a:solidFill>
                <a:effectLst/>
              </a:rPr>
              <a:t>“THE RED CAR IS MOVING” RED -&gt; CSS / CAR -&gt; HTML / MOVING -&gt; JS</a:t>
            </a:r>
          </a:p>
          <a:p>
            <a:r>
              <a:rPr lang="en-US" b="0" i="0" u="none" strike="noStrike" dirty="0">
                <a:solidFill>
                  <a:srgbClr val="2E2E2E"/>
                </a:solidFill>
                <a:effectLst/>
              </a:rPr>
              <a:t>“THE FLUFFY CAT IS SLEEPING” … </a:t>
            </a:r>
            <a:endParaRPr lang="en-US" b="0" dirty="0"/>
          </a:p>
          <a:p>
            <a:endParaRPr lang="en-US" dirty="0"/>
          </a:p>
          <a:p>
            <a:r>
              <a:rPr lang="en-US" dirty="0"/>
              <a:t>https://codepen.io/giana/pen/GJMBEv</a:t>
            </a:r>
          </a:p>
          <a:p>
            <a:r>
              <a:rPr lang="en-US" dirty="0"/>
              <a:t>Try to remove the CSS &amp; JS</a:t>
            </a:r>
          </a:p>
        </p:txBody>
      </p:sp>
      <p:sp>
        <p:nvSpPr>
          <p:cNvPr id="4" name="Slide Number Placeholder 3"/>
          <p:cNvSpPr>
            <a:spLocks noGrp="1"/>
          </p:cNvSpPr>
          <p:nvPr>
            <p:ph type="sldNum" sz="quarter" idx="5"/>
          </p:nvPr>
        </p:nvSpPr>
        <p:spPr/>
        <p:txBody>
          <a:bodyPr/>
          <a:lstStyle/>
          <a:p>
            <a:fld id="{C1FE426F-D8C4-439D-9B6D-C97825B0B21E}" type="slidenum">
              <a:rPr lang="en-US" smtClean="0"/>
              <a:t>9</a:t>
            </a:fld>
            <a:endParaRPr lang="en-US"/>
          </a:p>
        </p:txBody>
      </p:sp>
    </p:spTree>
    <p:extLst>
      <p:ext uri="{BB962C8B-B14F-4D97-AF65-F5344CB8AC3E}">
        <p14:creationId xmlns:p14="http://schemas.microsoft.com/office/powerpoint/2010/main" val="2028714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Arial" panose="020B0604020202020204" pitchFamily="34" charset="0"/>
              </a:rPr>
              <a:t>It is a </a:t>
            </a:r>
            <a:r>
              <a:rPr lang="en-US" b="0" i="1" dirty="0">
                <a:solidFill>
                  <a:srgbClr val="333333"/>
                </a:solidFill>
                <a:effectLst/>
                <a:latin typeface="Arial" panose="020B0604020202020204" pitchFamily="34" charset="0"/>
              </a:rPr>
              <a:t>markup language</a:t>
            </a:r>
            <a:r>
              <a:rPr lang="en-US" b="0" i="0" dirty="0">
                <a:solidFill>
                  <a:srgbClr val="333333"/>
                </a:solidFill>
                <a:effectLst/>
                <a:latin typeface="Arial" panose="020B0604020202020204" pitchFamily="34" charset="0"/>
              </a:rPr>
              <a:t> that tells web browsers how to structure the web pages you visit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tag describes some kind of content </a:t>
            </a:r>
            <a:endParaRPr lang="en-US" b="0" i="0" dirty="0">
              <a:solidFill>
                <a:srgbClr val="333333"/>
              </a:solidFill>
              <a:effectLst/>
              <a:latin typeface="Arial" panose="020B0604020202020204" pitchFamily="34" charset="0"/>
            </a:endParaRPr>
          </a:p>
          <a:p>
            <a:endParaRPr lang="en-US" b="0" i="0" dirty="0">
              <a:solidFill>
                <a:srgbClr val="333333"/>
              </a:solidFill>
              <a:effectLst/>
              <a:latin typeface="Arial" panose="020B0604020202020204" pitchFamily="34" charset="0"/>
            </a:endParaRPr>
          </a:p>
          <a:p>
            <a:r>
              <a:rPr lang="en-US" b="0" i="0" dirty="0">
                <a:solidFill>
                  <a:srgbClr val="333333"/>
                </a:solidFill>
                <a:effectLst/>
                <a:latin typeface="Arial" panose="020B0604020202020204" pitchFamily="34" charset="0"/>
              </a:rPr>
              <a:t>Markup -&gt; </a:t>
            </a:r>
            <a:r>
              <a:rPr lang="ar-JO" b="0" i="0">
                <a:solidFill>
                  <a:srgbClr val="4D5156"/>
                </a:solidFill>
                <a:effectLst/>
                <a:latin typeface="Noto Naskh Arabic UI"/>
              </a:rPr>
              <a:t>لغة الترميز أو لغة توصيف النص</a:t>
            </a:r>
            <a:endParaRPr lang="en-US" b="0" i="0">
              <a:solidFill>
                <a:srgbClr val="333333"/>
              </a:solidFill>
              <a:effectLst/>
              <a:latin typeface="Arial" panose="020B0604020202020204" pitchFamily="34" charset="0"/>
            </a:endParaRPr>
          </a:p>
          <a:p>
            <a:endParaRPr lang="en-US" b="0" i="0" dirty="0">
              <a:solidFill>
                <a:srgbClr val="333333"/>
              </a:solidFill>
              <a:effectLst/>
              <a:latin typeface="Arial" panose="020B0604020202020204" pitchFamily="34" charset="0"/>
            </a:endParaRPr>
          </a:p>
          <a:p>
            <a:r>
              <a:rPr lang="en-US" b="0" i="0" u="none" strike="noStrike" dirty="0">
                <a:solidFill>
                  <a:srgbClr val="5F8BFA"/>
                </a:solidFill>
                <a:effectLst/>
              </a:rPr>
              <a:t>HTML5 is the latest evolution of the standard that defines HTML. It includes new elements &amp; features for browsers to implement,</a:t>
            </a:r>
            <a:endParaRPr lang="en-US" dirty="0"/>
          </a:p>
        </p:txBody>
      </p:sp>
      <p:sp>
        <p:nvSpPr>
          <p:cNvPr id="4" name="Slide Number Placeholder 3"/>
          <p:cNvSpPr>
            <a:spLocks noGrp="1"/>
          </p:cNvSpPr>
          <p:nvPr>
            <p:ph type="sldNum" sz="quarter" idx="5"/>
          </p:nvPr>
        </p:nvSpPr>
        <p:spPr/>
        <p:txBody>
          <a:bodyPr/>
          <a:lstStyle/>
          <a:p>
            <a:fld id="{C1FE426F-D8C4-439D-9B6D-C97825B0B21E}" type="slidenum">
              <a:rPr lang="en-US" smtClean="0"/>
              <a:t>10</a:t>
            </a:fld>
            <a:endParaRPr lang="en-US"/>
          </a:p>
        </p:txBody>
      </p:sp>
    </p:spTree>
    <p:extLst>
      <p:ext uri="{BB962C8B-B14F-4D97-AF65-F5344CB8AC3E}">
        <p14:creationId xmlns:p14="http://schemas.microsoft.com/office/powerpoint/2010/main" val="626916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tag describes some kind of content </a:t>
            </a:r>
          </a:p>
        </p:txBody>
      </p:sp>
      <p:sp>
        <p:nvSpPr>
          <p:cNvPr id="4" name="Slide Number Placeholder 3"/>
          <p:cNvSpPr>
            <a:spLocks noGrp="1"/>
          </p:cNvSpPr>
          <p:nvPr>
            <p:ph type="sldNum" sz="quarter" idx="5"/>
          </p:nvPr>
        </p:nvSpPr>
        <p:spPr/>
        <p:txBody>
          <a:bodyPr/>
          <a:lstStyle/>
          <a:p>
            <a:fld id="{C1FE426F-D8C4-439D-9B6D-C97825B0B21E}" type="slidenum">
              <a:rPr lang="en-US" smtClean="0"/>
              <a:t>11</a:t>
            </a:fld>
            <a:endParaRPr lang="en-US"/>
          </a:p>
        </p:txBody>
      </p:sp>
    </p:spTree>
    <p:extLst>
      <p:ext uri="{BB962C8B-B14F-4D97-AF65-F5344CB8AC3E}">
        <p14:creationId xmlns:p14="http://schemas.microsoft.com/office/powerpoint/2010/main" val="1922408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for content, </a:t>
            </a:r>
            <a:r>
              <a:rPr lang="en-US" dirty="0" err="1"/>
              <a:t>css</a:t>
            </a:r>
            <a:r>
              <a:rPr lang="en-US" dirty="0"/>
              <a:t> for style, JS for </a:t>
            </a:r>
            <a:r>
              <a:rPr lang="en-US" dirty="0" err="1"/>
              <a:t>behavoiur</a:t>
            </a:r>
            <a:r>
              <a:rPr lang="en-US" dirty="0"/>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FE426F-D8C4-439D-9B6D-C97825B0B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2926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36FB-37D0-488D-B742-3C13CB1834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5963D6-4D0E-4CF5-8794-0D918E9E18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AAA885-59E7-47E3-84D5-EE798D031E16}"/>
              </a:ext>
            </a:extLst>
          </p:cNvPr>
          <p:cNvSpPr>
            <a:spLocks noGrp="1"/>
          </p:cNvSpPr>
          <p:nvPr>
            <p:ph type="dt" sz="half" idx="10"/>
          </p:nvPr>
        </p:nvSpPr>
        <p:spPr/>
        <p:txBody>
          <a:bodyPr/>
          <a:lstStyle/>
          <a:p>
            <a:fld id="{2FD20D8F-5073-4301-8BCF-9EA43B7D99FD}" type="datetimeFigureOut">
              <a:rPr lang="en-US" smtClean="0"/>
              <a:t>3/17/2021</a:t>
            </a:fld>
            <a:endParaRPr lang="en-US"/>
          </a:p>
        </p:txBody>
      </p:sp>
      <p:sp>
        <p:nvSpPr>
          <p:cNvPr id="5" name="Footer Placeholder 4">
            <a:extLst>
              <a:ext uri="{FF2B5EF4-FFF2-40B4-BE49-F238E27FC236}">
                <a16:creationId xmlns:a16="http://schemas.microsoft.com/office/drawing/2014/main" id="{11F1AE16-A6D8-4C38-B96A-0A290F7D8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3519C-CF04-43FC-965B-674D200C5C99}"/>
              </a:ext>
            </a:extLst>
          </p:cNvPr>
          <p:cNvSpPr>
            <a:spLocks noGrp="1"/>
          </p:cNvSpPr>
          <p:nvPr>
            <p:ph type="sldNum" sz="quarter" idx="12"/>
          </p:nvPr>
        </p:nvSpPr>
        <p:spPr/>
        <p:txBody>
          <a:bodyPr/>
          <a:lstStyle/>
          <a:p>
            <a:fld id="{087399EE-DC75-4EC4-96FE-1CD398A3613B}" type="slidenum">
              <a:rPr lang="en-US" smtClean="0"/>
              <a:t>‹#›</a:t>
            </a:fld>
            <a:endParaRPr lang="en-US"/>
          </a:p>
        </p:txBody>
      </p:sp>
    </p:spTree>
    <p:extLst>
      <p:ext uri="{BB962C8B-B14F-4D97-AF65-F5344CB8AC3E}">
        <p14:creationId xmlns:p14="http://schemas.microsoft.com/office/powerpoint/2010/main" val="252961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0F951-39BD-40C4-B018-E76E82B340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789C3D-155D-4440-B7FA-6EEAF59C10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BE956-6199-45D5-8008-E0267A1DB665}"/>
              </a:ext>
            </a:extLst>
          </p:cNvPr>
          <p:cNvSpPr>
            <a:spLocks noGrp="1"/>
          </p:cNvSpPr>
          <p:nvPr>
            <p:ph type="dt" sz="half" idx="10"/>
          </p:nvPr>
        </p:nvSpPr>
        <p:spPr/>
        <p:txBody>
          <a:bodyPr/>
          <a:lstStyle/>
          <a:p>
            <a:fld id="{2FD20D8F-5073-4301-8BCF-9EA43B7D99FD}" type="datetimeFigureOut">
              <a:rPr lang="en-US" smtClean="0"/>
              <a:t>3/17/2021</a:t>
            </a:fld>
            <a:endParaRPr lang="en-US"/>
          </a:p>
        </p:txBody>
      </p:sp>
      <p:sp>
        <p:nvSpPr>
          <p:cNvPr id="5" name="Footer Placeholder 4">
            <a:extLst>
              <a:ext uri="{FF2B5EF4-FFF2-40B4-BE49-F238E27FC236}">
                <a16:creationId xmlns:a16="http://schemas.microsoft.com/office/drawing/2014/main" id="{AAEDE4BF-4163-47C9-BC7C-62E37CCA1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91FAE-9606-423D-B919-163223E4B36F}"/>
              </a:ext>
            </a:extLst>
          </p:cNvPr>
          <p:cNvSpPr>
            <a:spLocks noGrp="1"/>
          </p:cNvSpPr>
          <p:nvPr>
            <p:ph type="sldNum" sz="quarter" idx="12"/>
          </p:nvPr>
        </p:nvSpPr>
        <p:spPr/>
        <p:txBody>
          <a:bodyPr/>
          <a:lstStyle/>
          <a:p>
            <a:fld id="{087399EE-DC75-4EC4-96FE-1CD398A3613B}" type="slidenum">
              <a:rPr lang="en-US" smtClean="0"/>
              <a:t>‹#›</a:t>
            </a:fld>
            <a:endParaRPr lang="en-US"/>
          </a:p>
        </p:txBody>
      </p:sp>
    </p:spTree>
    <p:extLst>
      <p:ext uri="{BB962C8B-B14F-4D97-AF65-F5344CB8AC3E}">
        <p14:creationId xmlns:p14="http://schemas.microsoft.com/office/powerpoint/2010/main" val="28641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6EC6BA-BE19-42FA-8756-791777CB07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A9F28A-4E67-472F-B3E4-0FB4370DE3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F46B4-621A-48B2-BB06-0E7D7756AFAE}"/>
              </a:ext>
            </a:extLst>
          </p:cNvPr>
          <p:cNvSpPr>
            <a:spLocks noGrp="1"/>
          </p:cNvSpPr>
          <p:nvPr>
            <p:ph type="dt" sz="half" idx="10"/>
          </p:nvPr>
        </p:nvSpPr>
        <p:spPr/>
        <p:txBody>
          <a:bodyPr/>
          <a:lstStyle/>
          <a:p>
            <a:fld id="{2FD20D8F-5073-4301-8BCF-9EA43B7D99FD}" type="datetimeFigureOut">
              <a:rPr lang="en-US" smtClean="0"/>
              <a:t>3/17/2021</a:t>
            </a:fld>
            <a:endParaRPr lang="en-US"/>
          </a:p>
        </p:txBody>
      </p:sp>
      <p:sp>
        <p:nvSpPr>
          <p:cNvPr id="5" name="Footer Placeholder 4">
            <a:extLst>
              <a:ext uri="{FF2B5EF4-FFF2-40B4-BE49-F238E27FC236}">
                <a16:creationId xmlns:a16="http://schemas.microsoft.com/office/drawing/2014/main" id="{FFDDB41F-B97A-4AD4-9C85-C4E4FB8F5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39F39-9627-44D3-B00D-55B2FAFD9E94}"/>
              </a:ext>
            </a:extLst>
          </p:cNvPr>
          <p:cNvSpPr>
            <a:spLocks noGrp="1"/>
          </p:cNvSpPr>
          <p:nvPr>
            <p:ph type="sldNum" sz="quarter" idx="12"/>
          </p:nvPr>
        </p:nvSpPr>
        <p:spPr/>
        <p:txBody>
          <a:bodyPr/>
          <a:lstStyle/>
          <a:p>
            <a:fld id="{087399EE-DC75-4EC4-96FE-1CD398A3613B}" type="slidenum">
              <a:rPr lang="en-US" smtClean="0"/>
              <a:t>‹#›</a:t>
            </a:fld>
            <a:endParaRPr lang="en-US"/>
          </a:p>
        </p:txBody>
      </p:sp>
    </p:spTree>
    <p:extLst>
      <p:ext uri="{BB962C8B-B14F-4D97-AF65-F5344CB8AC3E}">
        <p14:creationId xmlns:p14="http://schemas.microsoft.com/office/powerpoint/2010/main" val="631776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p:cNvSpPr/>
          <p:nvPr userDrawn="1"/>
        </p:nvSpPr>
        <p:spPr>
          <a:xfrm>
            <a:off x="0" y="6356350"/>
            <a:ext cx="12191999" cy="50165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9087730" y="6384486"/>
            <a:ext cx="3004083" cy="41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latin typeface="Realsoft Light" panose="00000400000000000000" pitchFamily="2" charset="0"/>
              </a:rPr>
              <a:t>REALSOFT-ME.COM</a:t>
            </a:r>
          </a:p>
        </p:txBody>
      </p:sp>
    </p:spTree>
    <p:extLst>
      <p:ext uri="{BB962C8B-B14F-4D97-AF65-F5344CB8AC3E}">
        <p14:creationId xmlns:p14="http://schemas.microsoft.com/office/powerpoint/2010/main" val="293134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4408F"/>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187569" y="1388847"/>
            <a:ext cx="8412480" cy="9144"/>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356350"/>
            <a:ext cx="12191999" cy="50165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087730" y="6384486"/>
            <a:ext cx="3004083" cy="41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latin typeface="Realsoft Light" panose="00000400000000000000" pitchFamily="2" charset="0"/>
              </a:rPr>
              <a:t>REALSOFT-ME.COM</a:t>
            </a:r>
          </a:p>
        </p:txBody>
      </p:sp>
    </p:spTree>
    <p:extLst>
      <p:ext uri="{BB962C8B-B14F-4D97-AF65-F5344CB8AC3E}">
        <p14:creationId xmlns:p14="http://schemas.microsoft.com/office/powerpoint/2010/main" val="210780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0"/>
            <a:ext cx="12191999" cy="685800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Khawarzmi" panose="01000000000000000000" pitchFamily="2" charset="-78"/>
              <a:cs typeface="Al-Khawarzmi" panose="01000000000000000000" pitchFamily="2" charset="-78"/>
            </a:endParaRPr>
          </a:p>
        </p:txBody>
      </p:sp>
      <p:sp>
        <p:nvSpPr>
          <p:cNvPr id="2" name="Title 1"/>
          <p:cNvSpPr>
            <a:spLocks noGrp="1"/>
          </p:cNvSpPr>
          <p:nvPr>
            <p:ph type="title"/>
          </p:nvPr>
        </p:nvSpPr>
        <p:spPr>
          <a:xfrm>
            <a:off x="1715755" y="4833260"/>
            <a:ext cx="8760488" cy="1140118"/>
          </a:xfrm>
        </p:spPr>
        <p:txBody>
          <a:bodyPr/>
          <a:lstStyle>
            <a:lvl1pPr algn="ctr">
              <a:defRPr baseline="0">
                <a:solidFill>
                  <a:schemeClr val="bg1"/>
                </a:solidFill>
              </a:defRPr>
            </a:lvl1pPr>
          </a:lstStyle>
          <a:p>
            <a:r>
              <a:rPr lang="en-US" dirty="0"/>
              <a:t>Click to edit Master title style</a:t>
            </a:r>
          </a:p>
        </p:txBody>
      </p:sp>
      <p:sp>
        <p:nvSpPr>
          <p:cNvPr id="9" name="Rectangle 8"/>
          <p:cNvSpPr/>
          <p:nvPr userDrawn="1"/>
        </p:nvSpPr>
        <p:spPr>
          <a:xfrm>
            <a:off x="9087730" y="6384486"/>
            <a:ext cx="3004083" cy="41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latin typeface="Realsoft Light" panose="00000400000000000000" pitchFamily="2" charset="0"/>
              </a:rPr>
              <a:t>REALSOFT-ME.COM</a:t>
            </a:r>
          </a:p>
        </p:txBody>
      </p:sp>
    </p:spTree>
    <p:extLst>
      <p:ext uri="{BB962C8B-B14F-4D97-AF65-F5344CB8AC3E}">
        <p14:creationId xmlns:p14="http://schemas.microsoft.com/office/powerpoint/2010/main" val="322825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Rectangle 6"/>
          <p:cNvSpPr/>
          <p:nvPr userDrawn="1"/>
        </p:nvSpPr>
        <p:spPr>
          <a:xfrm>
            <a:off x="0" y="6356350"/>
            <a:ext cx="12191999" cy="50165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9087730" y="6384486"/>
            <a:ext cx="3004083" cy="41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latin typeface="Realsoft Light" panose="00000400000000000000" pitchFamily="2" charset="0"/>
              </a:rPr>
              <a:t>REALSOFT-ME.COM</a:t>
            </a:r>
          </a:p>
        </p:txBody>
      </p:sp>
    </p:spTree>
    <p:extLst>
      <p:ext uri="{BB962C8B-B14F-4D97-AF65-F5344CB8AC3E}">
        <p14:creationId xmlns:p14="http://schemas.microsoft.com/office/powerpoint/2010/main" val="418017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0" y="6356350"/>
            <a:ext cx="12191999" cy="50165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087730" y="6384486"/>
            <a:ext cx="3004083" cy="41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latin typeface="Realsoft Light" panose="00000400000000000000" pitchFamily="2" charset="0"/>
              </a:rPr>
              <a:t>REALSOFT-ME.COM</a:t>
            </a:r>
          </a:p>
        </p:txBody>
      </p:sp>
    </p:spTree>
    <p:extLst>
      <p:ext uri="{BB962C8B-B14F-4D97-AF65-F5344CB8AC3E}">
        <p14:creationId xmlns:p14="http://schemas.microsoft.com/office/powerpoint/2010/main" val="46490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userDrawn="1"/>
        </p:nvSpPr>
        <p:spPr>
          <a:xfrm>
            <a:off x="0" y="6356350"/>
            <a:ext cx="12191999" cy="50165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9087730" y="6384486"/>
            <a:ext cx="3004083" cy="41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latin typeface="Realsoft Light" panose="00000400000000000000" pitchFamily="2" charset="0"/>
              </a:rPr>
              <a:t>REALSOFT-ME.COM</a:t>
            </a:r>
          </a:p>
        </p:txBody>
      </p:sp>
    </p:spTree>
    <p:extLst>
      <p:ext uri="{BB962C8B-B14F-4D97-AF65-F5344CB8AC3E}">
        <p14:creationId xmlns:p14="http://schemas.microsoft.com/office/powerpoint/2010/main" val="203812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p:nvPr userDrawn="1"/>
        </p:nvSpPr>
        <p:spPr>
          <a:xfrm>
            <a:off x="187569" y="1388847"/>
            <a:ext cx="8412480" cy="9144"/>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6356350"/>
            <a:ext cx="12191999" cy="50165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9087730" y="6384486"/>
            <a:ext cx="3004083" cy="41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latin typeface="Realsoft Light" panose="00000400000000000000" pitchFamily="2" charset="0"/>
              </a:rPr>
              <a:t>REALSOFT-ME.COM</a:t>
            </a:r>
          </a:p>
        </p:txBody>
      </p:sp>
    </p:spTree>
    <p:extLst>
      <p:ext uri="{BB962C8B-B14F-4D97-AF65-F5344CB8AC3E}">
        <p14:creationId xmlns:p14="http://schemas.microsoft.com/office/powerpoint/2010/main" val="314295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atin typeface="Al-Khawarzmi" panose="01000000000000000000" pitchFamily="2" charset="-78"/>
                <a:cs typeface="Al-Khawarzmi" panose="01000000000000000000" pitchFamily="2" charset="-78"/>
              </a:defRPr>
            </a:lvl1pPr>
          </a:lstStyle>
          <a:p>
            <a:r>
              <a:rPr lang="en-US" dirty="0"/>
              <a:t>Click to edit Master title style</a:t>
            </a:r>
          </a:p>
        </p:txBody>
      </p:sp>
      <p:sp>
        <p:nvSpPr>
          <p:cNvPr id="6" name="Rectangle 5"/>
          <p:cNvSpPr/>
          <p:nvPr userDrawn="1"/>
        </p:nvSpPr>
        <p:spPr>
          <a:xfrm>
            <a:off x="3591952" y="1388847"/>
            <a:ext cx="8412480" cy="9144"/>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6356350"/>
            <a:ext cx="12191999" cy="50165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9087730" y="6384486"/>
            <a:ext cx="3004083" cy="41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latin typeface="Realsoft Light" panose="00000400000000000000" pitchFamily="2" charset="0"/>
              </a:rPr>
              <a:t>REALSOFT-ME.COM</a:t>
            </a:r>
          </a:p>
        </p:txBody>
      </p:sp>
    </p:spTree>
    <p:extLst>
      <p:ext uri="{BB962C8B-B14F-4D97-AF65-F5344CB8AC3E}">
        <p14:creationId xmlns:p14="http://schemas.microsoft.com/office/powerpoint/2010/main" val="200215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7733-DC7D-4C32-8012-9829889E86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12C34D-E0A3-413C-8FE7-8A3672A9E2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270B9-CDB9-46C0-9EAE-FA765FA88B0D}"/>
              </a:ext>
            </a:extLst>
          </p:cNvPr>
          <p:cNvSpPr>
            <a:spLocks noGrp="1"/>
          </p:cNvSpPr>
          <p:nvPr>
            <p:ph type="dt" sz="half" idx="10"/>
          </p:nvPr>
        </p:nvSpPr>
        <p:spPr/>
        <p:txBody>
          <a:bodyPr/>
          <a:lstStyle/>
          <a:p>
            <a:fld id="{2FD20D8F-5073-4301-8BCF-9EA43B7D99FD}" type="datetimeFigureOut">
              <a:rPr lang="en-US" smtClean="0"/>
              <a:t>3/17/2021</a:t>
            </a:fld>
            <a:endParaRPr lang="en-US"/>
          </a:p>
        </p:txBody>
      </p:sp>
      <p:sp>
        <p:nvSpPr>
          <p:cNvPr id="5" name="Footer Placeholder 4">
            <a:extLst>
              <a:ext uri="{FF2B5EF4-FFF2-40B4-BE49-F238E27FC236}">
                <a16:creationId xmlns:a16="http://schemas.microsoft.com/office/drawing/2014/main" id="{8B7623B9-2BC1-4D27-A1AB-B49D6F316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351D6-3B5F-4729-84F0-FF931FB48ECF}"/>
              </a:ext>
            </a:extLst>
          </p:cNvPr>
          <p:cNvSpPr>
            <a:spLocks noGrp="1"/>
          </p:cNvSpPr>
          <p:nvPr>
            <p:ph type="sldNum" sz="quarter" idx="12"/>
          </p:nvPr>
        </p:nvSpPr>
        <p:spPr/>
        <p:txBody>
          <a:bodyPr/>
          <a:lstStyle/>
          <a:p>
            <a:fld id="{087399EE-DC75-4EC4-96FE-1CD398A3613B}" type="slidenum">
              <a:rPr lang="en-US" smtClean="0"/>
              <a:t>‹#›</a:t>
            </a:fld>
            <a:endParaRPr lang="en-US"/>
          </a:p>
        </p:txBody>
      </p:sp>
    </p:spTree>
    <p:extLst>
      <p:ext uri="{BB962C8B-B14F-4D97-AF65-F5344CB8AC3E}">
        <p14:creationId xmlns:p14="http://schemas.microsoft.com/office/powerpoint/2010/main" val="834164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41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userDrawn="1"/>
        </p:nvSpPr>
        <p:spPr>
          <a:xfrm>
            <a:off x="0" y="6356350"/>
            <a:ext cx="12191999" cy="50165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087730" y="6384486"/>
            <a:ext cx="3004083" cy="41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latin typeface="Realsoft Light" panose="00000400000000000000" pitchFamily="2" charset="0"/>
              </a:rPr>
              <a:t>REALSOFT-ME.COM</a:t>
            </a:r>
          </a:p>
        </p:txBody>
      </p:sp>
    </p:spTree>
    <p:extLst>
      <p:ext uri="{BB962C8B-B14F-4D97-AF65-F5344CB8AC3E}">
        <p14:creationId xmlns:p14="http://schemas.microsoft.com/office/powerpoint/2010/main" val="426178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userDrawn="1"/>
        </p:nvSpPr>
        <p:spPr>
          <a:xfrm>
            <a:off x="0" y="6356350"/>
            <a:ext cx="12191999" cy="50165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087730" y="6384486"/>
            <a:ext cx="3004083" cy="41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latin typeface="Realsoft Light" panose="00000400000000000000" pitchFamily="2" charset="0"/>
              </a:rPr>
              <a:t>REALSOFT-ME.COM</a:t>
            </a:r>
          </a:p>
        </p:txBody>
      </p:sp>
    </p:spTree>
    <p:extLst>
      <p:ext uri="{BB962C8B-B14F-4D97-AF65-F5344CB8AC3E}">
        <p14:creationId xmlns:p14="http://schemas.microsoft.com/office/powerpoint/2010/main" val="400191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187569" y="1388847"/>
            <a:ext cx="8412480" cy="9144"/>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356350"/>
            <a:ext cx="12191999" cy="50165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087730" y="6384486"/>
            <a:ext cx="3004083" cy="41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latin typeface="Realsoft Light" panose="00000400000000000000" pitchFamily="2" charset="0"/>
              </a:rPr>
              <a:t>REALSOFT-ME.COM</a:t>
            </a:r>
          </a:p>
        </p:txBody>
      </p:sp>
    </p:spTree>
    <p:extLst>
      <p:ext uri="{BB962C8B-B14F-4D97-AF65-F5344CB8AC3E}">
        <p14:creationId xmlns:p14="http://schemas.microsoft.com/office/powerpoint/2010/main" val="225423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356350"/>
            <a:ext cx="12191999" cy="50165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9087730" y="6384486"/>
            <a:ext cx="3004083" cy="41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latin typeface="Realsoft Light" panose="00000400000000000000" pitchFamily="2" charset="0"/>
              </a:rPr>
              <a:t>REALSOFT-ME.COM</a:t>
            </a:r>
          </a:p>
        </p:txBody>
      </p:sp>
    </p:spTree>
    <p:extLst>
      <p:ext uri="{BB962C8B-B14F-4D97-AF65-F5344CB8AC3E}">
        <p14:creationId xmlns:p14="http://schemas.microsoft.com/office/powerpoint/2010/main" val="406108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E75-82F9-484B-A3C5-A1B6746DB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4BEA49-D1F6-4EC5-9284-42F08770DE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4B84D-03AE-4983-ACFE-65505A38EB89}"/>
              </a:ext>
            </a:extLst>
          </p:cNvPr>
          <p:cNvSpPr>
            <a:spLocks noGrp="1"/>
          </p:cNvSpPr>
          <p:nvPr>
            <p:ph type="dt" sz="half" idx="10"/>
          </p:nvPr>
        </p:nvSpPr>
        <p:spPr/>
        <p:txBody>
          <a:bodyPr/>
          <a:lstStyle/>
          <a:p>
            <a:fld id="{2FD20D8F-5073-4301-8BCF-9EA43B7D99FD}" type="datetimeFigureOut">
              <a:rPr lang="en-US" smtClean="0"/>
              <a:t>3/17/2021</a:t>
            </a:fld>
            <a:endParaRPr lang="en-US"/>
          </a:p>
        </p:txBody>
      </p:sp>
      <p:sp>
        <p:nvSpPr>
          <p:cNvPr id="5" name="Footer Placeholder 4">
            <a:extLst>
              <a:ext uri="{FF2B5EF4-FFF2-40B4-BE49-F238E27FC236}">
                <a16:creationId xmlns:a16="http://schemas.microsoft.com/office/drawing/2014/main" id="{16CA2C37-86E8-4330-9085-4D3FAD9A6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FD190-DF91-4E5B-B10E-47AF6DA6001E}"/>
              </a:ext>
            </a:extLst>
          </p:cNvPr>
          <p:cNvSpPr>
            <a:spLocks noGrp="1"/>
          </p:cNvSpPr>
          <p:nvPr>
            <p:ph type="sldNum" sz="quarter" idx="12"/>
          </p:nvPr>
        </p:nvSpPr>
        <p:spPr/>
        <p:txBody>
          <a:bodyPr/>
          <a:lstStyle/>
          <a:p>
            <a:fld id="{087399EE-DC75-4EC4-96FE-1CD398A3613B}" type="slidenum">
              <a:rPr lang="en-US" smtClean="0"/>
              <a:t>‹#›</a:t>
            </a:fld>
            <a:endParaRPr lang="en-US"/>
          </a:p>
        </p:txBody>
      </p:sp>
    </p:spTree>
    <p:extLst>
      <p:ext uri="{BB962C8B-B14F-4D97-AF65-F5344CB8AC3E}">
        <p14:creationId xmlns:p14="http://schemas.microsoft.com/office/powerpoint/2010/main" val="157255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FC58-35E0-44E7-A699-56091B017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DBAA77-3394-4EA4-9A44-650533499E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75529-0E6D-4AE7-A227-C2F2AACD7A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E3E68F-FF94-46AD-87E5-F243C78D946B}"/>
              </a:ext>
            </a:extLst>
          </p:cNvPr>
          <p:cNvSpPr>
            <a:spLocks noGrp="1"/>
          </p:cNvSpPr>
          <p:nvPr>
            <p:ph type="dt" sz="half" idx="10"/>
          </p:nvPr>
        </p:nvSpPr>
        <p:spPr/>
        <p:txBody>
          <a:bodyPr/>
          <a:lstStyle/>
          <a:p>
            <a:fld id="{2FD20D8F-5073-4301-8BCF-9EA43B7D99FD}" type="datetimeFigureOut">
              <a:rPr lang="en-US" smtClean="0"/>
              <a:t>3/17/2021</a:t>
            </a:fld>
            <a:endParaRPr lang="en-US"/>
          </a:p>
        </p:txBody>
      </p:sp>
      <p:sp>
        <p:nvSpPr>
          <p:cNvPr id="6" name="Footer Placeholder 5">
            <a:extLst>
              <a:ext uri="{FF2B5EF4-FFF2-40B4-BE49-F238E27FC236}">
                <a16:creationId xmlns:a16="http://schemas.microsoft.com/office/drawing/2014/main" id="{761D9FFF-538C-47A0-8289-A318D88F3E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3BFAA-500E-41A7-83AA-D31BD70A2F6A}"/>
              </a:ext>
            </a:extLst>
          </p:cNvPr>
          <p:cNvSpPr>
            <a:spLocks noGrp="1"/>
          </p:cNvSpPr>
          <p:nvPr>
            <p:ph type="sldNum" sz="quarter" idx="12"/>
          </p:nvPr>
        </p:nvSpPr>
        <p:spPr/>
        <p:txBody>
          <a:bodyPr/>
          <a:lstStyle/>
          <a:p>
            <a:fld id="{087399EE-DC75-4EC4-96FE-1CD398A3613B}" type="slidenum">
              <a:rPr lang="en-US" smtClean="0"/>
              <a:t>‹#›</a:t>
            </a:fld>
            <a:endParaRPr lang="en-US"/>
          </a:p>
        </p:txBody>
      </p:sp>
    </p:spTree>
    <p:extLst>
      <p:ext uri="{BB962C8B-B14F-4D97-AF65-F5344CB8AC3E}">
        <p14:creationId xmlns:p14="http://schemas.microsoft.com/office/powerpoint/2010/main" val="311753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2EF6-F78F-4FF5-BE79-3694D062FE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2B9738-AA5D-4A60-9668-BB56BA9C7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4B8799-CB21-47A3-AF74-78FB4EDD14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65D178-7EB9-49BE-9C1E-5DC07BC2CE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B60041-3F26-407C-98FA-D1AC61D3C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C24948-CE4D-4D6F-983C-68779026FD72}"/>
              </a:ext>
            </a:extLst>
          </p:cNvPr>
          <p:cNvSpPr>
            <a:spLocks noGrp="1"/>
          </p:cNvSpPr>
          <p:nvPr>
            <p:ph type="dt" sz="half" idx="10"/>
          </p:nvPr>
        </p:nvSpPr>
        <p:spPr/>
        <p:txBody>
          <a:bodyPr/>
          <a:lstStyle/>
          <a:p>
            <a:fld id="{2FD20D8F-5073-4301-8BCF-9EA43B7D99FD}" type="datetimeFigureOut">
              <a:rPr lang="en-US" smtClean="0"/>
              <a:t>3/17/2021</a:t>
            </a:fld>
            <a:endParaRPr lang="en-US"/>
          </a:p>
        </p:txBody>
      </p:sp>
      <p:sp>
        <p:nvSpPr>
          <p:cNvPr id="8" name="Footer Placeholder 7">
            <a:extLst>
              <a:ext uri="{FF2B5EF4-FFF2-40B4-BE49-F238E27FC236}">
                <a16:creationId xmlns:a16="http://schemas.microsoft.com/office/drawing/2014/main" id="{8EA0114F-8ADC-42BE-8C63-16D03E459D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F38264-7190-4831-B731-E9304143E24D}"/>
              </a:ext>
            </a:extLst>
          </p:cNvPr>
          <p:cNvSpPr>
            <a:spLocks noGrp="1"/>
          </p:cNvSpPr>
          <p:nvPr>
            <p:ph type="sldNum" sz="quarter" idx="12"/>
          </p:nvPr>
        </p:nvSpPr>
        <p:spPr/>
        <p:txBody>
          <a:bodyPr/>
          <a:lstStyle/>
          <a:p>
            <a:fld id="{087399EE-DC75-4EC4-96FE-1CD398A3613B}" type="slidenum">
              <a:rPr lang="en-US" smtClean="0"/>
              <a:t>‹#›</a:t>
            </a:fld>
            <a:endParaRPr lang="en-US"/>
          </a:p>
        </p:txBody>
      </p:sp>
    </p:spTree>
    <p:extLst>
      <p:ext uri="{BB962C8B-B14F-4D97-AF65-F5344CB8AC3E}">
        <p14:creationId xmlns:p14="http://schemas.microsoft.com/office/powerpoint/2010/main" val="7638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BEE6-5360-4155-8708-25A874EE76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1CEDCA-5C2F-4387-A2B7-69D29FBAFA4A}"/>
              </a:ext>
            </a:extLst>
          </p:cNvPr>
          <p:cNvSpPr>
            <a:spLocks noGrp="1"/>
          </p:cNvSpPr>
          <p:nvPr>
            <p:ph type="dt" sz="half" idx="10"/>
          </p:nvPr>
        </p:nvSpPr>
        <p:spPr/>
        <p:txBody>
          <a:bodyPr/>
          <a:lstStyle/>
          <a:p>
            <a:fld id="{2FD20D8F-5073-4301-8BCF-9EA43B7D99FD}" type="datetimeFigureOut">
              <a:rPr lang="en-US" smtClean="0"/>
              <a:t>3/17/2021</a:t>
            </a:fld>
            <a:endParaRPr lang="en-US"/>
          </a:p>
        </p:txBody>
      </p:sp>
      <p:sp>
        <p:nvSpPr>
          <p:cNvPr id="4" name="Footer Placeholder 3">
            <a:extLst>
              <a:ext uri="{FF2B5EF4-FFF2-40B4-BE49-F238E27FC236}">
                <a16:creationId xmlns:a16="http://schemas.microsoft.com/office/drawing/2014/main" id="{1B8F444C-8017-4133-BB17-2BCEF37B00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343A7E-995E-468D-83BD-B5A2D05528BE}"/>
              </a:ext>
            </a:extLst>
          </p:cNvPr>
          <p:cNvSpPr>
            <a:spLocks noGrp="1"/>
          </p:cNvSpPr>
          <p:nvPr>
            <p:ph type="sldNum" sz="quarter" idx="12"/>
          </p:nvPr>
        </p:nvSpPr>
        <p:spPr/>
        <p:txBody>
          <a:bodyPr/>
          <a:lstStyle/>
          <a:p>
            <a:fld id="{087399EE-DC75-4EC4-96FE-1CD398A3613B}" type="slidenum">
              <a:rPr lang="en-US" smtClean="0"/>
              <a:t>‹#›</a:t>
            </a:fld>
            <a:endParaRPr lang="en-US"/>
          </a:p>
        </p:txBody>
      </p:sp>
    </p:spTree>
    <p:extLst>
      <p:ext uri="{BB962C8B-B14F-4D97-AF65-F5344CB8AC3E}">
        <p14:creationId xmlns:p14="http://schemas.microsoft.com/office/powerpoint/2010/main" val="224873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725938-8D0C-43E8-8A89-F18D51001CFB}"/>
              </a:ext>
            </a:extLst>
          </p:cNvPr>
          <p:cNvSpPr>
            <a:spLocks noGrp="1"/>
          </p:cNvSpPr>
          <p:nvPr>
            <p:ph type="dt" sz="half" idx="10"/>
          </p:nvPr>
        </p:nvSpPr>
        <p:spPr/>
        <p:txBody>
          <a:bodyPr/>
          <a:lstStyle/>
          <a:p>
            <a:fld id="{2FD20D8F-5073-4301-8BCF-9EA43B7D99FD}" type="datetimeFigureOut">
              <a:rPr lang="en-US" smtClean="0"/>
              <a:t>3/17/2021</a:t>
            </a:fld>
            <a:endParaRPr lang="en-US"/>
          </a:p>
        </p:txBody>
      </p:sp>
      <p:sp>
        <p:nvSpPr>
          <p:cNvPr id="3" name="Footer Placeholder 2">
            <a:extLst>
              <a:ext uri="{FF2B5EF4-FFF2-40B4-BE49-F238E27FC236}">
                <a16:creationId xmlns:a16="http://schemas.microsoft.com/office/drawing/2014/main" id="{3EEBB46B-CCEE-40B4-911A-A9FBD26E26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09BB18-50D4-4A43-9A7C-FE48040ADC5F}"/>
              </a:ext>
            </a:extLst>
          </p:cNvPr>
          <p:cNvSpPr>
            <a:spLocks noGrp="1"/>
          </p:cNvSpPr>
          <p:nvPr>
            <p:ph type="sldNum" sz="quarter" idx="12"/>
          </p:nvPr>
        </p:nvSpPr>
        <p:spPr/>
        <p:txBody>
          <a:bodyPr/>
          <a:lstStyle/>
          <a:p>
            <a:fld id="{087399EE-DC75-4EC4-96FE-1CD398A3613B}" type="slidenum">
              <a:rPr lang="en-US" smtClean="0"/>
              <a:t>‹#›</a:t>
            </a:fld>
            <a:endParaRPr lang="en-US"/>
          </a:p>
        </p:txBody>
      </p:sp>
    </p:spTree>
    <p:extLst>
      <p:ext uri="{BB962C8B-B14F-4D97-AF65-F5344CB8AC3E}">
        <p14:creationId xmlns:p14="http://schemas.microsoft.com/office/powerpoint/2010/main" val="79786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4F75-EC56-48D2-9472-FB6998FD8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6EFD8-020B-4EB6-8158-25C722FBA6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B4A04-3DB0-466C-B063-A40577241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5F0AD2-E874-4475-9612-F749FD34C282}"/>
              </a:ext>
            </a:extLst>
          </p:cNvPr>
          <p:cNvSpPr>
            <a:spLocks noGrp="1"/>
          </p:cNvSpPr>
          <p:nvPr>
            <p:ph type="dt" sz="half" idx="10"/>
          </p:nvPr>
        </p:nvSpPr>
        <p:spPr/>
        <p:txBody>
          <a:bodyPr/>
          <a:lstStyle/>
          <a:p>
            <a:fld id="{2FD20D8F-5073-4301-8BCF-9EA43B7D99FD}" type="datetimeFigureOut">
              <a:rPr lang="en-US" smtClean="0"/>
              <a:t>3/17/2021</a:t>
            </a:fld>
            <a:endParaRPr lang="en-US"/>
          </a:p>
        </p:txBody>
      </p:sp>
      <p:sp>
        <p:nvSpPr>
          <p:cNvPr id="6" name="Footer Placeholder 5">
            <a:extLst>
              <a:ext uri="{FF2B5EF4-FFF2-40B4-BE49-F238E27FC236}">
                <a16:creationId xmlns:a16="http://schemas.microsoft.com/office/drawing/2014/main" id="{9BFD2DF4-8808-4B5D-AACB-4C9D149D63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E1292C-AAE6-4EB9-8154-D27E6E8A6224}"/>
              </a:ext>
            </a:extLst>
          </p:cNvPr>
          <p:cNvSpPr>
            <a:spLocks noGrp="1"/>
          </p:cNvSpPr>
          <p:nvPr>
            <p:ph type="sldNum" sz="quarter" idx="12"/>
          </p:nvPr>
        </p:nvSpPr>
        <p:spPr/>
        <p:txBody>
          <a:bodyPr/>
          <a:lstStyle/>
          <a:p>
            <a:fld id="{087399EE-DC75-4EC4-96FE-1CD398A3613B}" type="slidenum">
              <a:rPr lang="en-US" smtClean="0"/>
              <a:t>‹#›</a:t>
            </a:fld>
            <a:endParaRPr lang="en-US"/>
          </a:p>
        </p:txBody>
      </p:sp>
    </p:spTree>
    <p:extLst>
      <p:ext uri="{BB962C8B-B14F-4D97-AF65-F5344CB8AC3E}">
        <p14:creationId xmlns:p14="http://schemas.microsoft.com/office/powerpoint/2010/main" val="414362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57FC-1121-4CC7-A528-03160BD34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8F15DF-5BB7-40B0-ADBB-D658B4412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B7010F-D166-4013-A9C1-201E8C96B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75B46-9C3B-420A-81D7-AA0AA99F31C7}"/>
              </a:ext>
            </a:extLst>
          </p:cNvPr>
          <p:cNvSpPr>
            <a:spLocks noGrp="1"/>
          </p:cNvSpPr>
          <p:nvPr>
            <p:ph type="dt" sz="half" idx="10"/>
          </p:nvPr>
        </p:nvSpPr>
        <p:spPr/>
        <p:txBody>
          <a:bodyPr/>
          <a:lstStyle/>
          <a:p>
            <a:fld id="{2FD20D8F-5073-4301-8BCF-9EA43B7D99FD}" type="datetimeFigureOut">
              <a:rPr lang="en-US" smtClean="0"/>
              <a:t>3/17/2021</a:t>
            </a:fld>
            <a:endParaRPr lang="en-US"/>
          </a:p>
        </p:txBody>
      </p:sp>
      <p:sp>
        <p:nvSpPr>
          <p:cNvPr id="6" name="Footer Placeholder 5">
            <a:extLst>
              <a:ext uri="{FF2B5EF4-FFF2-40B4-BE49-F238E27FC236}">
                <a16:creationId xmlns:a16="http://schemas.microsoft.com/office/drawing/2014/main" id="{3FE07B67-62B6-4A91-ABF6-19B2C081B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48132-1C9D-4697-A79E-EABC93862E53}"/>
              </a:ext>
            </a:extLst>
          </p:cNvPr>
          <p:cNvSpPr>
            <a:spLocks noGrp="1"/>
          </p:cNvSpPr>
          <p:nvPr>
            <p:ph type="sldNum" sz="quarter" idx="12"/>
          </p:nvPr>
        </p:nvSpPr>
        <p:spPr/>
        <p:txBody>
          <a:bodyPr/>
          <a:lstStyle/>
          <a:p>
            <a:fld id="{087399EE-DC75-4EC4-96FE-1CD398A3613B}" type="slidenum">
              <a:rPr lang="en-US" smtClean="0"/>
              <a:t>‹#›</a:t>
            </a:fld>
            <a:endParaRPr lang="en-US"/>
          </a:p>
        </p:txBody>
      </p:sp>
    </p:spTree>
    <p:extLst>
      <p:ext uri="{BB962C8B-B14F-4D97-AF65-F5344CB8AC3E}">
        <p14:creationId xmlns:p14="http://schemas.microsoft.com/office/powerpoint/2010/main" val="101844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ECFFBF-0A36-461B-A445-4F4502066F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77F582-A17D-4691-B850-76B21A5727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E5709-3FC5-445A-A3E5-AC0778E3A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20D8F-5073-4301-8BCF-9EA43B7D99FD}" type="datetimeFigureOut">
              <a:rPr lang="en-US" smtClean="0"/>
              <a:t>3/17/2021</a:t>
            </a:fld>
            <a:endParaRPr lang="en-US"/>
          </a:p>
        </p:txBody>
      </p:sp>
      <p:sp>
        <p:nvSpPr>
          <p:cNvPr id="5" name="Footer Placeholder 4">
            <a:extLst>
              <a:ext uri="{FF2B5EF4-FFF2-40B4-BE49-F238E27FC236}">
                <a16:creationId xmlns:a16="http://schemas.microsoft.com/office/drawing/2014/main" id="{9D5006EB-E84F-4F92-9AE1-0AF7CD8C9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249FD0-98ED-4F19-B19A-2C958ABE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399EE-DC75-4EC4-96FE-1CD398A3613B}" type="slidenum">
              <a:rPr lang="en-US" smtClean="0"/>
              <a:t>‹#›</a:t>
            </a:fld>
            <a:endParaRPr lang="en-US"/>
          </a:p>
        </p:txBody>
      </p:sp>
    </p:spTree>
    <p:extLst>
      <p:ext uri="{BB962C8B-B14F-4D97-AF65-F5344CB8AC3E}">
        <p14:creationId xmlns:p14="http://schemas.microsoft.com/office/powerpoint/2010/main" val="327778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7569" y="140044"/>
            <a:ext cx="11816863" cy="11401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87569" y="1685925"/>
            <a:ext cx="11816863" cy="44910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7694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r" defTabSz="914400" rtl="1" eaLnBrk="1" latinLnBrk="0" hangingPunct="1">
        <a:lnSpc>
          <a:spcPct val="90000"/>
        </a:lnSpc>
        <a:spcBef>
          <a:spcPct val="0"/>
        </a:spcBef>
        <a:buNone/>
        <a:defRPr sz="4000" b="0" i="0" kern="1200">
          <a:solidFill>
            <a:srgbClr val="24408F"/>
          </a:solidFill>
          <a:latin typeface="Al-Khawarzmi" panose="01000000000000000000" pitchFamily="2" charset="-78"/>
          <a:ea typeface="+mj-ea"/>
          <a:cs typeface="Al-Khawarzmi" panose="01000000000000000000" pitchFamily="2" charset="-78"/>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b="0" i="0" kern="1200">
          <a:solidFill>
            <a:schemeClr val="tx1">
              <a:lumMod val="65000"/>
              <a:lumOff val="35000"/>
            </a:schemeClr>
          </a:solidFill>
          <a:latin typeface="Al-Khawarzmi" panose="01000000000000000000" pitchFamily="2" charset="-78"/>
          <a:ea typeface="+mn-ea"/>
          <a:cs typeface="Al-Khawarzmi" panose="01000000000000000000" pitchFamily="2" charset="-78"/>
        </a:defRPr>
      </a:lvl1pPr>
      <a:lvl2pPr marL="685800" indent="-228600" algn="r" defTabSz="914400" rtl="1" eaLnBrk="1" latinLnBrk="0" hangingPunct="1">
        <a:lnSpc>
          <a:spcPct val="90000"/>
        </a:lnSpc>
        <a:spcBef>
          <a:spcPts val="500"/>
        </a:spcBef>
        <a:buFont typeface="Arial" panose="020B0604020202020204" pitchFamily="34" charset="0"/>
        <a:buChar char="•"/>
        <a:defRPr sz="2400" b="0" i="0" kern="1200">
          <a:solidFill>
            <a:schemeClr val="tx1">
              <a:lumMod val="65000"/>
              <a:lumOff val="35000"/>
            </a:schemeClr>
          </a:solidFill>
          <a:latin typeface="Al-Khawarzmi" panose="01000000000000000000" pitchFamily="2" charset="-78"/>
          <a:ea typeface="+mn-ea"/>
          <a:cs typeface="Al-Khawarzmi" panose="01000000000000000000" pitchFamily="2" charset="-78"/>
        </a:defRPr>
      </a:lvl2pPr>
      <a:lvl3pPr marL="1143000" indent="-228600" algn="r" defTabSz="914400" rtl="1" eaLnBrk="1" latinLnBrk="0" hangingPunct="1">
        <a:lnSpc>
          <a:spcPct val="90000"/>
        </a:lnSpc>
        <a:spcBef>
          <a:spcPts val="500"/>
        </a:spcBef>
        <a:buFont typeface="Arial" panose="020B0604020202020204" pitchFamily="34" charset="0"/>
        <a:buChar char="•"/>
        <a:defRPr sz="2000" b="0" i="0" kern="1200">
          <a:solidFill>
            <a:schemeClr val="tx1">
              <a:lumMod val="65000"/>
              <a:lumOff val="35000"/>
            </a:schemeClr>
          </a:solidFill>
          <a:latin typeface="Al-Khawarzmi" panose="01000000000000000000" pitchFamily="2" charset="-78"/>
          <a:ea typeface="+mn-ea"/>
          <a:cs typeface="Al-Khawarzmi" panose="01000000000000000000" pitchFamily="2" charset="-78"/>
        </a:defRPr>
      </a:lvl3pPr>
      <a:lvl4pPr marL="1600200" indent="-228600" algn="r" defTabSz="914400" rtl="1" eaLnBrk="1" latinLnBrk="0" hangingPunct="1">
        <a:lnSpc>
          <a:spcPct val="90000"/>
        </a:lnSpc>
        <a:spcBef>
          <a:spcPts val="500"/>
        </a:spcBef>
        <a:buFont typeface="Arial" panose="020B0604020202020204" pitchFamily="34" charset="0"/>
        <a:buChar char="•"/>
        <a:defRPr sz="1800" b="0" i="0" kern="1200">
          <a:solidFill>
            <a:schemeClr val="tx1">
              <a:lumMod val="65000"/>
              <a:lumOff val="35000"/>
            </a:schemeClr>
          </a:solidFill>
          <a:latin typeface="Al-Khawarzmi" panose="01000000000000000000" pitchFamily="2" charset="-78"/>
          <a:ea typeface="+mn-ea"/>
          <a:cs typeface="Al-Khawarzmi" panose="01000000000000000000" pitchFamily="2" charset="-78"/>
        </a:defRPr>
      </a:lvl4pPr>
      <a:lvl5pPr marL="2057400" indent="-228600" algn="r" defTabSz="914400" rtl="1" eaLnBrk="1" latinLnBrk="0" hangingPunct="1">
        <a:lnSpc>
          <a:spcPct val="90000"/>
        </a:lnSpc>
        <a:spcBef>
          <a:spcPts val="500"/>
        </a:spcBef>
        <a:buFont typeface="Arial" panose="020B0604020202020204" pitchFamily="34" charset="0"/>
        <a:buChar char="•"/>
        <a:defRPr sz="1800" b="0" i="0" kern="1200">
          <a:solidFill>
            <a:schemeClr val="tx1">
              <a:lumMod val="65000"/>
              <a:lumOff val="35000"/>
            </a:schemeClr>
          </a:solidFill>
          <a:latin typeface="Al-Khawarzmi" panose="01000000000000000000" pitchFamily="2" charset="-78"/>
          <a:ea typeface="+mn-ea"/>
          <a:cs typeface="Al-Khawarzmi" panose="01000000000000000000"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0.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html/tryit.asp?filename=tryhtml_basic_paragraphs" TargetMode="External"/><Relationship Id="rId7" Type="http://schemas.openxmlformats.org/officeDocument/2006/relationships/hyperlink" Target="https://www.w3schools.com/html/tryit.asp?filename=tryhtml_basic_heading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w3schools.com/code/tryit.asp?filename=GJ2OTD30K8S5" TargetMode="External"/><Relationship Id="rId5" Type="http://schemas.openxmlformats.org/officeDocument/2006/relationships/image" Target="../media/image25.sv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6.png"/><Relationship Id="rId7" Type="http://schemas.openxmlformats.org/officeDocument/2006/relationships/diagramColors" Target="../diagrams/colors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hyperlink" Target="https://www.smashingmagazine.com/2011/11/extensive-guide-web-form-usability/" TargetMode="External"/><Relationship Id="rId4" Type="http://schemas.openxmlformats.org/officeDocument/2006/relationships/image" Target="../media/image3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0.jpeg"/></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emmet.io/cheat-sheet/"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3.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5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6651982" y="2152902"/>
            <a:ext cx="5264924" cy="1064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4314C"/>
                </a:solidFill>
                <a:effectLst/>
                <a:uLnTx/>
                <a:uFillTx/>
                <a:latin typeface="DIN NEXT™ ARABIC MEDIUM" panose="020B0603020203050203" charset="-78"/>
                <a:ea typeface="+mn-ea"/>
                <a:cs typeface="DIN NEXT™ ARABIC MEDIUM" panose="020B0603020203050203" charset="-78"/>
              </a:rPr>
              <a:t>Session I</a:t>
            </a:r>
            <a:endParaRPr kumimoji="0" lang="en-US" sz="4000" b="0" i="0" u="none" strike="noStrike" kern="1200" cap="none" spc="0" normalizeH="0" baseline="0" noProof="0" dirty="0">
              <a:ln>
                <a:noFill/>
              </a:ln>
              <a:solidFill>
                <a:srgbClr val="34314C"/>
              </a:solidFill>
              <a:effectLst/>
              <a:uLnTx/>
              <a:uFillTx/>
              <a:latin typeface="DIN NEXT™ ARABIC MEDIUM" panose="020B0603020203050203" charset="-78"/>
              <a:ea typeface="+mn-ea"/>
              <a:cs typeface="DIN NEXT™ ARABIC MEDIUM" panose="020B0603020203050203" charset="-78"/>
            </a:endParaRPr>
          </a:p>
        </p:txBody>
      </p:sp>
      <p:grpSp>
        <p:nvGrpSpPr>
          <p:cNvPr id="164" name="Group 163"/>
          <p:cNvGrpSpPr/>
          <p:nvPr/>
        </p:nvGrpSpPr>
        <p:grpSpPr>
          <a:xfrm>
            <a:off x="0" y="6035040"/>
            <a:ext cx="12191999" cy="822960"/>
            <a:chOff x="0" y="6035040"/>
            <a:chExt cx="12191999" cy="822960"/>
          </a:xfrm>
        </p:grpSpPr>
        <p:sp>
          <p:nvSpPr>
            <p:cNvPr id="8" name="Rectangle 7"/>
            <p:cNvSpPr/>
            <p:nvPr/>
          </p:nvSpPr>
          <p:spPr>
            <a:xfrm>
              <a:off x="0" y="6035040"/>
              <a:ext cx="12191999" cy="82296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7052899" y="6265109"/>
              <a:ext cx="4600133" cy="332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Gentona Heavy" panose="00000A00000000000000" pitchFamily="50" charset="0"/>
                  <a:ea typeface="+mn-ea"/>
                  <a:cs typeface="+mn-cs"/>
                </a:rPr>
                <a:t>REALSOFT</a:t>
              </a:r>
              <a:r>
                <a:rPr kumimoji="0" lang="en-US" sz="2800" b="0" i="0" u="none" strike="noStrike" kern="1200" cap="none" spc="0" normalizeH="0" baseline="0" noProof="0" dirty="0">
                  <a:ln>
                    <a:noFill/>
                  </a:ln>
                  <a:solidFill>
                    <a:prstClr val="white"/>
                  </a:solidFill>
                  <a:effectLst/>
                  <a:uLnTx/>
                  <a:uFillTx/>
                  <a:latin typeface="Gentona Light" panose="00000400000000000000" pitchFamily="50" charset="0"/>
                  <a:ea typeface="+mn-ea"/>
                  <a:cs typeface="+mn-cs"/>
                </a:rPr>
                <a:t>-ME.COM</a:t>
              </a:r>
            </a:p>
          </p:txBody>
        </p:sp>
      </p:grpSp>
      <p:grpSp>
        <p:nvGrpSpPr>
          <p:cNvPr id="2" name="Group 4"/>
          <p:cNvGrpSpPr>
            <a:grpSpLocks noChangeAspect="1"/>
          </p:cNvGrpSpPr>
          <p:nvPr/>
        </p:nvGrpSpPr>
        <p:grpSpPr bwMode="auto">
          <a:xfrm>
            <a:off x="7149257" y="554038"/>
            <a:ext cx="4395787" cy="674688"/>
            <a:chOff x="4560" y="349"/>
            <a:chExt cx="2769" cy="425"/>
          </a:xfrm>
        </p:grpSpPr>
        <p:sp>
          <p:nvSpPr>
            <p:cNvPr id="4" name="Freeform 5"/>
            <p:cNvSpPr>
              <a:spLocks/>
            </p:cNvSpPr>
            <p:nvPr/>
          </p:nvSpPr>
          <p:spPr bwMode="auto">
            <a:xfrm>
              <a:off x="4614" y="349"/>
              <a:ext cx="368" cy="269"/>
            </a:xfrm>
            <a:custGeom>
              <a:avLst/>
              <a:gdLst>
                <a:gd name="T0" fmla="*/ 1879 w 2545"/>
                <a:gd name="T1" fmla="*/ 1869 h 1869"/>
                <a:gd name="T2" fmla="*/ 563 w 2545"/>
                <a:gd name="T3" fmla="*/ 1045 h 1869"/>
                <a:gd name="T4" fmla="*/ 2075 w 2545"/>
                <a:gd name="T5" fmla="*/ 1045 h 1869"/>
                <a:gd name="T6" fmla="*/ 2545 w 2545"/>
                <a:gd name="T7" fmla="*/ 0 h 1869"/>
                <a:gd name="T8" fmla="*/ 459 w 2545"/>
                <a:gd name="T9" fmla="*/ 0 h 1869"/>
                <a:gd name="T10" fmla="*/ 361 w 2545"/>
                <a:gd name="T11" fmla="*/ 253 h 1869"/>
                <a:gd name="T12" fmla="*/ 2075 w 2545"/>
                <a:gd name="T13" fmla="*/ 253 h 1869"/>
                <a:gd name="T14" fmla="*/ 1797 w 2545"/>
                <a:gd name="T15" fmla="*/ 792 h 1869"/>
                <a:gd name="T16" fmla="*/ 142 w 2545"/>
                <a:gd name="T17" fmla="*/ 792 h 1869"/>
                <a:gd name="T18" fmla="*/ 0 w 2545"/>
                <a:gd name="T19" fmla="*/ 1063 h 1869"/>
                <a:gd name="T20" fmla="*/ 1333 w 2545"/>
                <a:gd name="T21" fmla="*/ 1869 h 1869"/>
                <a:gd name="T22" fmla="*/ 1879 w 2545"/>
                <a:gd name="T23" fmla="*/ 1869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45" h="1869">
                  <a:moveTo>
                    <a:pt x="1879" y="1869"/>
                  </a:moveTo>
                  <a:lnTo>
                    <a:pt x="563" y="1045"/>
                  </a:lnTo>
                  <a:lnTo>
                    <a:pt x="2075" y="1045"/>
                  </a:lnTo>
                  <a:lnTo>
                    <a:pt x="2545" y="0"/>
                  </a:lnTo>
                  <a:lnTo>
                    <a:pt x="459" y="0"/>
                  </a:lnTo>
                  <a:lnTo>
                    <a:pt x="361" y="253"/>
                  </a:lnTo>
                  <a:lnTo>
                    <a:pt x="2075" y="253"/>
                  </a:lnTo>
                  <a:lnTo>
                    <a:pt x="1797" y="792"/>
                  </a:lnTo>
                  <a:lnTo>
                    <a:pt x="142" y="792"/>
                  </a:lnTo>
                  <a:lnTo>
                    <a:pt x="0" y="1063"/>
                  </a:lnTo>
                  <a:lnTo>
                    <a:pt x="1333" y="1869"/>
                  </a:lnTo>
                  <a:lnTo>
                    <a:pt x="1879" y="1869"/>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reeform 6"/>
            <p:cNvSpPr>
              <a:spLocks/>
            </p:cNvSpPr>
            <p:nvPr/>
          </p:nvSpPr>
          <p:spPr bwMode="auto">
            <a:xfrm>
              <a:off x="5031" y="349"/>
              <a:ext cx="291" cy="41"/>
            </a:xfrm>
            <a:custGeom>
              <a:avLst/>
              <a:gdLst>
                <a:gd name="T0" fmla="*/ 1895 w 2015"/>
                <a:gd name="T1" fmla="*/ 285 h 285"/>
                <a:gd name="T2" fmla="*/ 2015 w 2015"/>
                <a:gd name="T3" fmla="*/ 0 h 285"/>
                <a:gd name="T4" fmla="*/ 120 w 2015"/>
                <a:gd name="T5" fmla="*/ 0 h 285"/>
                <a:gd name="T6" fmla="*/ 0 w 2015"/>
                <a:gd name="T7" fmla="*/ 285 h 285"/>
                <a:gd name="T8" fmla="*/ 1895 w 2015"/>
                <a:gd name="T9" fmla="*/ 285 h 285"/>
              </a:gdLst>
              <a:ahLst/>
              <a:cxnLst>
                <a:cxn ang="0">
                  <a:pos x="T0" y="T1"/>
                </a:cxn>
                <a:cxn ang="0">
                  <a:pos x="T2" y="T3"/>
                </a:cxn>
                <a:cxn ang="0">
                  <a:pos x="T4" y="T5"/>
                </a:cxn>
                <a:cxn ang="0">
                  <a:pos x="T6" y="T7"/>
                </a:cxn>
                <a:cxn ang="0">
                  <a:pos x="T8" y="T9"/>
                </a:cxn>
              </a:cxnLst>
              <a:rect l="0" t="0" r="r" b="b"/>
              <a:pathLst>
                <a:path w="2015" h="285">
                  <a:moveTo>
                    <a:pt x="1895" y="285"/>
                  </a:moveTo>
                  <a:lnTo>
                    <a:pt x="2015" y="0"/>
                  </a:lnTo>
                  <a:lnTo>
                    <a:pt x="120" y="0"/>
                  </a:lnTo>
                  <a:lnTo>
                    <a:pt x="0" y="285"/>
                  </a:lnTo>
                  <a:lnTo>
                    <a:pt x="1895" y="285"/>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7"/>
            <p:cNvSpPr>
              <a:spLocks/>
            </p:cNvSpPr>
            <p:nvPr/>
          </p:nvSpPr>
          <p:spPr bwMode="auto">
            <a:xfrm>
              <a:off x="4982" y="463"/>
              <a:ext cx="291" cy="41"/>
            </a:xfrm>
            <a:custGeom>
              <a:avLst/>
              <a:gdLst>
                <a:gd name="T0" fmla="*/ 2015 w 2015"/>
                <a:gd name="T1" fmla="*/ 0 h 285"/>
                <a:gd name="T2" fmla="*/ 120 w 2015"/>
                <a:gd name="T3" fmla="*/ 0 h 285"/>
                <a:gd name="T4" fmla="*/ 0 w 2015"/>
                <a:gd name="T5" fmla="*/ 285 h 285"/>
                <a:gd name="T6" fmla="*/ 1895 w 2015"/>
                <a:gd name="T7" fmla="*/ 285 h 285"/>
                <a:gd name="T8" fmla="*/ 2015 w 2015"/>
                <a:gd name="T9" fmla="*/ 0 h 285"/>
              </a:gdLst>
              <a:ahLst/>
              <a:cxnLst>
                <a:cxn ang="0">
                  <a:pos x="T0" y="T1"/>
                </a:cxn>
                <a:cxn ang="0">
                  <a:pos x="T2" y="T3"/>
                </a:cxn>
                <a:cxn ang="0">
                  <a:pos x="T4" y="T5"/>
                </a:cxn>
                <a:cxn ang="0">
                  <a:pos x="T6" y="T7"/>
                </a:cxn>
                <a:cxn ang="0">
                  <a:pos x="T8" y="T9"/>
                </a:cxn>
              </a:cxnLst>
              <a:rect l="0" t="0" r="r" b="b"/>
              <a:pathLst>
                <a:path w="2015" h="285">
                  <a:moveTo>
                    <a:pt x="2015" y="0"/>
                  </a:moveTo>
                  <a:lnTo>
                    <a:pt x="120" y="0"/>
                  </a:lnTo>
                  <a:lnTo>
                    <a:pt x="0" y="285"/>
                  </a:lnTo>
                  <a:lnTo>
                    <a:pt x="1895" y="285"/>
                  </a:lnTo>
                  <a:lnTo>
                    <a:pt x="2015"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
            <p:cNvSpPr>
              <a:spLocks/>
            </p:cNvSpPr>
            <p:nvPr/>
          </p:nvSpPr>
          <p:spPr bwMode="auto">
            <a:xfrm>
              <a:off x="4935" y="577"/>
              <a:ext cx="291" cy="41"/>
            </a:xfrm>
            <a:custGeom>
              <a:avLst/>
              <a:gdLst>
                <a:gd name="T0" fmla="*/ 0 w 2016"/>
                <a:gd name="T1" fmla="*/ 285 h 285"/>
                <a:gd name="T2" fmla="*/ 1896 w 2016"/>
                <a:gd name="T3" fmla="*/ 285 h 285"/>
                <a:gd name="T4" fmla="*/ 2016 w 2016"/>
                <a:gd name="T5" fmla="*/ 0 h 285"/>
                <a:gd name="T6" fmla="*/ 121 w 2016"/>
                <a:gd name="T7" fmla="*/ 0 h 285"/>
                <a:gd name="T8" fmla="*/ 0 w 2016"/>
                <a:gd name="T9" fmla="*/ 285 h 285"/>
              </a:gdLst>
              <a:ahLst/>
              <a:cxnLst>
                <a:cxn ang="0">
                  <a:pos x="T0" y="T1"/>
                </a:cxn>
                <a:cxn ang="0">
                  <a:pos x="T2" y="T3"/>
                </a:cxn>
                <a:cxn ang="0">
                  <a:pos x="T4" y="T5"/>
                </a:cxn>
                <a:cxn ang="0">
                  <a:pos x="T6" y="T7"/>
                </a:cxn>
                <a:cxn ang="0">
                  <a:pos x="T8" y="T9"/>
                </a:cxn>
              </a:cxnLst>
              <a:rect l="0" t="0" r="r" b="b"/>
              <a:pathLst>
                <a:path w="2016" h="285">
                  <a:moveTo>
                    <a:pt x="0" y="285"/>
                  </a:moveTo>
                  <a:lnTo>
                    <a:pt x="1896" y="285"/>
                  </a:lnTo>
                  <a:lnTo>
                    <a:pt x="2016" y="0"/>
                  </a:lnTo>
                  <a:lnTo>
                    <a:pt x="121" y="0"/>
                  </a:lnTo>
                  <a:lnTo>
                    <a:pt x="0" y="285"/>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9"/>
            <p:cNvSpPr>
              <a:spLocks/>
            </p:cNvSpPr>
            <p:nvPr/>
          </p:nvSpPr>
          <p:spPr bwMode="auto">
            <a:xfrm>
              <a:off x="5273" y="349"/>
              <a:ext cx="387" cy="269"/>
            </a:xfrm>
            <a:custGeom>
              <a:avLst/>
              <a:gdLst>
                <a:gd name="T0" fmla="*/ 0 w 2677"/>
                <a:gd name="T1" fmla="*/ 1869 h 1869"/>
                <a:gd name="T2" fmla="*/ 377 w 2677"/>
                <a:gd name="T3" fmla="*/ 1869 h 1869"/>
                <a:gd name="T4" fmla="*/ 1027 w 2677"/>
                <a:gd name="T5" fmla="*/ 285 h 1869"/>
                <a:gd name="T6" fmla="*/ 2191 w 2677"/>
                <a:gd name="T7" fmla="*/ 285 h 1869"/>
                <a:gd name="T8" fmla="*/ 1972 w 2677"/>
                <a:gd name="T9" fmla="*/ 824 h 1869"/>
                <a:gd name="T10" fmla="*/ 1186 w 2677"/>
                <a:gd name="T11" fmla="*/ 824 h 1869"/>
                <a:gd name="T12" fmla="*/ 1065 w 2677"/>
                <a:gd name="T13" fmla="*/ 1077 h 1869"/>
                <a:gd name="T14" fmla="*/ 1868 w 2677"/>
                <a:gd name="T15" fmla="*/ 1077 h 1869"/>
                <a:gd name="T16" fmla="*/ 1524 w 2677"/>
                <a:gd name="T17" fmla="*/ 1869 h 1869"/>
                <a:gd name="T18" fmla="*/ 1901 w 2677"/>
                <a:gd name="T19" fmla="*/ 1869 h 1869"/>
                <a:gd name="T20" fmla="*/ 2677 w 2677"/>
                <a:gd name="T21" fmla="*/ 0 h 1869"/>
                <a:gd name="T22" fmla="*/ 798 w 2677"/>
                <a:gd name="T23" fmla="*/ 0 h 1869"/>
                <a:gd name="T24" fmla="*/ 0 w 2677"/>
                <a:gd name="T25" fmla="*/ 1869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77" h="1869">
                  <a:moveTo>
                    <a:pt x="0" y="1869"/>
                  </a:moveTo>
                  <a:lnTo>
                    <a:pt x="377" y="1869"/>
                  </a:lnTo>
                  <a:lnTo>
                    <a:pt x="1027" y="285"/>
                  </a:lnTo>
                  <a:lnTo>
                    <a:pt x="2191" y="285"/>
                  </a:lnTo>
                  <a:lnTo>
                    <a:pt x="1972" y="824"/>
                  </a:lnTo>
                  <a:lnTo>
                    <a:pt x="1186" y="824"/>
                  </a:lnTo>
                  <a:lnTo>
                    <a:pt x="1065" y="1077"/>
                  </a:lnTo>
                  <a:lnTo>
                    <a:pt x="1868" y="1077"/>
                  </a:lnTo>
                  <a:lnTo>
                    <a:pt x="1524" y="1869"/>
                  </a:lnTo>
                  <a:lnTo>
                    <a:pt x="1901" y="1869"/>
                  </a:lnTo>
                  <a:lnTo>
                    <a:pt x="2677" y="0"/>
                  </a:lnTo>
                  <a:lnTo>
                    <a:pt x="798" y="0"/>
                  </a:lnTo>
                  <a:lnTo>
                    <a:pt x="0" y="1869"/>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10"/>
            <p:cNvSpPr>
              <a:spLocks/>
            </p:cNvSpPr>
            <p:nvPr/>
          </p:nvSpPr>
          <p:spPr bwMode="auto">
            <a:xfrm>
              <a:off x="5615" y="349"/>
              <a:ext cx="290" cy="269"/>
            </a:xfrm>
            <a:custGeom>
              <a:avLst/>
              <a:gdLst>
                <a:gd name="T0" fmla="*/ 787 w 2010"/>
                <a:gd name="T1" fmla="*/ 0 h 1869"/>
                <a:gd name="T2" fmla="*/ 0 w 2010"/>
                <a:gd name="T3" fmla="*/ 1869 h 1869"/>
                <a:gd name="T4" fmla="*/ 1890 w 2010"/>
                <a:gd name="T5" fmla="*/ 1869 h 1869"/>
                <a:gd name="T6" fmla="*/ 2010 w 2010"/>
                <a:gd name="T7" fmla="*/ 1584 h 1869"/>
                <a:gd name="T8" fmla="*/ 497 w 2010"/>
                <a:gd name="T9" fmla="*/ 1584 h 1869"/>
                <a:gd name="T10" fmla="*/ 1158 w 2010"/>
                <a:gd name="T11" fmla="*/ 0 h 1869"/>
                <a:gd name="T12" fmla="*/ 787 w 2010"/>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2010" h="1869">
                  <a:moveTo>
                    <a:pt x="787" y="0"/>
                  </a:moveTo>
                  <a:lnTo>
                    <a:pt x="0" y="1869"/>
                  </a:lnTo>
                  <a:lnTo>
                    <a:pt x="1890" y="1869"/>
                  </a:lnTo>
                  <a:lnTo>
                    <a:pt x="2010" y="1584"/>
                  </a:lnTo>
                  <a:lnTo>
                    <a:pt x="497" y="1584"/>
                  </a:lnTo>
                  <a:lnTo>
                    <a:pt x="1158" y="0"/>
                  </a:lnTo>
                  <a:lnTo>
                    <a:pt x="787"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11"/>
            <p:cNvSpPr>
              <a:spLocks/>
            </p:cNvSpPr>
            <p:nvPr/>
          </p:nvSpPr>
          <p:spPr bwMode="auto">
            <a:xfrm>
              <a:off x="5983" y="349"/>
              <a:ext cx="332" cy="155"/>
            </a:xfrm>
            <a:custGeom>
              <a:avLst/>
              <a:gdLst>
                <a:gd name="T0" fmla="*/ 2305 w 2305"/>
                <a:gd name="T1" fmla="*/ 0 h 1077"/>
                <a:gd name="T2" fmla="*/ 426 w 2305"/>
                <a:gd name="T3" fmla="*/ 0 h 1077"/>
                <a:gd name="T4" fmla="*/ 0 w 2305"/>
                <a:gd name="T5" fmla="*/ 1077 h 1077"/>
                <a:gd name="T6" fmla="*/ 328 w 2305"/>
                <a:gd name="T7" fmla="*/ 1077 h 1077"/>
                <a:gd name="T8" fmla="*/ 650 w 2305"/>
                <a:gd name="T9" fmla="*/ 285 h 1077"/>
                <a:gd name="T10" fmla="*/ 2202 w 2305"/>
                <a:gd name="T11" fmla="*/ 285 h 1077"/>
                <a:gd name="T12" fmla="*/ 2305 w 2305"/>
                <a:gd name="T13" fmla="*/ 0 h 1077"/>
              </a:gdLst>
              <a:ahLst/>
              <a:cxnLst>
                <a:cxn ang="0">
                  <a:pos x="T0" y="T1"/>
                </a:cxn>
                <a:cxn ang="0">
                  <a:pos x="T2" y="T3"/>
                </a:cxn>
                <a:cxn ang="0">
                  <a:pos x="T4" y="T5"/>
                </a:cxn>
                <a:cxn ang="0">
                  <a:pos x="T6" y="T7"/>
                </a:cxn>
                <a:cxn ang="0">
                  <a:pos x="T8" y="T9"/>
                </a:cxn>
                <a:cxn ang="0">
                  <a:pos x="T10" y="T11"/>
                </a:cxn>
                <a:cxn ang="0">
                  <a:pos x="T12" y="T13"/>
                </a:cxn>
              </a:cxnLst>
              <a:rect l="0" t="0" r="r" b="b"/>
              <a:pathLst>
                <a:path w="2305" h="1077">
                  <a:moveTo>
                    <a:pt x="2305" y="0"/>
                  </a:moveTo>
                  <a:lnTo>
                    <a:pt x="426" y="0"/>
                  </a:lnTo>
                  <a:lnTo>
                    <a:pt x="0" y="1077"/>
                  </a:lnTo>
                  <a:lnTo>
                    <a:pt x="328" y="1077"/>
                  </a:lnTo>
                  <a:lnTo>
                    <a:pt x="650" y="285"/>
                  </a:lnTo>
                  <a:lnTo>
                    <a:pt x="2202" y="285"/>
                  </a:lnTo>
                  <a:lnTo>
                    <a:pt x="2305"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12"/>
            <p:cNvSpPr>
              <a:spLocks/>
            </p:cNvSpPr>
            <p:nvPr/>
          </p:nvSpPr>
          <p:spPr bwMode="auto">
            <a:xfrm>
              <a:off x="5945" y="472"/>
              <a:ext cx="334" cy="146"/>
            </a:xfrm>
            <a:custGeom>
              <a:avLst/>
              <a:gdLst>
                <a:gd name="T0" fmla="*/ 2316 w 2316"/>
                <a:gd name="T1" fmla="*/ 0 h 1014"/>
                <a:gd name="T2" fmla="*/ 1005 w 2316"/>
                <a:gd name="T3" fmla="*/ 0 h 1014"/>
                <a:gd name="T4" fmla="*/ 912 w 2316"/>
                <a:gd name="T5" fmla="*/ 237 h 1014"/>
                <a:gd name="T6" fmla="*/ 1863 w 2316"/>
                <a:gd name="T7" fmla="*/ 240 h 1014"/>
                <a:gd name="T8" fmla="*/ 1661 w 2316"/>
                <a:gd name="T9" fmla="*/ 697 h 1014"/>
                <a:gd name="T10" fmla="*/ 126 w 2316"/>
                <a:gd name="T11" fmla="*/ 697 h 1014"/>
                <a:gd name="T12" fmla="*/ 0 w 2316"/>
                <a:gd name="T13" fmla="*/ 1014 h 1014"/>
                <a:gd name="T14" fmla="*/ 1901 w 2316"/>
                <a:gd name="T15" fmla="*/ 1014 h 1014"/>
                <a:gd name="T16" fmla="*/ 2316 w 2316"/>
                <a:gd name="T17" fmla="*/ 0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6" h="1014">
                  <a:moveTo>
                    <a:pt x="2316" y="0"/>
                  </a:moveTo>
                  <a:lnTo>
                    <a:pt x="1005" y="0"/>
                  </a:lnTo>
                  <a:lnTo>
                    <a:pt x="912" y="237"/>
                  </a:lnTo>
                  <a:lnTo>
                    <a:pt x="1863" y="240"/>
                  </a:lnTo>
                  <a:lnTo>
                    <a:pt x="1661" y="697"/>
                  </a:lnTo>
                  <a:lnTo>
                    <a:pt x="126" y="697"/>
                  </a:lnTo>
                  <a:lnTo>
                    <a:pt x="0" y="1014"/>
                  </a:lnTo>
                  <a:lnTo>
                    <a:pt x="1901" y="1014"/>
                  </a:lnTo>
                  <a:lnTo>
                    <a:pt x="2316"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13"/>
            <p:cNvSpPr>
              <a:spLocks noEditPoints="1"/>
            </p:cNvSpPr>
            <p:nvPr/>
          </p:nvSpPr>
          <p:spPr bwMode="auto">
            <a:xfrm>
              <a:off x="6285" y="349"/>
              <a:ext cx="388" cy="269"/>
            </a:xfrm>
            <a:custGeom>
              <a:avLst/>
              <a:gdLst>
                <a:gd name="T0" fmla="*/ 503 w 2687"/>
                <a:gd name="T1" fmla="*/ 1584 h 1869"/>
                <a:gd name="T2" fmla="*/ 1060 w 2687"/>
                <a:gd name="T3" fmla="*/ 285 h 1869"/>
                <a:gd name="T4" fmla="*/ 2185 w 2687"/>
                <a:gd name="T5" fmla="*/ 285 h 1869"/>
                <a:gd name="T6" fmla="*/ 1627 w 2687"/>
                <a:gd name="T7" fmla="*/ 1584 h 1869"/>
                <a:gd name="T8" fmla="*/ 503 w 2687"/>
                <a:gd name="T9" fmla="*/ 1584 h 1869"/>
                <a:gd name="T10" fmla="*/ 2687 w 2687"/>
                <a:gd name="T11" fmla="*/ 0 h 1869"/>
                <a:gd name="T12" fmla="*/ 792 w 2687"/>
                <a:gd name="T13" fmla="*/ 0 h 1869"/>
                <a:gd name="T14" fmla="*/ 0 w 2687"/>
                <a:gd name="T15" fmla="*/ 1869 h 1869"/>
                <a:gd name="T16" fmla="*/ 1896 w 2687"/>
                <a:gd name="T17" fmla="*/ 1869 h 1869"/>
                <a:gd name="T18" fmla="*/ 2687 w 2687"/>
                <a:gd name="T19" fmla="*/ 0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7" h="1869">
                  <a:moveTo>
                    <a:pt x="503" y="1584"/>
                  </a:moveTo>
                  <a:lnTo>
                    <a:pt x="1060" y="285"/>
                  </a:lnTo>
                  <a:lnTo>
                    <a:pt x="2185" y="285"/>
                  </a:lnTo>
                  <a:lnTo>
                    <a:pt x="1627" y="1584"/>
                  </a:lnTo>
                  <a:lnTo>
                    <a:pt x="503" y="1584"/>
                  </a:lnTo>
                  <a:close/>
                  <a:moveTo>
                    <a:pt x="2687" y="0"/>
                  </a:moveTo>
                  <a:lnTo>
                    <a:pt x="792" y="0"/>
                  </a:lnTo>
                  <a:lnTo>
                    <a:pt x="0" y="1869"/>
                  </a:lnTo>
                  <a:lnTo>
                    <a:pt x="1896" y="1869"/>
                  </a:lnTo>
                  <a:lnTo>
                    <a:pt x="2687"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14"/>
            <p:cNvSpPr>
              <a:spLocks/>
            </p:cNvSpPr>
            <p:nvPr/>
          </p:nvSpPr>
          <p:spPr bwMode="auto">
            <a:xfrm>
              <a:off x="6628" y="349"/>
              <a:ext cx="388" cy="269"/>
            </a:xfrm>
            <a:custGeom>
              <a:avLst/>
              <a:gdLst>
                <a:gd name="T0" fmla="*/ 2561 w 2687"/>
                <a:gd name="T1" fmla="*/ 285 h 1869"/>
                <a:gd name="T2" fmla="*/ 2687 w 2687"/>
                <a:gd name="T3" fmla="*/ 0 h 1869"/>
                <a:gd name="T4" fmla="*/ 2665 w 2687"/>
                <a:gd name="T5" fmla="*/ 0 h 1869"/>
                <a:gd name="T6" fmla="*/ 781 w 2687"/>
                <a:gd name="T7" fmla="*/ 0 h 1869"/>
                <a:gd name="T8" fmla="*/ 0 w 2687"/>
                <a:gd name="T9" fmla="*/ 1869 h 1869"/>
                <a:gd name="T10" fmla="*/ 366 w 2687"/>
                <a:gd name="T11" fmla="*/ 1869 h 1869"/>
                <a:gd name="T12" fmla="*/ 748 w 2687"/>
                <a:gd name="T13" fmla="*/ 982 h 1869"/>
                <a:gd name="T14" fmla="*/ 2256 w 2687"/>
                <a:gd name="T15" fmla="*/ 982 h 1869"/>
                <a:gd name="T16" fmla="*/ 2359 w 2687"/>
                <a:gd name="T17" fmla="*/ 760 h 1869"/>
                <a:gd name="T18" fmla="*/ 808 w 2687"/>
                <a:gd name="T19" fmla="*/ 760 h 1869"/>
                <a:gd name="T20" fmla="*/ 1000 w 2687"/>
                <a:gd name="T21" fmla="*/ 285 h 1869"/>
                <a:gd name="T22" fmla="*/ 2561 w 2687"/>
                <a:gd name="T23" fmla="*/ 285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7" h="1869">
                  <a:moveTo>
                    <a:pt x="2561" y="285"/>
                  </a:moveTo>
                  <a:lnTo>
                    <a:pt x="2687" y="0"/>
                  </a:lnTo>
                  <a:lnTo>
                    <a:pt x="2665" y="0"/>
                  </a:lnTo>
                  <a:lnTo>
                    <a:pt x="781" y="0"/>
                  </a:lnTo>
                  <a:lnTo>
                    <a:pt x="0" y="1869"/>
                  </a:lnTo>
                  <a:lnTo>
                    <a:pt x="366" y="1869"/>
                  </a:lnTo>
                  <a:lnTo>
                    <a:pt x="748" y="982"/>
                  </a:lnTo>
                  <a:lnTo>
                    <a:pt x="2256" y="982"/>
                  </a:lnTo>
                  <a:lnTo>
                    <a:pt x="2359" y="760"/>
                  </a:lnTo>
                  <a:lnTo>
                    <a:pt x="808" y="760"/>
                  </a:lnTo>
                  <a:lnTo>
                    <a:pt x="1000" y="285"/>
                  </a:lnTo>
                  <a:lnTo>
                    <a:pt x="2561" y="285"/>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0" name="Freeform 15"/>
            <p:cNvSpPr>
              <a:spLocks/>
            </p:cNvSpPr>
            <p:nvPr/>
          </p:nvSpPr>
          <p:spPr bwMode="auto">
            <a:xfrm>
              <a:off x="7037" y="349"/>
              <a:ext cx="292" cy="269"/>
            </a:xfrm>
            <a:custGeom>
              <a:avLst/>
              <a:gdLst>
                <a:gd name="T0" fmla="*/ 131 w 2026"/>
                <a:gd name="T1" fmla="*/ 0 h 1869"/>
                <a:gd name="T2" fmla="*/ 0 w 2026"/>
                <a:gd name="T3" fmla="*/ 285 h 1869"/>
                <a:gd name="T4" fmla="*/ 623 w 2026"/>
                <a:gd name="T5" fmla="*/ 285 h 1869"/>
                <a:gd name="T6" fmla="*/ 0 w 2026"/>
                <a:gd name="T7" fmla="*/ 1869 h 1869"/>
                <a:gd name="T8" fmla="*/ 491 w 2026"/>
                <a:gd name="T9" fmla="*/ 1869 h 1869"/>
                <a:gd name="T10" fmla="*/ 1136 w 2026"/>
                <a:gd name="T11" fmla="*/ 285 h 1869"/>
                <a:gd name="T12" fmla="*/ 1895 w 2026"/>
                <a:gd name="T13" fmla="*/ 285 h 1869"/>
                <a:gd name="T14" fmla="*/ 2026 w 2026"/>
                <a:gd name="T15" fmla="*/ 0 h 1869"/>
                <a:gd name="T16" fmla="*/ 131 w 2026"/>
                <a:gd name="T17" fmla="*/ 0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6" h="1869">
                  <a:moveTo>
                    <a:pt x="131" y="0"/>
                  </a:moveTo>
                  <a:lnTo>
                    <a:pt x="0" y="285"/>
                  </a:lnTo>
                  <a:lnTo>
                    <a:pt x="623" y="285"/>
                  </a:lnTo>
                  <a:lnTo>
                    <a:pt x="0" y="1869"/>
                  </a:lnTo>
                  <a:lnTo>
                    <a:pt x="491" y="1869"/>
                  </a:lnTo>
                  <a:lnTo>
                    <a:pt x="1136" y="285"/>
                  </a:lnTo>
                  <a:lnTo>
                    <a:pt x="1895" y="285"/>
                  </a:lnTo>
                  <a:lnTo>
                    <a:pt x="2026" y="0"/>
                  </a:lnTo>
                  <a:lnTo>
                    <a:pt x="131"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1" name="Freeform 16"/>
            <p:cNvSpPr>
              <a:spLocks noEditPoints="1"/>
            </p:cNvSpPr>
            <p:nvPr/>
          </p:nvSpPr>
          <p:spPr bwMode="auto">
            <a:xfrm>
              <a:off x="4908" y="710"/>
              <a:ext cx="60" cy="64"/>
            </a:xfrm>
            <a:custGeom>
              <a:avLst/>
              <a:gdLst>
                <a:gd name="T0" fmla="*/ 127 w 410"/>
                <a:gd name="T1" fmla="*/ 254 h 444"/>
                <a:gd name="T2" fmla="*/ 175 w 410"/>
                <a:gd name="T3" fmla="*/ 126 h 444"/>
                <a:gd name="T4" fmla="*/ 199 w 410"/>
                <a:gd name="T5" fmla="*/ 43 h 444"/>
                <a:gd name="T6" fmla="*/ 230 w 410"/>
                <a:gd name="T7" fmla="*/ 133 h 444"/>
                <a:gd name="T8" fmla="*/ 275 w 410"/>
                <a:gd name="T9" fmla="*/ 254 h 444"/>
                <a:gd name="T10" fmla="*/ 127 w 410"/>
                <a:gd name="T11" fmla="*/ 254 h 444"/>
                <a:gd name="T12" fmla="*/ 169 w 410"/>
                <a:gd name="T13" fmla="*/ 0 h 444"/>
                <a:gd name="T14" fmla="*/ 0 w 410"/>
                <a:gd name="T15" fmla="*/ 444 h 444"/>
                <a:gd name="T16" fmla="*/ 62 w 410"/>
                <a:gd name="T17" fmla="*/ 444 h 444"/>
                <a:gd name="T18" fmla="*/ 110 w 410"/>
                <a:gd name="T19" fmla="*/ 317 h 444"/>
                <a:gd name="T20" fmla="*/ 293 w 410"/>
                <a:gd name="T21" fmla="*/ 317 h 444"/>
                <a:gd name="T22" fmla="*/ 344 w 410"/>
                <a:gd name="T23" fmla="*/ 444 h 444"/>
                <a:gd name="T24" fmla="*/ 410 w 410"/>
                <a:gd name="T25" fmla="*/ 444 h 444"/>
                <a:gd name="T26" fmla="*/ 231 w 410"/>
                <a:gd name="T27" fmla="*/ 0 h 444"/>
                <a:gd name="T28" fmla="*/ 169 w 410"/>
                <a:gd name="T29"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0" h="444">
                  <a:moveTo>
                    <a:pt x="127" y="254"/>
                  </a:moveTo>
                  <a:lnTo>
                    <a:pt x="175" y="126"/>
                  </a:lnTo>
                  <a:cubicBezTo>
                    <a:pt x="185" y="99"/>
                    <a:pt x="193" y="71"/>
                    <a:pt x="199" y="43"/>
                  </a:cubicBezTo>
                  <a:cubicBezTo>
                    <a:pt x="205" y="67"/>
                    <a:pt x="216" y="97"/>
                    <a:pt x="230" y="133"/>
                  </a:cubicBezTo>
                  <a:lnTo>
                    <a:pt x="275" y="254"/>
                  </a:lnTo>
                  <a:lnTo>
                    <a:pt x="127" y="254"/>
                  </a:lnTo>
                  <a:close/>
                  <a:moveTo>
                    <a:pt x="169" y="0"/>
                  </a:moveTo>
                  <a:lnTo>
                    <a:pt x="0" y="444"/>
                  </a:lnTo>
                  <a:lnTo>
                    <a:pt x="62" y="444"/>
                  </a:lnTo>
                  <a:lnTo>
                    <a:pt x="110" y="317"/>
                  </a:lnTo>
                  <a:lnTo>
                    <a:pt x="293" y="317"/>
                  </a:lnTo>
                  <a:lnTo>
                    <a:pt x="344" y="444"/>
                  </a:lnTo>
                  <a:lnTo>
                    <a:pt x="410" y="444"/>
                  </a:lnTo>
                  <a:lnTo>
                    <a:pt x="231" y="0"/>
                  </a:lnTo>
                  <a:lnTo>
                    <a:pt x="169"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17"/>
            <p:cNvSpPr>
              <a:spLocks noEditPoints="1"/>
            </p:cNvSpPr>
            <p:nvPr/>
          </p:nvSpPr>
          <p:spPr bwMode="auto">
            <a:xfrm>
              <a:off x="5013" y="710"/>
              <a:ext cx="52" cy="64"/>
            </a:xfrm>
            <a:custGeom>
              <a:avLst/>
              <a:gdLst>
                <a:gd name="T0" fmla="*/ 285 w 357"/>
                <a:gd name="T1" fmla="*/ 297 h 444"/>
                <a:gd name="T2" fmla="*/ 253 w 357"/>
                <a:gd name="T3" fmla="*/ 353 h 444"/>
                <a:gd name="T4" fmla="*/ 214 w 357"/>
                <a:gd name="T5" fmla="*/ 374 h 444"/>
                <a:gd name="T6" fmla="*/ 146 w 357"/>
                <a:gd name="T7" fmla="*/ 381 h 444"/>
                <a:gd name="T8" fmla="*/ 64 w 357"/>
                <a:gd name="T9" fmla="*/ 381 h 444"/>
                <a:gd name="T10" fmla="*/ 64 w 357"/>
                <a:gd name="T11" fmla="*/ 64 h 444"/>
                <a:gd name="T12" fmla="*/ 145 w 357"/>
                <a:gd name="T13" fmla="*/ 64 h 444"/>
                <a:gd name="T14" fmla="*/ 219 w 357"/>
                <a:gd name="T15" fmla="*/ 66 h 444"/>
                <a:gd name="T16" fmla="*/ 274 w 357"/>
                <a:gd name="T17" fmla="*/ 111 h 444"/>
                <a:gd name="T18" fmla="*/ 297 w 357"/>
                <a:gd name="T19" fmla="*/ 215 h 444"/>
                <a:gd name="T20" fmla="*/ 285 w 357"/>
                <a:gd name="T21" fmla="*/ 297 h 444"/>
                <a:gd name="T22" fmla="*/ 288 w 357"/>
                <a:gd name="T23" fmla="*/ 35 h 444"/>
                <a:gd name="T24" fmla="*/ 223 w 357"/>
                <a:gd name="T25" fmla="*/ 5 h 444"/>
                <a:gd name="T26" fmla="*/ 146 w 357"/>
                <a:gd name="T27" fmla="*/ 0 h 444"/>
                <a:gd name="T28" fmla="*/ 0 w 357"/>
                <a:gd name="T29" fmla="*/ 0 h 444"/>
                <a:gd name="T30" fmla="*/ 0 w 357"/>
                <a:gd name="T31" fmla="*/ 444 h 444"/>
                <a:gd name="T32" fmla="*/ 153 w 357"/>
                <a:gd name="T33" fmla="*/ 444 h 444"/>
                <a:gd name="T34" fmla="*/ 223 w 357"/>
                <a:gd name="T35" fmla="*/ 432 h 444"/>
                <a:gd name="T36" fmla="*/ 275 w 357"/>
                <a:gd name="T37" fmla="*/ 408 h 444"/>
                <a:gd name="T38" fmla="*/ 315 w 357"/>
                <a:gd name="T39" fmla="*/ 367 h 444"/>
                <a:gd name="T40" fmla="*/ 345 w 357"/>
                <a:gd name="T41" fmla="*/ 303 h 444"/>
                <a:gd name="T42" fmla="*/ 357 w 357"/>
                <a:gd name="T43" fmla="*/ 214 h 444"/>
                <a:gd name="T44" fmla="*/ 339 w 357"/>
                <a:gd name="T45" fmla="*/ 110 h 444"/>
                <a:gd name="T46" fmla="*/ 288 w 357"/>
                <a:gd name="T47" fmla="*/ 3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7" h="444">
                  <a:moveTo>
                    <a:pt x="285" y="297"/>
                  </a:moveTo>
                  <a:cubicBezTo>
                    <a:pt x="278" y="321"/>
                    <a:pt x="267" y="339"/>
                    <a:pt x="253" y="353"/>
                  </a:cubicBezTo>
                  <a:cubicBezTo>
                    <a:pt x="244" y="363"/>
                    <a:pt x="230" y="369"/>
                    <a:pt x="214" y="374"/>
                  </a:cubicBezTo>
                  <a:cubicBezTo>
                    <a:pt x="197" y="380"/>
                    <a:pt x="175" y="381"/>
                    <a:pt x="146" y="381"/>
                  </a:cubicBezTo>
                  <a:lnTo>
                    <a:pt x="64" y="381"/>
                  </a:lnTo>
                  <a:lnTo>
                    <a:pt x="64" y="64"/>
                  </a:lnTo>
                  <a:lnTo>
                    <a:pt x="145" y="64"/>
                  </a:lnTo>
                  <a:cubicBezTo>
                    <a:pt x="179" y="64"/>
                    <a:pt x="204" y="60"/>
                    <a:pt x="219" y="66"/>
                  </a:cubicBezTo>
                  <a:cubicBezTo>
                    <a:pt x="241" y="74"/>
                    <a:pt x="259" y="87"/>
                    <a:pt x="274" y="111"/>
                  </a:cubicBezTo>
                  <a:cubicBezTo>
                    <a:pt x="289" y="136"/>
                    <a:pt x="297" y="169"/>
                    <a:pt x="297" y="215"/>
                  </a:cubicBezTo>
                  <a:cubicBezTo>
                    <a:pt x="297" y="248"/>
                    <a:pt x="293" y="274"/>
                    <a:pt x="285" y="297"/>
                  </a:cubicBezTo>
                  <a:close/>
                  <a:moveTo>
                    <a:pt x="288" y="35"/>
                  </a:moveTo>
                  <a:cubicBezTo>
                    <a:pt x="270" y="20"/>
                    <a:pt x="248" y="11"/>
                    <a:pt x="223" y="5"/>
                  </a:cubicBezTo>
                  <a:cubicBezTo>
                    <a:pt x="205" y="1"/>
                    <a:pt x="180" y="0"/>
                    <a:pt x="146" y="0"/>
                  </a:cubicBezTo>
                  <a:lnTo>
                    <a:pt x="0" y="0"/>
                  </a:lnTo>
                  <a:lnTo>
                    <a:pt x="0" y="444"/>
                  </a:lnTo>
                  <a:lnTo>
                    <a:pt x="153" y="444"/>
                  </a:lnTo>
                  <a:cubicBezTo>
                    <a:pt x="179" y="444"/>
                    <a:pt x="203" y="437"/>
                    <a:pt x="223" y="432"/>
                  </a:cubicBezTo>
                  <a:cubicBezTo>
                    <a:pt x="243" y="427"/>
                    <a:pt x="261" y="418"/>
                    <a:pt x="275" y="408"/>
                  </a:cubicBezTo>
                  <a:cubicBezTo>
                    <a:pt x="290" y="398"/>
                    <a:pt x="303" y="384"/>
                    <a:pt x="315" y="367"/>
                  </a:cubicBezTo>
                  <a:cubicBezTo>
                    <a:pt x="327" y="350"/>
                    <a:pt x="337" y="329"/>
                    <a:pt x="345" y="303"/>
                  </a:cubicBezTo>
                  <a:cubicBezTo>
                    <a:pt x="353" y="277"/>
                    <a:pt x="357" y="248"/>
                    <a:pt x="357" y="214"/>
                  </a:cubicBezTo>
                  <a:cubicBezTo>
                    <a:pt x="357" y="175"/>
                    <a:pt x="351" y="140"/>
                    <a:pt x="339" y="110"/>
                  </a:cubicBezTo>
                  <a:cubicBezTo>
                    <a:pt x="328" y="80"/>
                    <a:pt x="311" y="55"/>
                    <a:pt x="288" y="35"/>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18"/>
            <p:cNvSpPr>
              <a:spLocks/>
            </p:cNvSpPr>
            <p:nvPr/>
          </p:nvSpPr>
          <p:spPr bwMode="auto">
            <a:xfrm>
              <a:off x="5108" y="710"/>
              <a:ext cx="58" cy="64"/>
            </a:xfrm>
            <a:custGeom>
              <a:avLst/>
              <a:gdLst>
                <a:gd name="T0" fmla="*/ 223 w 400"/>
                <a:gd name="T1" fmla="*/ 317 h 444"/>
                <a:gd name="T2" fmla="*/ 199 w 400"/>
                <a:gd name="T3" fmla="*/ 388 h 444"/>
                <a:gd name="T4" fmla="*/ 176 w 400"/>
                <a:gd name="T5" fmla="*/ 317 h 444"/>
                <a:gd name="T6" fmla="*/ 63 w 400"/>
                <a:gd name="T7" fmla="*/ 0 h 444"/>
                <a:gd name="T8" fmla="*/ 0 w 400"/>
                <a:gd name="T9" fmla="*/ 0 h 444"/>
                <a:gd name="T10" fmla="*/ 170 w 400"/>
                <a:gd name="T11" fmla="*/ 444 h 444"/>
                <a:gd name="T12" fmla="*/ 229 w 400"/>
                <a:gd name="T13" fmla="*/ 444 h 444"/>
                <a:gd name="T14" fmla="*/ 400 w 400"/>
                <a:gd name="T15" fmla="*/ 0 h 444"/>
                <a:gd name="T16" fmla="*/ 341 w 400"/>
                <a:gd name="T17" fmla="*/ 0 h 444"/>
                <a:gd name="T18" fmla="*/ 223 w 400"/>
                <a:gd name="T19" fmla="*/ 31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444">
                  <a:moveTo>
                    <a:pt x="223" y="317"/>
                  </a:moveTo>
                  <a:cubicBezTo>
                    <a:pt x="214" y="341"/>
                    <a:pt x="206" y="364"/>
                    <a:pt x="199" y="388"/>
                  </a:cubicBezTo>
                  <a:cubicBezTo>
                    <a:pt x="193" y="366"/>
                    <a:pt x="186" y="343"/>
                    <a:pt x="176" y="317"/>
                  </a:cubicBezTo>
                  <a:lnTo>
                    <a:pt x="63" y="0"/>
                  </a:lnTo>
                  <a:lnTo>
                    <a:pt x="0" y="0"/>
                  </a:lnTo>
                  <a:lnTo>
                    <a:pt x="170" y="444"/>
                  </a:lnTo>
                  <a:lnTo>
                    <a:pt x="229" y="444"/>
                  </a:lnTo>
                  <a:lnTo>
                    <a:pt x="400" y="0"/>
                  </a:lnTo>
                  <a:lnTo>
                    <a:pt x="341" y="0"/>
                  </a:lnTo>
                  <a:lnTo>
                    <a:pt x="223" y="317"/>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19"/>
            <p:cNvSpPr>
              <a:spLocks noEditPoints="1"/>
            </p:cNvSpPr>
            <p:nvPr/>
          </p:nvSpPr>
          <p:spPr bwMode="auto">
            <a:xfrm>
              <a:off x="5198" y="710"/>
              <a:ext cx="59" cy="64"/>
            </a:xfrm>
            <a:custGeom>
              <a:avLst/>
              <a:gdLst>
                <a:gd name="T0" fmla="*/ 126 w 410"/>
                <a:gd name="T1" fmla="*/ 254 h 444"/>
                <a:gd name="T2" fmla="*/ 174 w 410"/>
                <a:gd name="T3" fmla="*/ 126 h 444"/>
                <a:gd name="T4" fmla="*/ 198 w 410"/>
                <a:gd name="T5" fmla="*/ 43 h 444"/>
                <a:gd name="T6" fmla="*/ 229 w 410"/>
                <a:gd name="T7" fmla="*/ 133 h 444"/>
                <a:gd name="T8" fmla="*/ 275 w 410"/>
                <a:gd name="T9" fmla="*/ 254 h 444"/>
                <a:gd name="T10" fmla="*/ 126 w 410"/>
                <a:gd name="T11" fmla="*/ 254 h 444"/>
                <a:gd name="T12" fmla="*/ 168 w 410"/>
                <a:gd name="T13" fmla="*/ 0 h 444"/>
                <a:gd name="T14" fmla="*/ 0 w 410"/>
                <a:gd name="T15" fmla="*/ 444 h 444"/>
                <a:gd name="T16" fmla="*/ 61 w 410"/>
                <a:gd name="T17" fmla="*/ 444 h 444"/>
                <a:gd name="T18" fmla="*/ 110 w 410"/>
                <a:gd name="T19" fmla="*/ 317 h 444"/>
                <a:gd name="T20" fmla="*/ 293 w 410"/>
                <a:gd name="T21" fmla="*/ 317 h 444"/>
                <a:gd name="T22" fmla="*/ 344 w 410"/>
                <a:gd name="T23" fmla="*/ 444 h 444"/>
                <a:gd name="T24" fmla="*/ 410 w 410"/>
                <a:gd name="T25" fmla="*/ 444 h 444"/>
                <a:gd name="T26" fmla="*/ 231 w 410"/>
                <a:gd name="T27" fmla="*/ 0 h 444"/>
                <a:gd name="T28" fmla="*/ 168 w 410"/>
                <a:gd name="T29"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0" h="444">
                  <a:moveTo>
                    <a:pt x="126" y="254"/>
                  </a:moveTo>
                  <a:lnTo>
                    <a:pt x="174" y="126"/>
                  </a:lnTo>
                  <a:cubicBezTo>
                    <a:pt x="185" y="99"/>
                    <a:pt x="192" y="71"/>
                    <a:pt x="198" y="43"/>
                  </a:cubicBezTo>
                  <a:cubicBezTo>
                    <a:pt x="205" y="67"/>
                    <a:pt x="215" y="97"/>
                    <a:pt x="229" y="133"/>
                  </a:cubicBezTo>
                  <a:lnTo>
                    <a:pt x="275" y="254"/>
                  </a:lnTo>
                  <a:lnTo>
                    <a:pt x="126" y="254"/>
                  </a:lnTo>
                  <a:close/>
                  <a:moveTo>
                    <a:pt x="168" y="0"/>
                  </a:moveTo>
                  <a:lnTo>
                    <a:pt x="0" y="444"/>
                  </a:lnTo>
                  <a:lnTo>
                    <a:pt x="61" y="444"/>
                  </a:lnTo>
                  <a:lnTo>
                    <a:pt x="110" y="317"/>
                  </a:lnTo>
                  <a:lnTo>
                    <a:pt x="293" y="317"/>
                  </a:lnTo>
                  <a:lnTo>
                    <a:pt x="344" y="444"/>
                  </a:lnTo>
                  <a:lnTo>
                    <a:pt x="410" y="444"/>
                  </a:lnTo>
                  <a:lnTo>
                    <a:pt x="231" y="0"/>
                  </a:lnTo>
                  <a:lnTo>
                    <a:pt x="168"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20"/>
            <p:cNvSpPr>
              <a:spLocks/>
            </p:cNvSpPr>
            <p:nvPr/>
          </p:nvSpPr>
          <p:spPr bwMode="auto">
            <a:xfrm>
              <a:off x="5302" y="710"/>
              <a:ext cx="50" cy="64"/>
            </a:xfrm>
            <a:custGeom>
              <a:avLst/>
              <a:gdLst>
                <a:gd name="T0" fmla="*/ 285 w 349"/>
                <a:gd name="T1" fmla="*/ 341 h 444"/>
                <a:gd name="T2" fmla="*/ 59 w 349"/>
                <a:gd name="T3" fmla="*/ 0 h 444"/>
                <a:gd name="T4" fmla="*/ 0 w 349"/>
                <a:gd name="T5" fmla="*/ 0 h 444"/>
                <a:gd name="T6" fmla="*/ 0 w 349"/>
                <a:gd name="T7" fmla="*/ 444 h 444"/>
                <a:gd name="T8" fmla="*/ 63 w 349"/>
                <a:gd name="T9" fmla="*/ 444 h 444"/>
                <a:gd name="T10" fmla="*/ 63 w 349"/>
                <a:gd name="T11" fmla="*/ 91 h 444"/>
                <a:gd name="T12" fmla="*/ 285 w 349"/>
                <a:gd name="T13" fmla="*/ 444 h 444"/>
                <a:gd name="T14" fmla="*/ 349 w 349"/>
                <a:gd name="T15" fmla="*/ 444 h 444"/>
                <a:gd name="T16" fmla="*/ 349 w 349"/>
                <a:gd name="T17" fmla="*/ 0 h 444"/>
                <a:gd name="T18" fmla="*/ 285 w 349"/>
                <a:gd name="T19" fmla="*/ 0 h 444"/>
                <a:gd name="T20" fmla="*/ 285 w 349"/>
                <a:gd name="T21" fmla="*/ 34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444">
                  <a:moveTo>
                    <a:pt x="285" y="341"/>
                  </a:moveTo>
                  <a:lnTo>
                    <a:pt x="59" y="0"/>
                  </a:lnTo>
                  <a:lnTo>
                    <a:pt x="0" y="0"/>
                  </a:lnTo>
                  <a:lnTo>
                    <a:pt x="0" y="444"/>
                  </a:lnTo>
                  <a:lnTo>
                    <a:pt x="63" y="444"/>
                  </a:lnTo>
                  <a:lnTo>
                    <a:pt x="63" y="91"/>
                  </a:lnTo>
                  <a:lnTo>
                    <a:pt x="285" y="444"/>
                  </a:lnTo>
                  <a:lnTo>
                    <a:pt x="349" y="444"/>
                  </a:lnTo>
                  <a:lnTo>
                    <a:pt x="349" y="0"/>
                  </a:lnTo>
                  <a:lnTo>
                    <a:pt x="285" y="0"/>
                  </a:lnTo>
                  <a:lnTo>
                    <a:pt x="285" y="341"/>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21"/>
            <p:cNvSpPr>
              <a:spLocks/>
            </p:cNvSpPr>
            <p:nvPr/>
          </p:nvSpPr>
          <p:spPr bwMode="auto">
            <a:xfrm>
              <a:off x="5401" y="708"/>
              <a:ext cx="56" cy="66"/>
            </a:xfrm>
            <a:custGeom>
              <a:avLst/>
              <a:gdLst>
                <a:gd name="T0" fmla="*/ 284 w 387"/>
                <a:gd name="T1" fmla="*/ 375 h 453"/>
                <a:gd name="T2" fmla="*/ 201 w 387"/>
                <a:gd name="T3" fmla="*/ 403 h 453"/>
                <a:gd name="T4" fmla="*/ 127 w 387"/>
                <a:gd name="T5" fmla="*/ 383 h 453"/>
                <a:gd name="T6" fmla="*/ 76 w 387"/>
                <a:gd name="T7" fmla="*/ 320 h 453"/>
                <a:gd name="T8" fmla="*/ 60 w 387"/>
                <a:gd name="T9" fmla="*/ 223 h 453"/>
                <a:gd name="T10" fmla="*/ 74 w 387"/>
                <a:gd name="T11" fmla="*/ 139 h 453"/>
                <a:gd name="T12" fmla="*/ 121 w 387"/>
                <a:gd name="T13" fmla="*/ 74 h 453"/>
                <a:gd name="T14" fmla="*/ 206 w 387"/>
                <a:gd name="T15" fmla="*/ 50 h 453"/>
                <a:gd name="T16" fmla="*/ 278 w 387"/>
                <a:gd name="T17" fmla="*/ 72 h 453"/>
                <a:gd name="T18" fmla="*/ 323 w 387"/>
                <a:gd name="T19" fmla="*/ 141 h 453"/>
                <a:gd name="T20" fmla="*/ 380 w 387"/>
                <a:gd name="T21" fmla="*/ 128 h 453"/>
                <a:gd name="T22" fmla="*/ 317 w 387"/>
                <a:gd name="T23" fmla="*/ 33 h 453"/>
                <a:gd name="T24" fmla="*/ 207 w 387"/>
                <a:gd name="T25" fmla="*/ 0 h 453"/>
                <a:gd name="T26" fmla="*/ 101 w 387"/>
                <a:gd name="T27" fmla="*/ 27 h 453"/>
                <a:gd name="T28" fmla="*/ 26 w 387"/>
                <a:gd name="T29" fmla="*/ 104 h 453"/>
                <a:gd name="T30" fmla="*/ 0 w 387"/>
                <a:gd name="T31" fmla="*/ 223 h 453"/>
                <a:gd name="T32" fmla="*/ 23 w 387"/>
                <a:gd name="T33" fmla="*/ 340 h 453"/>
                <a:gd name="T34" fmla="*/ 91 w 387"/>
                <a:gd name="T35" fmla="*/ 424 h 453"/>
                <a:gd name="T36" fmla="*/ 206 w 387"/>
                <a:gd name="T37" fmla="*/ 453 h 453"/>
                <a:gd name="T38" fmla="*/ 322 w 387"/>
                <a:gd name="T39" fmla="*/ 415 h 453"/>
                <a:gd name="T40" fmla="*/ 387 w 387"/>
                <a:gd name="T41" fmla="*/ 306 h 453"/>
                <a:gd name="T42" fmla="*/ 329 w 387"/>
                <a:gd name="T43" fmla="*/ 292 h 453"/>
                <a:gd name="T44" fmla="*/ 284 w 387"/>
                <a:gd name="T45" fmla="*/ 37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7" h="453">
                  <a:moveTo>
                    <a:pt x="284" y="375"/>
                  </a:moveTo>
                  <a:cubicBezTo>
                    <a:pt x="261" y="394"/>
                    <a:pt x="234" y="403"/>
                    <a:pt x="201" y="403"/>
                  </a:cubicBezTo>
                  <a:cubicBezTo>
                    <a:pt x="174" y="403"/>
                    <a:pt x="150" y="396"/>
                    <a:pt x="127" y="383"/>
                  </a:cubicBezTo>
                  <a:cubicBezTo>
                    <a:pt x="104" y="369"/>
                    <a:pt x="87" y="348"/>
                    <a:pt x="76" y="320"/>
                  </a:cubicBezTo>
                  <a:cubicBezTo>
                    <a:pt x="65" y="293"/>
                    <a:pt x="60" y="260"/>
                    <a:pt x="60" y="223"/>
                  </a:cubicBezTo>
                  <a:cubicBezTo>
                    <a:pt x="60" y="194"/>
                    <a:pt x="64" y="166"/>
                    <a:pt x="74" y="139"/>
                  </a:cubicBezTo>
                  <a:cubicBezTo>
                    <a:pt x="83" y="112"/>
                    <a:pt x="99" y="90"/>
                    <a:pt x="121" y="74"/>
                  </a:cubicBezTo>
                  <a:cubicBezTo>
                    <a:pt x="144" y="58"/>
                    <a:pt x="172" y="50"/>
                    <a:pt x="206" y="50"/>
                  </a:cubicBezTo>
                  <a:cubicBezTo>
                    <a:pt x="235" y="50"/>
                    <a:pt x="259" y="57"/>
                    <a:pt x="278" y="72"/>
                  </a:cubicBezTo>
                  <a:cubicBezTo>
                    <a:pt x="298" y="86"/>
                    <a:pt x="313" y="109"/>
                    <a:pt x="323" y="141"/>
                  </a:cubicBezTo>
                  <a:lnTo>
                    <a:pt x="380" y="128"/>
                  </a:lnTo>
                  <a:cubicBezTo>
                    <a:pt x="368" y="87"/>
                    <a:pt x="347" y="56"/>
                    <a:pt x="317" y="33"/>
                  </a:cubicBezTo>
                  <a:cubicBezTo>
                    <a:pt x="287" y="11"/>
                    <a:pt x="250" y="0"/>
                    <a:pt x="207" y="0"/>
                  </a:cubicBezTo>
                  <a:cubicBezTo>
                    <a:pt x="168" y="0"/>
                    <a:pt x="133" y="9"/>
                    <a:pt x="101" y="27"/>
                  </a:cubicBezTo>
                  <a:cubicBezTo>
                    <a:pt x="68" y="44"/>
                    <a:pt x="44" y="70"/>
                    <a:pt x="26" y="104"/>
                  </a:cubicBezTo>
                  <a:cubicBezTo>
                    <a:pt x="9" y="138"/>
                    <a:pt x="0" y="178"/>
                    <a:pt x="0" y="223"/>
                  </a:cubicBezTo>
                  <a:cubicBezTo>
                    <a:pt x="0" y="265"/>
                    <a:pt x="8" y="304"/>
                    <a:pt x="23" y="340"/>
                  </a:cubicBezTo>
                  <a:cubicBezTo>
                    <a:pt x="39" y="377"/>
                    <a:pt x="61" y="405"/>
                    <a:pt x="91" y="424"/>
                  </a:cubicBezTo>
                  <a:cubicBezTo>
                    <a:pt x="120" y="443"/>
                    <a:pt x="159" y="453"/>
                    <a:pt x="206" y="453"/>
                  </a:cubicBezTo>
                  <a:cubicBezTo>
                    <a:pt x="252" y="453"/>
                    <a:pt x="290" y="441"/>
                    <a:pt x="322" y="415"/>
                  </a:cubicBezTo>
                  <a:cubicBezTo>
                    <a:pt x="353" y="390"/>
                    <a:pt x="375" y="354"/>
                    <a:pt x="387" y="306"/>
                  </a:cubicBezTo>
                  <a:lnTo>
                    <a:pt x="329" y="292"/>
                  </a:lnTo>
                  <a:cubicBezTo>
                    <a:pt x="321" y="329"/>
                    <a:pt x="306" y="357"/>
                    <a:pt x="284" y="375"/>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7" name="Freeform 22"/>
            <p:cNvSpPr>
              <a:spLocks/>
            </p:cNvSpPr>
            <p:nvPr/>
          </p:nvSpPr>
          <p:spPr bwMode="auto">
            <a:xfrm>
              <a:off x="5508" y="710"/>
              <a:ext cx="45" cy="64"/>
            </a:xfrm>
            <a:custGeom>
              <a:avLst/>
              <a:gdLst>
                <a:gd name="T0" fmla="*/ 0 w 316"/>
                <a:gd name="T1" fmla="*/ 444 h 444"/>
                <a:gd name="T2" fmla="*/ 316 w 316"/>
                <a:gd name="T3" fmla="*/ 444 h 444"/>
                <a:gd name="T4" fmla="*/ 316 w 316"/>
                <a:gd name="T5" fmla="*/ 381 h 444"/>
                <a:gd name="T6" fmla="*/ 31 w 316"/>
                <a:gd name="T7" fmla="*/ 381 h 444"/>
                <a:gd name="T8" fmla="*/ 31 w 316"/>
                <a:gd name="T9" fmla="*/ 222 h 444"/>
                <a:gd name="T10" fmla="*/ 285 w 316"/>
                <a:gd name="T11" fmla="*/ 222 h 444"/>
                <a:gd name="T12" fmla="*/ 285 w 316"/>
                <a:gd name="T13" fmla="*/ 191 h 444"/>
                <a:gd name="T14" fmla="*/ 31 w 316"/>
                <a:gd name="T15" fmla="*/ 191 h 444"/>
                <a:gd name="T16" fmla="*/ 31 w 316"/>
                <a:gd name="T17" fmla="*/ 64 h 444"/>
                <a:gd name="T18" fmla="*/ 316 w 316"/>
                <a:gd name="T19" fmla="*/ 64 h 444"/>
                <a:gd name="T20" fmla="*/ 316 w 316"/>
                <a:gd name="T21" fmla="*/ 0 h 444"/>
                <a:gd name="T22" fmla="*/ 0 w 316"/>
                <a:gd name="T23" fmla="*/ 0 h 444"/>
                <a:gd name="T24" fmla="*/ 0 w 316"/>
                <a:gd name="T25"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6" h="444">
                  <a:moveTo>
                    <a:pt x="0" y="444"/>
                  </a:moveTo>
                  <a:lnTo>
                    <a:pt x="316" y="444"/>
                  </a:lnTo>
                  <a:lnTo>
                    <a:pt x="316" y="381"/>
                  </a:lnTo>
                  <a:lnTo>
                    <a:pt x="31" y="381"/>
                  </a:lnTo>
                  <a:lnTo>
                    <a:pt x="31" y="222"/>
                  </a:lnTo>
                  <a:lnTo>
                    <a:pt x="285" y="222"/>
                  </a:lnTo>
                  <a:lnTo>
                    <a:pt x="285" y="191"/>
                  </a:lnTo>
                  <a:lnTo>
                    <a:pt x="31" y="191"/>
                  </a:lnTo>
                  <a:lnTo>
                    <a:pt x="31" y="64"/>
                  </a:lnTo>
                  <a:lnTo>
                    <a:pt x="316" y="64"/>
                  </a:lnTo>
                  <a:lnTo>
                    <a:pt x="316" y="0"/>
                  </a:lnTo>
                  <a:lnTo>
                    <a:pt x="0" y="0"/>
                  </a:lnTo>
                  <a:lnTo>
                    <a:pt x="0" y="444"/>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8" name="Freeform 23"/>
            <p:cNvSpPr>
              <a:spLocks noEditPoints="1"/>
            </p:cNvSpPr>
            <p:nvPr/>
          </p:nvSpPr>
          <p:spPr bwMode="auto">
            <a:xfrm>
              <a:off x="5604" y="710"/>
              <a:ext cx="50" cy="64"/>
            </a:xfrm>
            <a:custGeom>
              <a:avLst/>
              <a:gdLst>
                <a:gd name="T0" fmla="*/ 280 w 351"/>
                <a:gd name="T1" fmla="*/ 297 h 444"/>
                <a:gd name="T2" fmla="*/ 248 w 351"/>
                <a:gd name="T3" fmla="*/ 353 h 444"/>
                <a:gd name="T4" fmla="*/ 209 w 351"/>
                <a:gd name="T5" fmla="*/ 374 h 444"/>
                <a:gd name="T6" fmla="*/ 141 w 351"/>
                <a:gd name="T7" fmla="*/ 381 h 444"/>
                <a:gd name="T8" fmla="*/ 63 w 351"/>
                <a:gd name="T9" fmla="*/ 381 h 444"/>
                <a:gd name="T10" fmla="*/ 63 w 351"/>
                <a:gd name="T11" fmla="*/ 64 h 444"/>
                <a:gd name="T12" fmla="*/ 140 w 351"/>
                <a:gd name="T13" fmla="*/ 64 h 444"/>
                <a:gd name="T14" fmla="*/ 214 w 351"/>
                <a:gd name="T15" fmla="*/ 66 h 444"/>
                <a:gd name="T16" fmla="*/ 269 w 351"/>
                <a:gd name="T17" fmla="*/ 111 h 444"/>
                <a:gd name="T18" fmla="*/ 292 w 351"/>
                <a:gd name="T19" fmla="*/ 215 h 444"/>
                <a:gd name="T20" fmla="*/ 280 w 351"/>
                <a:gd name="T21" fmla="*/ 297 h 444"/>
                <a:gd name="T22" fmla="*/ 283 w 351"/>
                <a:gd name="T23" fmla="*/ 35 h 444"/>
                <a:gd name="T24" fmla="*/ 219 w 351"/>
                <a:gd name="T25" fmla="*/ 5 h 444"/>
                <a:gd name="T26" fmla="*/ 140 w 351"/>
                <a:gd name="T27" fmla="*/ 0 h 444"/>
                <a:gd name="T28" fmla="*/ 0 w 351"/>
                <a:gd name="T29" fmla="*/ 0 h 444"/>
                <a:gd name="T30" fmla="*/ 0 w 351"/>
                <a:gd name="T31" fmla="*/ 444 h 444"/>
                <a:gd name="T32" fmla="*/ 148 w 351"/>
                <a:gd name="T33" fmla="*/ 444 h 444"/>
                <a:gd name="T34" fmla="*/ 218 w 351"/>
                <a:gd name="T35" fmla="*/ 432 h 444"/>
                <a:gd name="T36" fmla="*/ 270 w 351"/>
                <a:gd name="T37" fmla="*/ 408 h 444"/>
                <a:gd name="T38" fmla="*/ 310 w 351"/>
                <a:gd name="T39" fmla="*/ 367 h 444"/>
                <a:gd name="T40" fmla="*/ 340 w 351"/>
                <a:gd name="T41" fmla="*/ 303 h 444"/>
                <a:gd name="T42" fmla="*/ 351 w 351"/>
                <a:gd name="T43" fmla="*/ 214 h 444"/>
                <a:gd name="T44" fmla="*/ 334 w 351"/>
                <a:gd name="T45" fmla="*/ 110 h 444"/>
                <a:gd name="T46" fmla="*/ 283 w 351"/>
                <a:gd name="T47" fmla="*/ 3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444">
                  <a:moveTo>
                    <a:pt x="280" y="297"/>
                  </a:moveTo>
                  <a:cubicBezTo>
                    <a:pt x="273" y="321"/>
                    <a:pt x="262" y="339"/>
                    <a:pt x="248" y="353"/>
                  </a:cubicBezTo>
                  <a:cubicBezTo>
                    <a:pt x="239" y="363"/>
                    <a:pt x="225" y="369"/>
                    <a:pt x="209" y="374"/>
                  </a:cubicBezTo>
                  <a:cubicBezTo>
                    <a:pt x="193" y="380"/>
                    <a:pt x="170" y="381"/>
                    <a:pt x="141" y="381"/>
                  </a:cubicBezTo>
                  <a:lnTo>
                    <a:pt x="63" y="381"/>
                  </a:lnTo>
                  <a:lnTo>
                    <a:pt x="63" y="64"/>
                  </a:lnTo>
                  <a:lnTo>
                    <a:pt x="140" y="64"/>
                  </a:lnTo>
                  <a:cubicBezTo>
                    <a:pt x="174" y="64"/>
                    <a:pt x="199" y="60"/>
                    <a:pt x="214" y="66"/>
                  </a:cubicBezTo>
                  <a:cubicBezTo>
                    <a:pt x="236" y="74"/>
                    <a:pt x="254" y="87"/>
                    <a:pt x="269" y="111"/>
                  </a:cubicBezTo>
                  <a:cubicBezTo>
                    <a:pt x="284" y="136"/>
                    <a:pt x="292" y="169"/>
                    <a:pt x="292" y="215"/>
                  </a:cubicBezTo>
                  <a:cubicBezTo>
                    <a:pt x="292" y="248"/>
                    <a:pt x="288" y="274"/>
                    <a:pt x="280" y="297"/>
                  </a:cubicBezTo>
                  <a:close/>
                  <a:moveTo>
                    <a:pt x="283" y="35"/>
                  </a:moveTo>
                  <a:cubicBezTo>
                    <a:pt x="265" y="20"/>
                    <a:pt x="244" y="11"/>
                    <a:pt x="219" y="5"/>
                  </a:cubicBezTo>
                  <a:cubicBezTo>
                    <a:pt x="200" y="1"/>
                    <a:pt x="174" y="0"/>
                    <a:pt x="140" y="0"/>
                  </a:cubicBezTo>
                  <a:lnTo>
                    <a:pt x="0" y="0"/>
                  </a:lnTo>
                  <a:lnTo>
                    <a:pt x="0" y="444"/>
                  </a:lnTo>
                  <a:lnTo>
                    <a:pt x="148" y="444"/>
                  </a:lnTo>
                  <a:cubicBezTo>
                    <a:pt x="174" y="444"/>
                    <a:pt x="197" y="437"/>
                    <a:pt x="218" y="432"/>
                  </a:cubicBezTo>
                  <a:cubicBezTo>
                    <a:pt x="238" y="427"/>
                    <a:pt x="256" y="418"/>
                    <a:pt x="270" y="408"/>
                  </a:cubicBezTo>
                  <a:cubicBezTo>
                    <a:pt x="285" y="398"/>
                    <a:pt x="298" y="384"/>
                    <a:pt x="310" y="367"/>
                  </a:cubicBezTo>
                  <a:cubicBezTo>
                    <a:pt x="322" y="350"/>
                    <a:pt x="332" y="329"/>
                    <a:pt x="340" y="303"/>
                  </a:cubicBezTo>
                  <a:cubicBezTo>
                    <a:pt x="348" y="277"/>
                    <a:pt x="351" y="248"/>
                    <a:pt x="351" y="214"/>
                  </a:cubicBezTo>
                  <a:cubicBezTo>
                    <a:pt x="351" y="175"/>
                    <a:pt x="346" y="140"/>
                    <a:pt x="334" y="110"/>
                  </a:cubicBezTo>
                  <a:cubicBezTo>
                    <a:pt x="323" y="80"/>
                    <a:pt x="306" y="55"/>
                    <a:pt x="283" y="35"/>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9" name="Freeform 24"/>
            <p:cNvSpPr>
              <a:spLocks noEditPoints="1"/>
            </p:cNvSpPr>
            <p:nvPr/>
          </p:nvSpPr>
          <p:spPr bwMode="auto">
            <a:xfrm>
              <a:off x="5755" y="710"/>
              <a:ext cx="59" cy="64"/>
            </a:xfrm>
            <a:custGeom>
              <a:avLst/>
              <a:gdLst>
                <a:gd name="T0" fmla="*/ 127 w 410"/>
                <a:gd name="T1" fmla="*/ 254 h 444"/>
                <a:gd name="T2" fmla="*/ 175 w 410"/>
                <a:gd name="T3" fmla="*/ 126 h 444"/>
                <a:gd name="T4" fmla="*/ 198 w 410"/>
                <a:gd name="T5" fmla="*/ 43 h 444"/>
                <a:gd name="T6" fmla="*/ 229 w 410"/>
                <a:gd name="T7" fmla="*/ 133 h 444"/>
                <a:gd name="T8" fmla="*/ 275 w 410"/>
                <a:gd name="T9" fmla="*/ 254 h 444"/>
                <a:gd name="T10" fmla="*/ 127 w 410"/>
                <a:gd name="T11" fmla="*/ 254 h 444"/>
                <a:gd name="T12" fmla="*/ 169 w 410"/>
                <a:gd name="T13" fmla="*/ 0 h 444"/>
                <a:gd name="T14" fmla="*/ 0 w 410"/>
                <a:gd name="T15" fmla="*/ 444 h 444"/>
                <a:gd name="T16" fmla="*/ 62 w 410"/>
                <a:gd name="T17" fmla="*/ 444 h 444"/>
                <a:gd name="T18" fmla="*/ 110 w 410"/>
                <a:gd name="T19" fmla="*/ 317 h 444"/>
                <a:gd name="T20" fmla="*/ 293 w 410"/>
                <a:gd name="T21" fmla="*/ 317 h 444"/>
                <a:gd name="T22" fmla="*/ 344 w 410"/>
                <a:gd name="T23" fmla="*/ 444 h 444"/>
                <a:gd name="T24" fmla="*/ 410 w 410"/>
                <a:gd name="T25" fmla="*/ 444 h 444"/>
                <a:gd name="T26" fmla="*/ 231 w 410"/>
                <a:gd name="T27" fmla="*/ 0 h 444"/>
                <a:gd name="T28" fmla="*/ 169 w 410"/>
                <a:gd name="T29"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0" h="444">
                  <a:moveTo>
                    <a:pt x="127" y="254"/>
                  </a:moveTo>
                  <a:lnTo>
                    <a:pt x="175" y="126"/>
                  </a:lnTo>
                  <a:cubicBezTo>
                    <a:pt x="185" y="99"/>
                    <a:pt x="193" y="71"/>
                    <a:pt x="198" y="43"/>
                  </a:cubicBezTo>
                  <a:cubicBezTo>
                    <a:pt x="205" y="67"/>
                    <a:pt x="216" y="97"/>
                    <a:pt x="229" y="133"/>
                  </a:cubicBezTo>
                  <a:lnTo>
                    <a:pt x="275" y="254"/>
                  </a:lnTo>
                  <a:lnTo>
                    <a:pt x="127" y="254"/>
                  </a:lnTo>
                  <a:close/>
                  <a:moveTo>
                    <a:pt x="169" y="0"/>
                  </a:moveTo>
                  <a:lnTo>
                    <a:pt x="0" y="444"/>
                  </a:lnTo>
                  <a:lnTo>
                    <a:pt x="62" y="444"/>
                  </a:lnTo>
                  <a:lnTo>
                    <a:pt x="110" y="317"/>
                  </a:lnTo>
                  <a:lnTo>
                    <a:pt x="293" y="317"/>
                  </a:lnTo>
                  <a:lnTo>
                    <a:pt x="344" y="444"/>
                  </a:lnTo>
                  <a:lnTo>
                    <a:pt x="410" y="444"/>
                  </a:lnTo>
                  <a:lnTo>
                    <a:pt x="231" y="0"/>
                  </a:lnTo>
                  <a:lnTo>
                    <a:pt x="169"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0" name="Freeform 25"/>
            <p:cNvSpPr>
              <a:spLocks noEditPoints="1"/>
            </p:cNvSpPr>
            <p:nvPr/>
          </p:nvSpPr>
          <p:spPr bwMode="auto">
            <a:xfrm>
              <a:off x="5860" y="710"/>
              <a:ext cx="47" cy="64"/>
            </a:xfrm>
            <a:custGeom>
              <a:avLst/>
              <a:gdLst>
                <a:gd name="T0" fmla="*/ 241 w 325"/>
                <a:gd name="T1" fmla="*/ 177 h 444"/>
                <a:gd name="T2" fmla="*/ 162 w 325"/>
                <a:gd name="T3" fmla="*/ 191 h 444"/>
                <a:gd name="T4" fmla="*/ 63 w 325"/>
                <a:gd name="T5" fmla="*/ 191 h 444"/>
                <a:gd name="T6" fmla="*/ 63 w 325"/>
                <a:gd name="T7" fmla="*/ 64 h 444"/>
                <a:gd name="T8" fmla="*/ 160 w 325"/>
                <a:gd name="T9" fmla="*/ 64 h 444"/>
                <a:gd name="T10" fmla="*/ 215 w 325"/>
                <a:gd name="T11" fmla="*/ 60 h 444"/>
                <a:gd name="T12" fmla="*/ 251 w 325"/>
                <a:gd name="T13" fmla="*/ 83 h 444"/>
                <a:gd name="T14" fmla="*/ 265 w 325"/>
                <a:gd name="T15" fmla="*/ 124 h 444"/>
                <a:gd name="T16" fmla="*/ 241 w 325"/>
                <a:gd name="T17" fmla="*/ 177 h 444"/>
                <a:gd name="T18" fmla="*/ 276 w 325"/>
                <a:gd name="T19" fmla="*/ 22 h 444"/>
                <a:gd name="T20" fmla="*/ 222 w 325"/>
                <a:gd name="T21" fmla="*/ 3 h 444"/>
                <a:gd name="T22" fmla="*/ 156 w 325"/>
                <a:gd name="T23" fmla="*/ 0 h 444"/>
                <a:gd name="T24" fmla="*/ 0 w 325"/>
                <a:gd name="T25" fmla="*/ 0 h 444"/>
                <a:gd name="T26" fmla="*/ 0 w 325"/>
                <a:gd name="T27" fmla="*/ 444 h 444"/>
                <a:gd name="T28" fmla="*/ 63 w 325"/>
                <a:gd name="T29" fmla="*/ 444 h 444"/>
                <a:gd name="T30" fmla="*/ 63 w 325"/>
                <a:gd name="T31" fmla="*/ 254 h 444"/>
                <a:gd name="T32" fmla="*/ 161 w 325"/>
                <a:gd name="T33" fmla="*/ 254 h 444"/>
                <a:gd name="T34" fmla="*/ 289 w 325"/>
                <a:gd name="T35" fmla="*/ 217 h 444"/>
                <a:gd name="T36" fmla="*/ 325 w 325"/>
                <a:gd name="T37" fmla="*/ 124 h 444"/>
                <a:gd name="T38" fmla="*/ 312 w 325"/>
                <a:gd name="T39" fmla="*/ 64 h 444"/>
                <a:gd name="T40" fmla="*/ 276 w 325"/>
                <a:gd name="T41" fmla="*/ 2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 h="444">
                  <a:moveTo>
                    <a:pt x="241" y="177"/>
                  </a:moveTo>
                  <a:cubicBezTo>
                    <a:pt x="226" y="191"/>
                    <a:pt x="199" y="191"/>
                    <a:pt x="162" y="191"/>
                  </a:cubicBezTo>
                  <a:lnTo>
                    <a:pt x="63" y="191"/>
                  </a:lnTo>
                  <a:lnTo>
                    <a:pt x="63" y="64"/>
                  </a:lnTo>
                  <a:lnTo>
                    <a:pt x="160" y="64"/>
                  </a:lnTo>
                  <a:cubicBezTo>
                    <a:pt x="187" y="64"/>
                    <a:pt x="205" y="58"/>
                    <a:pt x="215" y="60"/>
                  </a:cubicBezTo>
                  <a:cubicBezTo>
                    <a:pt x="230" y="65"/>
                    <a:pt x="242" y="70"/>
                    <a:pt x="251" y="83"/>
                  </a:cubicBezTo>
                  <a:cubicBezTo>
                    <a:pt x="260" y="96"/>
                    <a:pt x="265" y="106"/>
                    <a:pt x="265" y="124"/>
                  </a:cubicBezTo>
                  <a:cubicBezTo>
                    <a:pt x="265" y="149"/>
                    <a:pt x="257" y="163"/>
                    <a:pt x="241" y="177"/>
                  </a:cubicBezTo>
                  <a:close/>
                  <a:moveTo>
                    <a:pt x="276" y="22"/>
                  </a:moveTo>
                  <a:cubicBezTo>
                    <a:pt x="262" y="12"/>
                    <a:pt x="244" y="7"/>
                    <a:pt x="222" y="3"/>
                  </a:cubicBezTo>
                  <a:cubicBezTo>
                    <a:pt x="207" y="0"/>
                    <a:pt x="185" y="0"/>
                    <a:pt x="156" y="0"/>
                  </a:cubicBezTo>
                  <a:lnTo>
                    <a:pt x="0" y="0"/>
                  </a:lnTo>
                  <a:lnTo>
                    <a:pt x="0" y="444"/>
                  </a:lnTo>
                  <a:lnTo>
                    <a:pt x="63" y="444"/>
                  </a:lnTo>
                  <a:lnTo>
                    <a:pt x="63" y="254"/>
                  </a:lnTo>
                  <a:lnTo>
                    <a:pt x="161" y="254"/>
                  </a:lnTo>
                  <a:cubicBezTo>
                    <a:pt x="223" y="254"/>
                    <a:pt x="265" y="243"/>
                    <a:pt x="289" y="217"/>
                  </a:cubicBezTo>
                  <a:cubicBezTo>
                    <a:pt x="313" y="191"/>
                    <a:pt x="325" y="161"/>
                    <a:pt x="325" y="124"/>
                  </a:cubicBezTo>
                  <a:cubicBezTo>
                    <a:pt x="325" y="102"/>
                    <a:pt x="320" y="82"/>
                    <a:pt x="312" y="64"/>
                  </a:cubicBezTo>
                  <a:cubicBezTo>
                    <a:pt x="303" y="46"/>
                    <a:pt x="291" y="32"/>
                    <a:pt x="276" y="22"/>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1" name="Freeform 26"/>
            <p:cNvSpPr>
              <a:spLocks noEditPoints="1"/>
            </p:cNvSpPr>
            <p:nvPr/>
          </p:nvSpPr>
          <p:spPr bwMode="auto">
            <a:xfrm>
              <a:off x="5956" y="710"/>
              <a:ext cx="48" cy="64"/>
            </a:xfrm>
            <a:custGeom>
              <a:avLst/>
              <a:gdLst>
                <a:gd name="T0" fmla="*/ 248 w 331"/>
                <a:gd name="T1" fmla="*/ 177 h 444"/>
                <a:gd name="T2" fmla="*/ 168 w 331"/>
                <a:gd name="T3" fmla="*/ 191 h 444"/>
                <a:gd name="T4" fmla="*/ 64 w 331"/>
                <a:gd name="T5" fmla="*/ 191 h 444"/>
                <a:gd name="T6" fmla="*/ 64 w 331"/>
                <a:gd name="T7" fmla="*/ 64 h 444"/>
                <a:gd name="T8" fmla="*/ 167 w 331"/>
                <a:gd name="T9" fmla="*/ 64 h 444"/>
                <a:gd name="T10" fmla="*/ 221 w 331"/>
                <a:gd name="T11" fmla="*/ 60 h 444"/>
                <a:gd name="T12" fmla="*/ 257 w 331"/>
                <a:gd name="T13" fmla="*/ 83 h 444"/>
                <a:gd name="T14" fmla="*/ 271 w 331"/>
                <a:gd name="T15" fmla="*/ 124 h 444"/>
                <a:gd name="T16" fmla="*/ 248 w 331"/>
                <a:gd name="T17" fmla="*/ 177 h 444"/>
                <a:gd name="T18" fmla="*/ 282 w 331"/>
                <a:gd name="T19" fmla="*/ 22 h 444"/>
                <a:gd name="T20" fmla="*/ 228 w 331"/>
                <a:gd name="T21" fmla="*/ 3 h 444"/>
                <a:gd name="T22" fmla="*/ 162 w 331"/>
                <a:gd name="T23" fmla="*/ 0 h 444"/>
                <a:gd name="T24" fmla="*/ 0 w 331"/>
                <a:gd name="T25" fmla="*/ 0 h 444"/>
                <a:gd name="T26" fmla="*/ 0 w 331"/>
                <a:gd name="T27" fmla="*/ 444 h 444"/>
                <a:gd name="T28" fmla="*/ 64 w 331"/>
                <a:gd name="T29" fmla="*/ 444 h 444"/>
                <a:gd name="T30" fmla="*/ 64 w 331"/>
                <a:gd name="T31" fmla="*/ 254 h 444"/>
                <a:gd name="T32" fmla="*/ 167 w 331"/>
                <a:gd name="T33" fmla="*/ 254 h 444"/>
                <a:gd name="T34" fmla="*/ 295 w 331"/>
                <a:gd name="T35" fmla="*/ 217 h 444"/>
                <a:gd name="T36" fmla="*/ 331 w 331"/>
                <a:gd name="T37" fmla="*/ 124 h 444"/>
                <a:gd name="T38" fmla="*/ 318 w 331"/>
                <a:gd name="T39" fmla="*/ 64 h 444"/>
                <a:gd name="T40" fmla="*/ 282 w 331"/>
                <a:gd name="T41" fmla="*/ 2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 h="444">
                  <a:moveTo>
                    <a:pt x="248" y="177"/>
                  </a:moveTo>
                  <a:cubicBezTo>
                    <a:pt x="232" y="191"/>
                    <a:pt x="205" y="191"/>
                    <a:pt x="168" y="191"/>
                  </a:cubicBezTo>
                  <a:lnTo>
                    <a:pt x="64" y="191"/>
                  </a:lnTo>
                  <a:lnTo>
                    <a:pt x="64" y="64"/>
                  </a:lnTo>
                  <a:lnTo>
                    <a:pt x="167" y="64"/>
                  </a:lnTo>
                  <a:cubicBezTo>
                    <a:pt x="193" y="64"/>
                    <a:pt x="211" y="58"/>
                    <a:pt x="221" y="60"/>
                  </a:cubicBezTo>
                  <a:cubicBezTo>
                    <a:pt x="236" y="65"/>
                    <a:pt x="248" y="70"/>
                    <a:pt x="257" y="83"/>
                  </a:cubicBezTo>
                  <a:cubicBezTo>
                    <a:pt x="266" y="96"/>
                    <a:pt x="271" y="106"/>
                    <a:pt x="271" y="124"/>
                  </a:cubicBezTo>
                  <a:cubicBezTo>
                    <a:pt x="271" y="149"/>
                    <a:pt x="263" y="163"/>
                    <a:pt x="248" y="177"/>
                  </a:cubicBezTo>
                  <a:close/>
                  <a:moveTo>
                    <a:pt x="282" y="22"/>
                  </a:moveTo>
                  <a:cubicBezTo>
                    <a:pt x="268" y="12"/>
                    <a:pt x="250" y="7"/>
                    <a:pt x="228" y="3"/>
                  </a:cubicBezTo>
                  <a:cubicBezTo>
                    <a:pt x="213" y="0"/>
                    <a:pt x="191" y="0"/>
                    <a:pt x="162" y="0"/>
                  </a:cubicBezTo>
                  <a:lnTo>
                    <a:pt x="0" y="0"/>
                  </a:lnTo>
                  <a:lnTo>
                    <a:pt x="0" y="444"/>
                  </a:lnTo>
                  <a:lnTo>
                    <a:pt x="64" y="444"/>
                  </a:lnTo>
                  <a:lnTo>
                    <a:pt x="64" y="254"/>
                  </a:lnTo>
                  <a:lnTo>
                    <a:pt x="167" y="254"/>
                  </a:lnTo>
                  <a:cubicBezTo>
                    <a:pt x="229" y="254"/>
                    <a:pt x="272" y="243"/>
                    <a:pt x="295" y="217"/>
                  </a:cubicBezTo>
                  <a:cubicBezTo>
                    <a:pt x="319" y="191"/>
                    <a:pt x="331" y="161"/>
                    <a:pt x="331" y="124"/>
                  </a:cubicBezTo>
                  <a:cubicBezTo>
                    <a:pt x="331" y="102"/>
                    <a:pt x="326" y="82"/>
                    <a:pt x="318" y="64"/>
                  </a:cubicBezTo>
                  <a:cubicBezTo>
                    <a:pt x="309" y="46"/>
                    <a:pt x="297" y="32"/>
                    <a:pt x="282" y="22"/>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2" name="Freeform 27"/>
            <p:cNvSpPr>
              <a:spLocks/>
            </p:cNvSpPr>
            <p:nvPr/>
          </p:nvSpPr>
          <p:spPr bwMode="auto">
            <a:xfrm>
              <a:off x="6052" y="710"/>
              <a:ext cx="41" cy="64"/>
            </a:xfrm>
            <a:custGeom>
              <a:avLst/>
              <a:gdLst>
                <a:gd name="T0" fmla="*/ 64 w 286"/>
                <a:gd name="T1" fmla="*/ 0 h 444"/>
                <a:gd name="T2" fmla="*/ 0 w 286"/>
                <a:gd name="T3" fmla="*/ 0 h 444"/>
                <a:gd name="T4" fmla="*/ 0 w 286"/>
                <a:gd name="T5" fmla="*/ 444 h 444"/>
                <a:gd name="T6" fmla="*/ 286 w 286"/>
                <a:gd name="T7" fmla="*/ 444 h 444"/>
                <a:gd name="T8" fmla="*/ 286 w 286"/>
                <a:gd name="T9" fmla="*/ 381 h 444"/>
                <a:gd name="T10" fmla="*/ 64 w 286"/>
                <a:gd name="T11" fmla="*/ 381 h 444"/>
                <a:gd name="T12" fmla="*/ 64 w 286"/>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286" h="444">
                  <a:moveTo>
                    <a:pt x="64" y="0"/>
                  </a:moveTo>
                  <a:lnTo>
                    <a:pt x="0" y="0"/>
                  </a:lnTo>
                  <a:lnTo>
                    <a:pt x="0" y="444"/>
                  </a:lnTo>
                  <a:lnTo>
                    <a:pt x="286" y="444"/>
                  </a:lnTo>
                  <a:lnTo>
                    <a:pt x="286" y="381"/>
                  </a:lnTo>
                  <a:lnTo>
                    <a:pt x="64" y="381"/>
                  </a:lnTo>
                  <a:lnTo>
                    <a:pt x="64"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3" name="Rectangle 28"/>
            <p:cNvSpPr>
              <a:spLocks noChangeArrowheads="1"/>
            </p:cNvSpPr>
            <p:nvPr/>
          </p:nvSpPr>
          <p:spPr bwMode="auto">
            <a:xfrm>
              <a:off x="6139" y="710"/>
              <a:ext cx="9" cy="64"/>
            </a:xfrm>
            <a:prstGeom prst="rect">
              <a:avLst/>
            </a:prstGeom>
            <a:solidFill>
              <a:srgbClr val="2440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 name="Freeform 29"/>
            <p:cNvSpPr>
              <a:spLocks/>
            </p:cNvSpPr>
            <p:nvPr/>
          </p:nvSpPr>
          <p:spPr bwMode="auto">
            <a:xfrm>
              <a:off x="6200" y="708"/>
              <a:ext cx="56" cy="66"/>
            </a:xfrm>
            <a:custGeom>
              <a:avLst/>
              <a:gdLst>
                <a:gd name="T0" fmla="*/ 283 w 387"/>
                <a:gd name="T1" fmla="*/ 375 h 453"/>
                <a:gd name="T2" fmla="*/ 201 w 387"/>
                <a:gd name="T3" fmla="*/ 403 h 453"/>
                <a:gd name="T4" fmla="*/ 127 w 387"/>
                <a:gd name="T5" fmla="*/ 383 h 453"/>
                <a:gd name="T6" fmla="*/ 76 w 387"/>
                <a:gd name="T7" fmla="*/ 320 h 453"/>
                <a:gd name="T8" fmla="*/ 60 w 387"/>
                <a:gd name="T9" fmla="*/ 223 h 453"/>
                <a:gd name="T10" fmla="*/ 73 w 387"/>
                <a:gd name="T11" fmla="*/ 139 h 453"/>
                <a:gd name="T12" fmla="*/ 121 w 387"/>
                <a:gd name="T13" fmla="*/ 74 h 453"/>
                <a:gd name="T14" fmla="*/ 206 w 387"/>
                <a:gd name="T15" fmla="*/ 50 h 453"/>
                <a:gd name="T16" fmla="*/ 279 w 387"/>
                <a:gd name="T17" fmla="*/ 72 h 453"/>
                <a:gd name="T18" fmla="*/ 323 w 387"/>
                <a:gd name="T19" fmla="*/ 141 h 453"/>
                <a:gd name="T20" fmla="*/ 380 w 387"/>
                <a:gd name="T21" fmla="*/ 128 h 453"/>
                <a:gd name="T22" fmla="*/ 317 w 387"/>
                <a:gd name="T23" fmla="*/ 33 h 453"/>
                <a:gd name="T24" fmla="*/ 207 w 387"/>
                <a:gd name="T25" fmla="*/ 0 h 453"/>
                <a:gd name="T26" fmla="*/ 101 w 387"/>
                <a:gd name="T27" fmla="*/ 27 h 453"/>
                <a:gd name="T28" fmla="*/ 26 w 387"/>
                <a:gd name="T29" fmla="*/ 104 h 453"/>
                <a:gd name="T30" fmla="*/ 0 w 387"/>
                <a:gd name="T31" fmla="*/ 223 h 453"/>
                <a:gd name="T32" fmla="*/ 23 w 387"/>
                <a:gd name="T33" fmla="*/ 340 h 453"/>
                <a:gd name="T34" fmla="*/ 91 w 387"/>
                <a:gd name="T35" fmla="*/ 424 h 453"/>
                <a:gd name="T36" fmla="*/ 206 w 387"/>
                <a:gd name="T37" fmla="*/ 453 h 453"/>
                <a:gd name="T38" fmla="*/ 322 w 387"/>
                <a:gd name="T39" fmla="*/ 415 h 453"/>
                <a:gd name="T40" fmla="*/ 387 w 387"/>
                <a:gd name="T41" fmla="*/ 306 h 453"/>
                <a:gd name="T42" fmla="*/ 329 w 387"/>
                <a:gd name="T43" fmla="*/ 292 h 453"/>
                <a:gd name="T44" fmla="*/ 283 w 387"/>
                <a:gd name="T45" fmla="*/ 37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7" h="453">
                  <a:moveTo>
                    <a:pt x="283" y="375"/>
                  </a:moveTo>
                  <a:cubicBezTo>
                    <a:pt x="261" y="394"/>
                    <a:pt x="234" y="403"/>
                    <a:pt x="201" y="403"/>
                  </a:cubicBezTo>
                  <a:cubicBezTo>
                    <a:pt x="175" y="403"/>
                    <a:pt x="150" y="396"/>
                    <a:pt x="127" y="383"/>
                  </a:cubicBezTo>
                  <a:cubicBezTo>
                    <a:pt x="104" y="369"/>
                    <a:pt x="87" y="348"/>
                    <a:pt x="76" y="320"/>
                  </a:cubicBezTo>
                  <a:cubicBezTo>
                    <a:pt x="65" y="293"/>
                    <a:pt x="60" y="260"/>
                    <a:pt x="60" y="223"/>
                  </a:cubicBezTo>
                  <a:cubicBezTo>
                    <a:pt x="60" y="194"/>
                    <a:pt x="64" y="166"/>
                    <a:pt x="73" y="139"/>
                  </a:cubicBezTo>
                  <a:cubicBezTo>
                    <a:pt x="83" y="112"/>
                    <a:pt x="99" y="90"/>
                    <a:pt x="121" y="74"/>
                  </a:cubicBezTo>
                  <a:cubicBezTo>
                    <a:pt x="144" y="58"/>
                    <a:pt x="172" y="50"/>
                    <a:pt x="206" y="50"/>
                  </a:cubicBezTo>
                  <a:cubicBezTo>
                    <a:pt x="235" y="50"/>
                    <a:pt x="259" y="57"/>
                    <a:pt x="279" y="72"/>
                  </a:cubicBezTo>
                  <a:cubicBezTo>
                    <a:pt x="298" y="86"/>
                    <a:pt x="313" y="109"/>
                    <a:pt x="323" y="141"/>
                  </a:cubicBezTo>
                  <a:lnTo>
                    <a:pt x="380" y="128"/>
                  </a:lnTo>
                  <a:cubicBezTo>
                    <a:pt x="368" y="87"/>
                    <a:pt x="347" y="56"/>
                    <a:pt x="317" y="33"/>
                  </a:cubicBezTo>
                  <a:cubicBezTo>
                    <a:pt x="287" y="11"/>
                    <a:pt x="251" y="0"/>
                    <a:pt x="207" y="0"/>
                  </a:cubicBezTo>
                  <a:cubicBezTo>
                    <a:pt x="168" y="0"/>
                    <a:pt x="133" y="9"/>
                    <a:pt x="101" y="27"/>
                  </a:cubicBezTo>
                  <a:cubicBezTo>
                    <a:pt x="68" y="44"/>
                    <a:pt x="44" y="70"/>
                    <a:pt x="26" y="104"/>
                  </a:cubicBezTo>
                  <a:cubicBezTo>
                    <a:pt x="9" y="138"/>
                    <a:pt x="0" y="178"/>
                    <a:pt x="0" y="223"/>
                  </a:cubicBezTo>
                  <a:cubicBezTo>
                    <a:pt x="0" y="265"/>
                    <a:pt x="8" y="304"/>
                    <a:pt x="23" y="340"/>
                  </a:cubicBezTo>
                  <a:cubicBezTo>
                    <a:pt x="39" y="377"/>
                    <a:pt x="61" y="405"/>
                    <a:pt x="91" y="424"/>
                  </a:cubicBezTo>
                  <a:cubicBezTo>
                    <a:pt x="120" y="443"/>
                    <a:pt x="159" y="453"/>
                    <a:pt x="206" y="453"/>
                  </a:cubicBezTo>
                  <a:cubicBezTo>
                    <a:pt x="251" y="453"/>
                    <a:pt x="290" y="441"/>
                    <a:pt x="322" y="415"/>
                  </a:cubicBezTo>
                  <a:cubicBezTo>
                    <a:pt x="353" y="390"/>
                    <a:pt x="375" y="354"/>
                    <a:pt x="387" y="306"/>
                  </a:cubicBezTo>
                  <a:lnTo>
                    <a:pt x="329" y="292"/>
                  </a:lnTo>
                  <a:cubicBezTo>
                    <a:pt x="321" y="329"/>
                    <a:pt x="306" y="357"/>
                    <a:pt x="283" y="375"/>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5" name="Freeform 30"/>
            <p:cNvSpPr>
              <a:spLocks noEditPoints="1"/>
            </p:cNvSpPr>
            <p:nvPr/>
          </p:nvSpPr>
          <p:spPr bwMode="auto">
            <a:xfrm>
              <a:off x="6297" y="710"/>
              <a:ext cx="59" cy="64"/>
            </a:xfrm>
            <a:custGeom>
              <a:avLst/>
              <a:gdLst>
                <a:gd name="T0" fmla="*/ 126 w 409"/>
                <a:gd name="T1" fmla="*/ 254 h 444"/>
                <a:gd name="T2" fmla="*/ 174 w 409"/>
                <a:gd name="T3" fmla="*/ 126 h 444"/>
                <a:gd name="T4" fmla="*/ 197 w 409"/>
                <a:gd name="T5" fmla="*/ 43 h 444"/>
                <a:gd name="T6" fmla="*/ 229 w 409"/>
                <a:gd name="T7" fmla="*/ 133 h 444"/>
                <a:gd name="T8" fmla="*/ 274 w 409"/>
                <a:gd name="T9" fmla="*/ 254 h 444"/>
                <a:gd name="T10" fmla="*/ 126 w 409"/>
                <a:gd name="T11" fmla="*/ 254 h 444"/>
                <a:gd name="T12" fmla="*/ 168 w 409"/>
                <a:gd name="T13" fmla="*/ 0 h 444"/>
                <a:gd name="T14" fmla="*/ 0 w 409"/>
                <a:gd name="T15" fmla="*/ 444 h 444"/>
                <a:gd name="T16" fmla="*/ 61 w 409"/>
                <a:gd name="T17" fmla="*/ 444 h 444"/>
                <a:gd name="T18" fmla="*/ 109 w 409"/>
                <a:gd name="T19" fmla="*/ 317 h 444"/>
                <a:gd name="T20" fmla="*/ 292 w 409"/>
                <a:gd name="T21" fmla="*/ 317 h 444"/>
                <a:gd name="T22" fmla="*/ 343 w 409"/>
                <a:gd name="T23" fmla="*/ 444 h 444"/>
                <a:gd name="T24" fmla="*/ 409 w 409"/>
                <a:gd name="T25" fmla="*/ 444 h 444"/>
                <a:gd name="T26" fmla="*/ 230 w 409"/>
                <a:gd name="T27" fmla="*/ 0 h 444"/>
                <a:gd name="T28" fmla="*/ 168 w 409"/>
                <a:gd name="T29"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9" h="444">
                  <a:moveTo>
                    <a:pt x="126" y="254"/>
                  </a:moveTo>
                  <a:lnTo>
                    <a:pt x="174" y="126"/>
                  </a:lnTo>
                  <a:cubicBezTo>
                    <a:pt x="184" y="99"/>
                    <a:pt x="192" y="71"/>
                    <a:pt x="197" y="43"/>
                  </a:cubicBezTo>
                  <a:cubicBezTo>
                    <a:pt x="204" y="67"/>
                    <a:pt x="215" y="97"/>
                    <a:pt x="229" y="133"/>
                  </a:cubicBezTo>
                  <a:lnTo>
                    <a:pt x="274" y="254"/>
                  </a:lnTo>
                  <a:lnTo>
                    <a:pt x="126" y="254"/>
                  </a:lnTo>
                  <a:close/>
                  <a:moveTo>
                    <a:pt x="168" y="0"/>
                  </a:moveTo>
                  <a:lnTo>
                    <a:pt x="0" y="444"/>
                  </a:lnTo>
                  <a:lnTo>
                    <a:pt x="61" y="444"/>
                  </a:lnTo>
                  <a:lnTo>
                    <a:pt x="109" y="317"/>
                  </a:lnTo>
                  <a:lnTo>
                    <a:pt x="292" y="317"/>
                  </a:lnTo>
                  <a:lnTo>
                    <a:pt x="343" y="444"/>
                  </a:lnTo>
                  <a:lnTo>
                    <a:pt x="409" y="444"/>
                  </a:lnTo>
                  <a:lnTo>
                    <a:pt x="230" y="0"/>
                  </a:lnTo>
                  <a:lnTo>
                    <a:pt x="168"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6" name="Freeform 31"/>
            <p:cNvSpPr>
              <a:spLocks/>
            </p:cNvSpPr>
            <p:nvPr/>
          </p:nvSpPr>
          <p:spPr bwMode="auto">
            <a:xfrm>
              <a:off x="6391" y="710"/>
              <a:ext cx="50" cy="64"/>
            </a:xfrm>
            <a:custGeom>
              <a:avLst/>
              <a:gdLst>
                <a:gd name="T0" fmla="*/ 0 w 348"/>
                <a:gd name="T1" fmla="*/ 64 h 444"/>
                <a:gd name="T2" fmla="*/ 126 w 348"/>
                <a:gd name="T3" fmla="*/ 64 h 444"/>
                <a:gd name="T4" fmla="*/ 126 w 348"/>
                <a:gd name="T5" fmla="*/ 444 h 444"/>
                <a:gd name="T6" fmla="*/ 190 w 348"/>
                <a:gd name="T7" fmla="*/ 444 h 444"/>
                <a:gd name="T8" fmla="*/ 190 w 348"/>
                <a:gd name="T9" fmla="*/ 64 h 444"/>
                <a:gd name="T10" fmla="*/ 348 w 348"/>
                <a:gd name="T11" fmla="*/ 64 h 444"/>
                <a:gd name="T12" fmla="*/ 348 w 348"/>
                <a:gd name="T13" fmla="*/ 0 h 444"/>
                <a:gd name="T14" fmla="*/ 0 w 348"/>
                <a:gd name="T15" fmla="*/ 0 h 444"/>
                <a:gd name="T16" fmla="*/ 0 w 348"/>
                <a:gd name="T17" fmla="*/ 6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44">
                  <a:moveTo>
                    <a:pt x="0" y="64"/>
                  </a:moveTo>
                  <a:lnTo>
                    <a:pt x="126" y="64"/>
                  </a:lnTo>
                  <a:lnTo>
                    <a:pt x="126" y="444"/>
                  </a:lnTo>
                  <a:lnTo>
                    <a:pt x="190" y="444"/>
                  </a:lnTo>
                  <a:lnTo>
                    <a:pt x="190" y="64"/>
                  </a:lnTo>
                  <a:lnTo>
                    <a:pt x="348" y="64"/>
                  </a:lnTo>
                  <a:lnTo>
                    <a:pt x="348" y="0"/>
                  </a:lnTo>
                  <a:lnTo>
                    <a:pt x="0" y="0"/>
                  </a:lnTo>
                  <a:lnTo>
                    <a:pt x="0" y="64"/>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7" name="Rectangle 32"/>
            <p:cNvSpPr>
              <a:spLocks noChangeArrowheads="1"/>
            </p:cNvSpPr>
            <p:nvPr/>
          </p:nvSpPr>
          <p:spPr bwMode="auto">
            <a:xfrm>
              <a:off x="6487" y="710"/>
              <a:ext cx="9" cy="64"/>
            </a:xfrm>
            <a:prstGeom prst="rect">
              <a:avLst/>
            </a:prstGeom>
            <a:solidFill>
              <a:srgbClr val="2440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8" name="Freeform 33"/>
            <p:cNvSpPr>
              <a:spLocks noEditPoints="1"/>
            </p:cNvSpPr>
            <p:nvPr/>
          </p:nvSpPr>
          <p:spPr bwMode="auto">
            <a:xfrm>
              <a:off x="6546" y="708"/>
              <a:ext cx="61" cy="66"/>
            </a:xfrm>
            <a:custGeom>
              <a:avLst/>
              <a:gdLst>
                <a:gd name="T0" fmla="*/ 317 w 419"/>
                <a:gd name="T1" fmla="*/ 357 h 453"/>
                <a:gd name="T2" fmla="*/ 209 w 419"/>
                <a:gd name="T3" fmla="*/ 403 h 453"/>
                <a:gd name="T4" fmla="*/ 103 w 419"/>
                <a:gd name="T5" fmla="*/ 358 h 453"/>
                <a:gd name="T6" fmla="*/ 60 w 419"/>
                <a:gd name="T7" fmla="*/ 233 h 453"/>
                <a:gd name="T8" fmla="*/ 104 w 419"/>
                <a:gd name="T9" fmla="*/ 92 h 453"/>
                <a:gd name="T10" fmla="*/ 210 w 419"/>
                <a:gd name="T11" fmla="*/ 50 h 453"/>
                <a:gd name="T12" fmla="*/ 288 w 419"/>
                <a:gd name="T13" fmla="*/ 72 h 453"/>
                <a:gd name="T14" fmla="*/ 341 w 419"/>
                <a:gd name="T15" fmla="*/ 133 h 453"/>
                <a:gd name="T16" fmla="*/ 359 w 419"/>
                <a:gd name="T17" fmla="*/ 227 h 453"/>
                <a:gd name="T18" fmla="*/ 317 w 419"/>
                <a:gd name="T19" fmla="*/ 357 h 453"/>
                <a:gd name="T20" fmla="*/ 319 w 419"/>
                <a:gd name="T21" fmla="*/ 29 h 453"/>
                <a:gd name="T22" fmla="*/ 210 w 419"/>
                <a:gd name="T23" fmla="*/ 0 h 453"/>
                <a:gd name="T24" fmla="*/ 59 w 419"/>
                <a:gd name="T25" fmla="*/ 62 h 453"/>
                <a:gd name="T26" fmla="*/ 0 w 419"/>
                <a:gd name="T27" fmla="*/ 232 h 453"/>
                <a:gd name="T28" fmla="*/ 25 w 419"/>
                <a:gd name="T29" fmla="*/ 342 h 453"/>
                <a:gd name="T30" fmla="*/ 99 w 419"/>
                <a:gd name="T31" fmla="*/ 423 h 453"/>
                <a:gd name="T32" fmla="*/ 210 w 419"/>
                <a:gd name="T33" fmla="*/ 453 h 453"/>
                <a:gd name="T34" fmla="*/ 316 w 419"/>
                <a:gd name="T35" fmla="*/ 426 h 453"/>
                <a:gd name="T36" fmla="*/ 392 w 419"/>
                <a:gd name="T37" fmla="*/ 346 h 453"/>
                <a:gd name="T38" fmla="*/ 419 w 419"/>
                <a:gd name="T39" fmla="*/ 227 h 453"/>
                <a:gd name="T40" fmla="*/ 394 w 419"/>
                <a:gd name="T41" fmla="*/ 110 h 453"/>
                <a:gd name="T42" fmla="*/ 319 w 419"/>
                <a:gd name="T43" fmla="*/ 2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9" h="453">
                  <a:moveTo>
                    <a:pt x="317" y="357"/>
                  </a:moveTo>
                  <a:cubicBezTo>
                    <a:pt x="289" y="388"/>
                    <a:pt x="253" y="403"/>
                    <a:pt x="209" y="403"/>
                  </a:cubicBezTo>
                  <a:cubicBezTo>
                    <a:pt x="167" y="403"/>
                    <a:pt x="131" y="388"/>
                    <a:pt x="103" y="358"/>
                  </a:cubicBezTo>
                  <a:cubicBezTo>
                    <a:pt x="74" y="327"/>
                    <a:pt x="60" y="286"/>
                    <a:pt x="60" y="233"/>
                  </a:cubicBezTo>
                  <a:cubicBezTo>
                    <a:pt x="60" y="167"/>
                    <a:pt x="75" y="120"/>
                    <a:pt x="104" y="92"/>
                  </a:cubicBezTo>
                  <a:cubicBezTo>
                    <a:pt x="134" y="64"/>
                    <a:pt x="169" y="50"/>
                    <a:pt x="210" y="50"/>
                  </a:cubicBezTo>
                  <a:cubicBezTo>
                    <a:pt x="239" y="50"/>
                    <a:pt x="265" y="57"/>
                    <a:pt x="288" y="72"/>
                  </a:cubicBezTo>
                  <a:cubicBezTo>
                    <a:pt x="312" y="86"/>
                    <a:pt x="329" y="107"/>
                    <a:pt x="341" y="133"/>
                  </a:cubicBezTo>
                  <a:cubicBezTo>
                    <a:pt x="353" y="160"/>
                    <a:pt x="359" y="191"/>
                    <a:pt x="359" y="227"/>
                  </a:cubicBezTo>
                  <a:cubicBezTo>
                    <a:pt x="359" y="283"/>
                    <a:pt x="345" y="327"/>
                    <a:pt x="317" y="357"/>
                  </a:cubicBezTo>
                  <a:close/>
                  <a:moveTo>
                    <a:pt x="319" y="29"/>
                  </a:moveTo>
                  <a:cubicBezTo>
                    <a:pt x="287" y="10"/>
                    <a:pt x="250" y="0"/>
                    <a:pt x="210" y="0"/>
                  </a:cubicBezTo>
                  <a:cubicBezTo>
                    <a:pt x="148" y="0"/>
                    <a:pt x="98" y="20"/>
                    <a:pt x="59" y="62"/>
                  </a:cubicBezTo>
                  <a:cubicBezTo>
                    <a:pt x="20" y="102"/>
                    <a:pt x="0" y="159"/>
                    <a:pt x="0" y="232"/>
                  </a:cubicBezTo>
                  <a:cubicBezTo>
                    <a:pt x="0" y="271"/>
                    <a:pt x="9" y="307"/>
                    <a:pt x="25" y="342"/>
                  </a:cubicBezTo>
                  <a:cubicBezTo>
                    <a:pt x="42" y="376"/>
                    <a:pt x="67" y="403"/>
                    <a:pt x="99" y="423"/>
                  </a:cubicBezTo>
                  <a:cubicBezTo>
                    <a:pt x="132" y="443"/>
                    <a:pt x="168" y="453"/>
                    <a:pt x="210" y="453"/>
                  </a:cubicBezTo>
                  <a:cubicBezTo>
                    <a:pt x="248" y="453"/>
                    <a:pt x="283" y="444"/>
                    <a:pt x="316" y="426"/>
                  </a:cubicBezTo>
                  <a:cubicBezTo>
                    <a:pt x="349" y="408"/>
                    <a:pt x="374" y="381"/>
                    <a:pt x="392" y="346"/>
                  </a:cubicBezTo>
                  <a:cubicBezTo>
                    <a:pt x="410" y="311"/>
                    <a:pt x="419" y="272"/>
                    <a:pt x="419" y="227"/>
                  </a:cubicBezTo>
                  <a:cubicBezTo>
                    <a:pt x="419" y="183"/>
                    <a:pt x="411" y="144"/>
                    <a:pt x="394" y="110"/>
                  </a:cubicBezTo>
                  <a:cubicBezTo>
                    <a:pt x="376" y="75"/>
                    <a:pt x="352" y="48"/>
                    <a:pt x="319" y="29"/>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9" name="Freeform 34"/>
            <p:cNvSpPr>
              <a:spLocks/>
            </p:cNvSpPr>
            <p:nvPr/>
          </p:nvSpPr>
          <p:spPr bwMode="auto">
            <a:xfrm>
              <a:off x="6656" y="710"/>
              <a:ext cx="50" cy="64"/>
            </a:xfrm>
            <a:custGeom>
              <a:avLst/>
              <a:gdLst>
                <a:gd name="T0" fmla="*/ 285 w 348"/>
                <a:gd name="T1" fmla="*/ 341 h 444"/>
                <a:gd name="T2" fmla="*/ 55 w 348"/>
                <a:gd name="T3" fmla="*/ 0 h 444"/>
                <a:gd name="T4" fmla="*/ 0 w 348"/>
                <a:gd name="T5" fmla="*/ 0 h 444"/>
                <a:gd name="T6" fmla="*/ 0 w 348"/>
                <a:gd name="T7" fmla="*/ 444 h 444"/>
                <a:gd name="T8" fmla="*/ 63 w 348"/>
                <a:gd name="T9" fmla="*/ 444 h 444"/>
                <a:gd name="T10" fmla="*/ 63 w 348"/>
                <a:gd name="T11" fmla="*/ 91 h 444"/>
                <a:gd name="T12" fmla="*/ 281 w 348"/>
                <a:gd name="T13" fmla="*/ 444 h 444"/>
                <a:gd name="T14" fmla="*/ 348 w 348"/>
                <a:gd name="T15" fmla="*/ 444 h 444"/>
                <a:gd name="T16" fmla="*/ 348 w 348"/>
                <a:gd name="T17" fmla="*/ 0 h 444"/>
                <a:gd name="T18" fmla="*/ 285 w 348"/>
                <a:gd name="T19" fmla="*/ 0 h 444"/>
                <a:gd name="T20" fmla="*/ 285 w 348"/>
                <a:gd name="T21" fmla="*/ 34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444">
                  <a:moveTo>
                    <a:pt x="285" y="341"/>
                  </a:moveTo>
                  <a:lnTo>
                    <a:pt x="55" y="0"/>
                  </a:lnTo>
                  <a:lnTo>
                    <a:pt x="0" y="0"/>
                  </a:lnTo>
                  <a:lnTo>
                    <a:pt x="0" y="444"/>
                  </a:lnTo>
                  <a:lnTo>
                    <a:pt x="63" y="444"/>
                  </a:lnTo>
                  <a:lnTo>
                    <a:pt x="63" y="91"/>
                  </a:lnTo>
                  <a:lnTo>
                    <a:pt x="281" y="444"/>
                  </a:lnTo>
                  <a:lnTo>
                    <a:pt x="348" y="444"/>
                  </a:lnTo>
                  <a:lnTo>
                    <a:pt x="348" y="0"/>
                  </a:lnTo>
                  <a:lnTo>
                    <a:pt x="285" y="0"/>
                  </a:lnTo>
                  <a:lnTo>
                    <a:pt x="285" y="341"/>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0" name="Freeform 35"/>
            <p:cNvSpPr>
              <a:spLocks/>
            </p:cNvSpPr>
            <p:nvPr/>
          </p:nvSpPr>
          <p:spPr bwMode="auto">
            <a:xfrm>
              <a:off x="6755" y="708"/>
              <a:ext cx="50" cy="66"/>
            </a:xfrm>
            <a:custGeom>
              <a:avLst/>
              <a:gdLst>
                <a:gd name="T0" fmla="*/ 274 w 348"/>
                <a:gd name="T1" fmla="*/ 215 h 453"/>
                <a:gd name="T2" fmla="*/ 177 w 348"/>
                <a:gd name="T3" fmla="*/ 187 h 453"/>
                <a:gd name="T4" fmla="*/ 89 w 348"/>
                <a:gd name="T5" fmla="*/ 156 h 453"/>
                <a:gd name="T6" fmla="*/ 72 w 348"/>
                <a:gd name="T7" fmla="*/ 117 h 453"/>
                <a:gd name="T8" fmla="*/ 96 w 348"/>
                <a:gd name="T9" fmla="*/ 70 h 453"/>
                <a:gd name="T10" fmla="*/ 173 w 348"/>
                <a:gd name="T11" fmla="*/ 51 h 453"/>
                <a:gd name="T12" fmla="*/ 249 w 348"/>
                <a:gd name="T13" fmla="*/ 72 h 453"/>
                <a:gd name="T14" fmla="*/ 280 w 348"/>
                <a:gd name="T15" fmla="*/ 135 h 453"/>
                <a:gd name="T16" fmla="*/ 335 w 348"/>
                <a:gd name="T17" fmla="*/ 131 h 453"/>
                <a:gd name="T18" fmla="*/ 314 w 348"/>
                <a:gd name="T19" fmla="*/ 62 h 453"/>
                <a:gd name="T20" fmla="*/ 257 w 348"/>
                <a:gd name="T21" fmla="*/ 16 h 453"/>
                <a:gd name="T22" fmla="*/ 171 w 348"/>
                <a:gd name="T23" fmla="*/ 0 h 453"/>
                <a:gd name="T24" fmla="*/ 90 w 348"/>
                <a:gd name="T25" fmla="*/ 15 h 453"/>
                <a:gd name="T26" fmla="*/ 35 w 348"/>
                <a:gd name="T27" fmla="*/ 59 h 453"/>
                <a:gd name="T28" fmla="*/ 17 w 348"/>
                <a:gd name="T29" fmla="*/ 121 h 453"/>
                <a:gd name="T30" fmla="*/ 32 w 348"/>
                <a:gd name="T31" fmla="*/ 175 h 453"/>
                <a:gd name="T32" fmla="*/ 79 w 348"/>
                <a:gd name="T33" fmla="*/ 216 h 453"/>
                <a:gd name="T34" fmla="*/ 163 w 348"/>
                <a:gd name="T35" fmla="*/ 243 h 453"/>
                <a:gd name="T36" fmla="*/ 241 w 348"/>
                <a:gd name="T37" fmla="*/ 265 h 453"/>
                <a:gd name="T38" fmla="*/ 281 w 348"/>
                <a:gd name="T39" fmla="*/ 291 h 453"/>
                <a:gd name="T40" fmla="*/ 292 w 348"/>
                <a:gd name="T41" fmla="*/ 327 h 453"/>
                <a:gd name="T42" fmla="*/ 280 w 348"/>
                <a:gd name="T43" fmla="*/ 364 h 453"/>
                <a:gd name="T44" fmla="*/ 242 w 348"/>
                <a:gd name="T45" fmla="*/ 391 h 453"/>
                <a:gd name="T46" fmla="*/ 184 w 348"/>
                <a:gd name="T47" fmla="*/ 401 h 453"/>
                <a:gd name="T48" fmla="*/ 117 w 348"/>
                <a:gd name="T49" fmla="*/ 388 h 453"/>
                <a:gd name="T50" fmla="*/ 73 w 348"/>
                <a:gd name="T51" fmla="*/ 354 h 453"/>
                <a:gd name="T52" fmla="*/ 54 w 348"/>
                <a:gd name="T53" fmla="*/ 300 h 453"/>
                <a:gd name="T54" fmla="*/ 0 w 348"/>
                <a:gd name="T55" fmla="*/ 305 h 453"/>
                <a:gd name="T56" fmla="*/ 24 w 348"/>
                <a:gd name="T57" fmla="*/ 384 h 453"/>
                <a:gd name="T58" fmla="*/ 87 w 348"/>
                <a:gd name="T59" fmla="*/ 436 h 453"/>
                <a:gd name="T60" fmla="*/ 187 w 348"/>
                <a:gd name="T61" fmla="*/ 453 h 453"/>
                <a:gd name="T62" fmla="*/ 271 w 348"/>
                <a:gd name="T63" fmla="*/ 436 h 453"/>
                <a:gd name="T64" fmla="*/ 328 w 348"/>
                <a:gd name="T65" fmla="*/ 388 h 453"/>
                <a:gd name="T66" fmla="*/ 348 w 348"/>
                <a:gd name="T67" fmla="*/ 322 h 453"/>
                <a:gd name="T68" fmla="*/ 330 w 348"/>
                <a:gd name="T69" fmla="*/ 260 h 453"/>
                <a:gd name="T70" fmla="*/ 274 w 348"/>
                <a:gd name="T71" fmla="*/ 21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8" h="453">
                  <a:moveTo>
                    <a:pt x="274" y="215"/>
                  </a:moveTo>
                  <a:cubicBezTo>
                    <a:pt x="256" y="207"/>
                    <a:pt x="224" y="198"/>
                    <a:pt x="177" y="187"/>
                  </a:cubicBezTo>
                  <a:cubicBezTo>
                    <a:pt x="130" y="176"/>
                    <a:pt x="101" y="166"/>
                    <a:pt x="89" y="156"/>
                  </a:cubicBezTo>
                  <a:cubicBezTo>
                    <a:pt x="78" y="146"/>
                    <a:pt x="72" y="133"/>
                    <a:pt x="72" y="117"/>
                  </a:cubicBezTo>
                  <a:cubicBezTo>
                    <a:pt x="72" y="99"/>
                    <a:pt x="80" y="83"/>
                    <a:pt x="96" y="70"/>
                  </a:cubicBezTo>
                  <a:cubicBezTo>
                    <a:pt x="112" y="58"/>
                    <a:pt x="138" y="51"/>
                    <a:pt x="173" y="51"/>
                  </a:cubicBezTo>
                  <a:cubicBezTo>
                    <a:pt x="207" y="51"/>
                    <a:pt x="232" y="58"/>
                    <a:pt x="249" y="72"/>
                  </a:cubicBezTo>
                  <a:cubicBezTo>
                    <a:pt x="266" y="86"/>
                    <a:pt x="277" y="107"/>
                    <a:pt x="280" y="135"/>
                  </a:cubicBezTo>
                  <a:lnTo>
                    <a:pt x="335" y="131"/>
                  </a:lnTo>
                  <a:cubicBezTo>
                    <a:pt x="334" y="105"/>
                    <a:pt x="327" y="82"/>
                    <a:pt x="314" y="62"/>
                  </a:cubicBezTo>
                  <a:cubicBezTo>
                    <a:pt x="300" y="42"/>
                    <a:pt x="281" y="26"/>
                    <a:pt x="257" y="16"/>
                  </a:cubicBezTo>
                  <a:cubicBezTo>
                    <a:pt x="232" y="5"/>
                    <a:pt x="203" y="0"/>
                    <a:pt x="171" y="0"/>
                  </a:cubicBezTo>
                  <a:cubicBezTo>
                    <a:pt x="141" y="0"/>
                    <a:pt x="114" y="5"/>
                    <a:pt x="90" y="15"/>
                  </a:cubicBezTo>
                  <a:cubicBezTo>
                    <a:pt x="66" y="25"/>
                    <a:pt x="48" y="40"/>
                    <a:pt x="35" y="59"/>
                  </a:cubicBezTo>
                  <a:cubicBezTo>
                    <a:pt x="23" y="78"/>
                    <a:pt x="17" y="99"/>
                    <a:pt x="17" y="121"/>
                  </a:cubicBezTo>
                  <a:cubicBezTo>
                    <a:pt x="17" y="141"/>
                    <a:pt x="22" y="159"/>
                    <a:pt x="32" y="175"/>
                  </a:cubicBezTo>
                  <a:cubicBezTo>
                    <a:pt x="42" y="192"/>
                    <a:pt x="58" y="205"/>
                    <a:pt x="79" y="216"/>
                  </a:cubicBezTo>
                  <a:cubicBezTo>
                    <a:pt x="95" y="224"/>
                    <a:pt x="123" y="234"/>
                    <a:pt x="163" y="243"/>
                  </a:cubicBezTo>
                  <a:cubicBezTo>
                    <a:pt x="203" y="253"/>
                    <a:pt x="229" y="260"/>
                    <a:pt x="241" y="265"/>
                  </a:cubicBezTo>
                  <a:cubicBezTo>
                    <a:pt x="259" y="272"/>
                    <a:pt x="273" y="280"/>
                    <a:pt x="281" y="291"/>
                  </a:cubicBezTo>
                  <a:cubicBezTo>
                    <a:pt x="289" y="301"/>
                    <a:pt x="292" y="313"/>
                    <a:pt x="292" y="327"/>
                  </a:cubicBezTo>
                  <a:cubicBezTo>
                    <a:pt x="292" y="340"/>
                    <a:pt x="288" y="353"/>
                    <a:pt x="280" y="364"/>
                  </a:cubicBezTo>
                  <a:cubicBezTo>
                    <a:pt x="272" y="376"/>
                    <a:pt x="259" y="385"/>
                    <a:pt x="242" y="391"/>
                  </a:cubicBezTo>
                  <a:cubicBezTo>
                    <a:pt x="225" y="398"/>
                    <a:pt x="206" y="401"/>
                    <a:pt x="184" y="401"/>
                  </a:cubicBezTo>
                  <a:cubicBezTo>
                    <a:pt x="159" y="401"/>
                    <a:pt x="137" y="397"/>
                    <a:pt x="117" y="388"/>
                  </a:cubicBezTo>
                  <a:cubicBezTo>
                    <a:pt x="97" y="379"/>
                    <a:pt x="82" y="368"/>
                    <a:pt x="73" y="354"/>
                  </a:cubicBezTo>
                  <a:cubicBezTo>
                    <a:pt x="63" y="340"/>
                    <a:pt x="57" y="322"/>
                    <a:pt x="54" y="300"/>
                  </a:cubicBezTo>
                  <a:lnTo>
                    <a:pt x="0" y="305"/>
                  </a:lnTo>
                  <a:cubicBezTo>
                    <a:pt x="0" y="334"/>
                    <a:pt x="9" y="360"/>
                    <a:pt x="24" y="384"/>
                  </a:cubicBezTo>
                  <a:cubicBezTo>
                    <a:pt x="39" y="407"/>
                    <a:pt x="60" y="424"/>
                    <a:pt x="87" y="436"/>
                  </a:cubicBezTo>
                  <a:cubicBezTo>
                    <a:pt x="114" y="447"/>
                    <a:pt x="147" y="453"/>
                    <a:pt x="187" y="453"/>
                  </a:cubicBezTo>
                  <a:cubicBezTo>
                    <a:pt x="218" y="453"/>
                    <a:pt x="246" y="447"/>
                    <a:pt x="271" y="436"/>
                  </a:cubicBezTo>
                  <a:cubicBezTo>
                    <a:pt x="296" y="424"/>
                    <a:pt x="315" y="408"/>
                    <a:pt x="328" y="388"/>
                  </a:cubicBezTo>
                  <a:cubicBezTo>
                    <a:pt x="342" y="367"/>
                    <a:pt x="348" y="345"/>
                    <a:pt x="348" y="322"/>
                  </a:cubicBezTo>
                  <a:cubicBezTo>
                    <a:pt x="348" y="298"/>
                    <a:pt x="342" y="277"/>
                    <a:pt x="330" y="260"/>
                  </a:cubicBezTo>
                  <a:cubicBezTo>
                    <a:pt x="318" y="241"/>
                    <a:pt x="299" y="227"/>
                    <a:pt x="274" y="215"/>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1" name="Rectangle 36"/>
            <p:cNvSpPr>
              <a:spLocks noChangeArrowheads="1"/>
            </p:cNvSpPr>
            <p:nvPr/>
          </p:nvSpPr>
          <p:spPr bwMode="auto">
            <a:xfrm>
              <a:off x="4560" y="655"/>
              <a:ext cx="2705" cy="9"/>
            </a:xfrm>
            <a:prstGeom prst="rect">
              <a:avLst/>
            </a:prstGeom>
            <a:solidFill>
              <a:srgbClr val="2440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7" name="Graphic 6" descr="Web design">
            <a:extLst>
              <a:ext uri="{FF2B5EF4-FFF2-40B4-BE49-F238E27FC236}">
                <a16:creationId xmlns:a16="http://schemas.microsoft.com/office/drawing/2014/main" id="{57431352-04D5-4CAE-8741-08E6A8832B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40712" y="3217837"/>
            <a:ext cx="2158157" cy="2158157"/>
          </a:xfrm>
          <a:prstGeom prst="rect">
            <a:avLst/>
          </a:prstGeom>
        </p:spPr>
      </p:pic>
    </p:spTree>
    <p:extLst>
      <p:ext uri="{BB962C8B-B14F-4D97-AF65-F5344CB8AC3E}">
        <p14:creationId xmlns:p14="http://schemas.microsoft.com/office/powerpoint/2010/main" val="27431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EF736E0-D46B-4F35-8615-19FAD2BB3A04}"/>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dirty="0">
                <a:solidFill>
                  <a:schemeClr val="tx1"/>
                </a:solidFill>
                <a:latin typeface="+mj-lt"/>
                <a:ea typeface="+mj-ea"/>
                <a:cs typeface="+mj-cs"/>
              </a:rPr>
              <a:t>What is HTML?</a:t>
            </a:r>
          </a:p>
        </p:txBody>
      </p:sp>
      <p:sp>
        <p:nvSpPr>
          <p:cNvPr id="32" name="Freeform: Shape 3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5A51995D-EB12-428F-9C5D-D9A7B1F995B4}"/>
              </a:ext>
            </a:extLst>
          </p:cNvPr>
          <p:cNvSpPr txBox="1"/>
          <p:nvPr/>
        </p:nvSpPr>
        <p:spPr>
          <a:xfrm>
            <a:off x="938103" y="2055813"/>
            <a:ext cx="4931979" cy="3376997"/>
          </a:xfrm>
          <a:prstGeom prst="rect">
            <a:avLst/>
          </a:prstGeom>
        </p:spPr>
        <p:txBody>
          <a:bodyPr vert="horz" lIns="91440" tIns="45720" rIns="91440" bIns="45720" rtlCol="0">
            <a:normAutofit lnSpcReduction="10000"/>
          </a:bodyPr>
          <a:lstStyle/>
          <a:p>
            <a:pPr indent="-228600" algn="just">
              <a:lnSpc>
                <a:spcPct val="90000"/>
              </a:lnSpc>
              <a:spcAft>
                <a:spcPts val="600"/>
              </a:spcAft>
              <a:buFont typeface="Arial" panose="020B0604020202020204" pitchFamily="34" charset="0"/>
              <a:buChar char="•"/>
            </a:pPr>
            <a:r>
              <a:rPr lang="en-US" sz="2800" dirty="0"/>
              <a:t>HTML stands for Hyper Text Markup Language</a:t>
            </a:r>
          </a:p>
          <a:p>
            <a:pPr indent="-228600" algn="just">
              <a:lnSpc>
                <a:spcPct val="90000"/>
              </a:lnSpc>
              <a:spcAft>
                <a:spcPts val="600"/>
              </a:spcAft>
              <a:buFont typeface="Arial" panose="020B0604020202020204" pitchFamily="34" charset="0"/>
              <a:buChar char="•"/>
            </a:pPr>
            <a:endParaRPr lang="en-US" sz="2800" dirty="0"/>
          </a:p>
          <a:p>
            <a:pPr indent="-228600" algn="just">
              <a:lnSpc>
                <a:spcPct val="90000"/>
              </a:lnSpc>
              <a:spcAft>
                <a:spcPts val="600"/>
              </a:spcAft>
              <a:buFont typeface="Arial" panose="020B0604020202020204" pitchFamily="34" charset="0"/>
              <a:buChar char="•"/>
            </a:pPr>
            <a:r>
              <a:rPr lang="en-US" sz="2800" dirty="0"/>
              <a:t>HTML is the standard markup language for creating Web pages</a:t>
            </a:r>
          </a:p>
          <a:p>
            <a:pPr indent="-228600" algn="just">
              <a:lnSpc>
                <a:spcPct val="90000"/>
              </a:lnSpc>
              <a:spcAft>
                <a:spcPts val="600"/>
              </a:spcAft>
              <a:buFont typeface="Arial" panose="020B0604020202020204" pitchFamily="34" charset="0"/>
              <a:buChar char="•"/>
            </a:pPr>
            <a:endParaRPr lang="en-US" sz="2800" dirty="0"/>
          </a:p>
          <a:p>
            <a:pPr indent="-228600" algn="just">
              <a:lnSpc>
                <a:spcPct val="90000"/>
              </a:lnSpc>
              <a:spcAft>
                <a:spcPts val="600"/>
              </a:spcAft>
              <a:buFont typeface="Arial" panose="020B0604020202020204" pitchFamily="34" charset="0"/>
              <a:buChar char="•"/>
            </a:pPr>
            <a:r>
              <a:rPr lang="en-US" sz="2800" dirty="0"/>
              <a:t>HTML describes the structure of a Web page</a:t>
            </a:r>
          </a:p>
        </p:txBody>
      </p:sp>
      <p:sp>
        <p:nvSpPr>
          <p:cNvPr id="34" name="Oval 3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8" name="Straight Connector 3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4" name="Picture 3" descr="Graphical user interface, application, Teams&#10;&#10;Description automatically generated">
            <a:extLst>
              <a:ext uri="{FF2B5EF4-FFF2-40B4-BE49-F238E27FC236}">
                <a16:creationId xmlns:a16="http://schemas.microsoft.com/office/drawing/2014/main" id="{08C0EB8B-25B3-4091-BA9E-9EF749F66DB0}"/>
              </a:ext>
            </a:extLst>
          </p:cNvPr>
          <p:cNvPicPr>
            <a:picLocks noChangeAspect="1"/>
          </p:cNvPicPr>
          <p:nvPr/>
        </p:nvPicPr>
        <p:blipFill rotWithShape="1">
          <a:blip r:embed="rId3">
            <a:extLst>
              <a:ext uri="{28A0092B-C50C-407E-A947-70E740481C1C}">
                <a14:useLocalDpi xmlns:a14="http://schemas.microsoft.com/office/drawing/2010/main" val="0"/>
              </a:ext>
            </a:extLst>
          </a:blip>
          <a:srcRect l="32822" t="9114" r="7700" b="28207"/>
          <a:stretch/>
        </p:blipFill>
        <p:spPr>
          <a:xfrm>
            <a:off x="7753119" y="2055813"/>
            <a:ext cx="3959110" cy="2700109"/>
          </a:xfrm>
          <a:prstGeom prst="rect">
            <a:avLst/>
          </a:prstGeom>
        </p:spPr>
      </p:pic>
    </p:spTree>
    <p:extLst>
      <p:ext uri="{BB962C8B-B14F-4D97-AF65-F5344CB8AC3E}">
        <p14:creationId xmlns:p14="http://schemas.microsoft.com/office/powerpoint/2010/main" val="4123095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EF736E0-D46B-4F35-8615-19FAD2BB3A04}"/>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dirty="0">
                <a:solidFill>
                  <a:schemeClr val="tx1"/>
                </a:solidFill>
                <a:latin typeface="+mj-lt"/>
                <a:ea typeface="+mj-ea"/>
                <a:cs typeface="+mj-cs"/>
              </a:rPr>
              <a:t>What is HTML?</a:t>
            </a:r>
          </a:p>
        </p:txBody>
      </p:sp>
      <p:sp>
        <p:nvSpPr>
          <p:cNvPr id="32" name="Freeform: Shape 3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5A51995D-EB12-428F-9C5D-D9A7B1F995B4}"/>
              </a:ext>
            </a:extLst>
          </p:cNvPr>
          <p:cNvSpPr txBox="1"/>
          <p:nvPr/>
        </p:nvSpPr>
        <p:spPr>
          <a:xfrm>
            <a:off x="838199" y="1825625"/>
            <a:ext cx="5058989" cy="4351338"/>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2800" dirty="0"/>
              <a:t>HTML consists of a series of elements</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HTML elements tell the browser how to display the content</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HTML elements label pieces of content such as</a:t>
            </a:r>
          </a:p>
          <a:p>
            <a:pPr lvl="1" indent="-228600">
              <a:lnSpc>
                <a:spcPct val="90000"/>
              </a:lnSpc>
              <a:spcAft>
                <a:spcPts val="600"/>
              </a:spcAft>
              <a:buFont typeface="Arial" panose="020B0604020202020204" pitchFamily="34" charset="0"/>
              <a:buChar char="•"/>
            </a:pPr>
            <a:r>
              <a:rPr lang="en-US" sz="2800" dirty="0"/>
              <a:t>"this is a heading", </a:t>
            </a:r>
          </a:p>
          <a:p>
            <a:pPr lvl="1" indent="-228600">
              <a:lnSpc>
                <a:spcPct val="90000"/>
              </a:lnSpc>
              <a:spcAft>
                <a:spcPts val="600"/>
              </a:spcAft>
              <a:buFont typeface="Arial" panose="020B0604020202020204" pitchFamily="34" charset="0"/>
              <a:buChar char="•"/>
            </a:pPr>
            <a:r>
              <a:rPr lang="en-US" sz="2800" dirty="0"/>
              <a:t>"this is a paragraph", </a:t>
            </a:r>
          </a:p>
          <a:p>
            <a:pPr lvl="1" indent="-228600">
              <a:lnSpc>
                <a:spcPct val="90000"/>
              </a:lnSpc>
              <a:spcAft>
                <a:spcPts val="600"/>
              </a:spcAft>
              <a:buFont typeface="Arial" panose="020B0604020202020204" pitchFamily="34" charset="0"/>
              <a:buChar char="•"/>
            </a:pPr>
            <a:r>
              <a:rPr lang="en-US" sz="2800" dirty="0"/>
              <a:t>"this is a link"</a:t>
            </a:r>
          </a:p>
        </p:txBody>
      </p:sp>
      <p:sp>
        <p:nvSpPr>
          <p:cNvPr id="34" name="Oval 3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8" name="Straight Connector 3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13" name="Picture 12">
            <a:extLst>
              <a:ext uri="{FF2B5EF4-FFF2-40B4-BE49-F238E27FC236}">
                <a16:creationId xmlns:a16="http://schemas.microsoft.com/office/drawing/2014/main" id="{B3004ED3-B106-4F9D-A33B-89FBA4C4F85C}"/>
              </a:ext>
            </a:extLst>
          </p:cNvPr>
          <p:cNvPicPr>
            <a:picLocks noChangeAspect="1"/>
          </p:cNvPicPr>
          <p:nvPr/>
        </p:nvPicPr>
        <p:blipFill rotWithShape="1">
          <a:blip r:embed="rId3">
            <a:extLst>
              <a:ext uri="{28A0092B-C50C-407E-A947-70E740481C1C}">
                <a14:useLocalDpi xmlns:a14="http://schemas.microsoft.com/office/drawing/2010/main" val="0"/>
              </a:ext>
            </a:extLst>
          </a:blip>
          <a:srcRect l="7743" r="5285"/>
          <a:stretch/>
        </p:blipFill>
        <p:spPr>
          <a:xfrm>
            <a:off x="7478486" y="1799947"/>
            <a:ext cx="4397811" cy="3032510"/>
          </a:xfrm>
          <a:prstGeom prst="rect">
            <a:avLst/>
          </a:prstGeom>
        </p:spPr>
      </p:pic>
    </p:spTree>
    <p:extLst>
      <p:ext uri="{BB962C8B-B14F-4D97-AF65-F5344CB8AC3E}">
        <p14:creationId xmlns:p14="http://schemas.microsoft.com/office/powerpoint/2010/main" val="38711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9B51D6-7A2F-47F3-8E69-311E7C7F7A9E}"/>
              </a:ext>
            </a:extLst>
          </p:cNvPr>
          <p:cNvPicPr>
            <a:picLocks noChangeAspect="1"/>
          </p:cNvPicPr>
          <p:nvPr/>
        </p:nvPicPr>
        <p:blipFill rotWithShape="1">
          <a:blip r:embed="rId2"/>
          <a:srcRect r="1969"/>
          <a:stretch/>
        </p:blipFill>
        <p:spPr>
          <a:xfrm>
            <a:off x="572402" y="342062"/>
            <a:ext cx="11047195" cy="6173875"/>
          </a:xfrm>
          <a:prstGeom prst="rect">
            <a:avLst/>
          </a:prstGeom>
        </p:spPr>
      </p:pic>
    </p:spTree>
    <p:extLst>
      <p:ext uri="{BB962C8B-B14F-4D97-AF65-F5344CB8AC3E}">
        <p14:creationId xmlns:p14="http://schemas.microsoft.com/office/powerpoint/2010/main" val="27795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40000B0-4147-4E54-AE27-A00980224016}"/>
              </a:ext>
            </a:extLst>
          </p:cNvPr>
          <p:cNvSpPr>
            <a:spLocks noGrp="1"/>
          </p:cNvSpPr>
          <p:nvPr>
            <p:ph idx="1"/>
          </p:nvPr>
        </p:nvSpPr>
        <p:spPr>
          <a:xfrm>
            <a:off x="1323717" y="1446886"/>
            <a:ext cx="9544566" cy="4393982"/>
          </a:xfrm>
        </p:spPr>
        <p:txBody>
          <a:bodyPr>
            <a:normAutofit/>
          </a:bodyPr>
          <a:lstStyle/>
          <a:p>
            <a:pPr marL="0" indent="0">
              <a:spcAft>
                <a:spcPts val="1200"/>
              </a:spcAft>
              <a:buNone/>
            </a:pPr>
            <a:r>
              <a:rPr lang="en-US" dirty="0"/>
              <a:t>HTML is the markup language that we use to structure and give meaning to our web content, for example defining paragraphs, headings, and data tables, or embedding images and videos </a:t>
            </a:r>
          </a:p>
          <a:p>
            <a:pPr marL="0" indent="0">
              <a:spcAft>
                <a:spcPts val="1200"/>
              </a:spcAft>
              <a:buNone/>
            </a:pPr>
            <a:r>
              <a:rPr lang="en-US" dirty="0"/>
              <a:t>CSS is a language of style rules that we use to apply styling to our HTML content, for example setting background colors and fonts, and laying out our content in multiple columns.</a:t>
            </a:r>
          </a:p>
          <a:p>
            <a:pPr marL="0" indent="0">
              <a:spcAft>
                <a:spcPts val="1200"/>
              </a:spcAft>
              <a:buNone/>
            </a:pPr>
            <a:r>
              <a:rPr lang="en-US" dirty="0"/>
              <a:t>JavaScript is a scripting language that enables you to create dynamically updating content, control multimedia, animate images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087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736E0-D46B-4F35-8615-19FAD2BB3A04}"/>
              </a:ext>
            </a:extLst>
          </p:cNvPr>
          <p:cNvSpPr>
            <a:spLocks noGrp="1"/>
          </p:cNvSpPr>
          <p:nvPr>
            <p:ph type="title"/>
          </p:nvPr>
        </p:nvSpPr>
        <p:spPr>
          <a:xfrm>
            <a:off x="1452656" y="1301113"/>
            <a:ext cx="9357865" cy="760212"/>
          </a:xfrm>
        </p:spPr>
        <p:txBody>
          <a:bodyPr vert="horz" lIns="91440" tIns="45720" rIns="91440" bIns="45720" rtlCol="0" anchor="ctr">
            <a:normAutofit/>
          </a:bodyPr>
          <a:lstStyle/>
          <a:p>
            <a:r>
              <a:rPr lang="en-US" sz="4000" dirty="0"/>
              <a:t>HTML INSIDE THE BROWSER</a:t>
            </a:r>
            <a:endParaRPr lang="en-US" sz="40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E2C2A273-2FAD-4E18-A8C7-1F8A0038222E}"/>
              </a:ext>
            </a:extLst>
          </p:cNvPr>
          <p:cNvSpPr>
            <a:spLocks noGrp="1"/>
          </p:cNvSpPr>
          <p:nvPr>
            <p:ph idx="1"/>
          </p:nvPr>
        </p:nvSpPr>
        <p:spPr>
          <a:xfrm>
            <a:off x="1452655" y="2381355"/>
            <a:ext cx="9567441" cy="2127584"/>
          </a:xfrm>
        </p:spPr>
        <p:txBody>
          <a:bodyPr vert="horz" lIns="91440" tIns="45720" rIns="91440" bIns="45720" rtlCol="0">
            <a:noAutofit/>
          </a:bodyPr>
          <a:lstStyle/>
          <a:p>
            <a:r>
              <a:rPr lang="en-US" sz="2100" dirty="0"/>
              <a:t>The browser reads your HTML, and it interprets all the tags that surround your text. </a:t>
            </a:r>
          </a:p>
          <a:p>
            <a:endParaRPr lang="en-US" sz="2100" dirty="0"/>
          </a:p>
          <a:p>
            <a:r>
              <a:rPr lang="en-US" sz="2100" dirty="0"/>
              <a:t>Tags are words or characters in angle brackets, like &lt;input&gt;, &lt;p&gt;, &lt;h1&gt;</a:t>
            </a:r>
          </a:p>
          <a:p>
            <a:endParaRPr lang="en-US" sz="2100" dirty="0"/>
          </a:p>
          <a:p>
            <a:r>
              <a:rPr lang="en-US" sz="2100" dirty="0"/>
              <a:t>The tags tell the browser about the structure and meaning of your text. </a:t>
            </a:r>
          </a:p>
        </p:txBody>
      </p:sp>
      <p:sp>
        <p:nvSpPr>
          <p:cNvPr id="7" name="TextBox 6">
            <a:extLst>
              <a:ext uri="{FF2B5EF4-FFF2-40B4-BE49-F238E27FC236}">
                <a16:creationId xmlns:a16="http://schemas.microsoft.com/office/drawing/2014/main" id="{FFE8F301-F762-47AF-BF32-14195B73AA47}"/>
              </a:ext>
            </a:extLst>
          </p:cNvPr>
          <p:cNvSpPr txBox="1"/>
          <p:nvPr/>
        </p:nvSpPr>
        <p:spPr>
          <a:xfrm>
            <a:off x="6256020" y="2402329"/>
            <a:ext cx="4554501" cy="29990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0" i="0" dirty="0">
              <a:effectLst/>
            </a:endParaRPr>
          </a:p>
        </p:txBody>
      </p:sp>
    </p:spTree>
    <p:extLst>
      <p:ext uri="{BB962C8B-B14F-4D97-AF65-F5344CB8AC3E}">
        <p14:creationId xmlns:p14="http://schemas.microsoft.com/office/powerpoint/2010/main" val="1182658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EF736E0-D46B-4F35-8615-19FAD2BB3A04}"/>
              </a:ext>
            </a:extLst>
          </p:cNvPr>
          <p:cNvSpPr>
            <a:spLocks noGrp="1"/>
          </p:cNvSpPr>
          <p:nvPr>
            <p:ph type="title"/>
          </p:nvPr>
        </p:nvSpPr>
        <p:spPr>
          <a:xfrm>
            <a:off x="8842248" y="1481328"/>
            <a:ext cx="2926080" cy="2468880"/>
          </a:xfrm>
        </p:spPr>
        <p:txBody>
          <a:bodyPr vert="horz" lIns="91440" tIns="45720" rIns="91440" bIns="45720" rtlCol="0" anchor="b">
            <a:normAutofit/>
          </a:bodyPr>
          <a:lstStyle/>
          <a:p>
            <a:r>
              <a:rPr lang="en-US" sz="4000"/>
              <a:t>FIRST HTML PAGE	</a:t>
            </a:r>
          </a:p>
        </p:txBody>
      </p:sp>
      <p:sp>
        <p:nvSpPr>
          <p:cNvPr id="37"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Shape 40">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3" descr="Graphical user interface, application, Teams&#10;&#10;Description automatically generated">
            <a:extLst>
              <a:ext uri="{FF2B5EF4-FFF2-40B4-BE49-F238E27FC236}">
                <a16:creationId xmlns:a16="http://schemas.microsoft.com/office/drawing/2014/main" id="{6F69C3FB-FC8A-42EA-9A12-0C7DB3283CC9}"/>
              </a:ext>
            </a:extLst>
          </p:cNvPr>
          <p:cNvPicPr>
            <a:picLocks noChangeAspect="1"/>
          </p:cNvPicPr>
          <p:nvPr/>
        </p:nvPicPr>
        <p:blipFill rotWithShape="1">
          <a:blip r:embed="rId3">
            <a:extLst>
              <a:ext uri="{28A0092B-C50C-407E-A947-70E740481C1C}">
                <a14:useLocalDpi xmlns:a14="http://schemas.microsoft.com/office/drawing/2010/main" val="0"/>
              </a:ext>
            </a:extLst>
          </a:blip>
          <a:srcRect t="554" r="1" b="10337"/>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347773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AD457B4-BE8E-49BA-868F-A5104CB195BB}"/>
              </a:ext>
            </a:extLst>
          </p:cNvPr>
          <p:cNvPicPr>
            <a:picLocks noChangeAspect="1"/>
          </p:cNvPicPr>
          <p:nvPr/>
        </p:nvPicPr>
        <p:blipFill>
          <a:blip r:embed="rId2"/>
          <a:stretch>
            <a:fillRect/>
          </a:stretch>
        </p:blipFill>
        <p:spPr>
          <a:xfrm>
            <a:off x="2225659" y="434824"/>
            <a:ext cx="737889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3387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573137B-7C88-4C4C-A7BE-77F70F38BD18}"/>
              </a:ext>
            </a:extLst>
          </p:cNvPr>
          <p:cNvSpPr/>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0" kern="1200" cap="none" spc="0">
                <a:ln w="0"/>
                <a:solidFill>
                  <a:srgbClr val="FFFFFF"/>
                </a:solidFill>
                <a:effectLst>
                  <a:outerShdw blurRad="38100" dist="19050" dir="2700000" algn="tl" rotWithShape="0">
                    <a:schemeClr val="dk1">
                      <a:alpha val="40000"/>
                    </a:schemeClr>
                  </a:outerShdw>
                </a:effectLst>
                <a:latin typeface="+mj-lt"/>
                <a:ea typeface="+mj-ea"/>
                <a:cs typeface="+mj-cs"/>
              </a:rPr>
              <a:t>First Example</a:t>
            </a:r>
          </a:p>
        </p:txBody>
      </p:sp>
      <p:sp>
        <p:nvSpPr>
          <p:cNvPr id="3" name="Content Placeholder 2">
            <a:extLst>
              <a:ext uri="{FF2B5EF4-FFF2-40B4-BE49-F238E27FC236}">
                <a16:creationId xmlns:a16="http://schemas.microsoft.com/office/drawing/2014/main" id="{4AE733D0-BE74-4F41-9BAE-C25FB96E0039}"/>
              </a:ext>
            </a:extLst>
          </p:cNvPr>
          <p:cNvSpPr>
            <a:spLocks noGrp="1"/>
          </p:cNvSpPr>
          <p:nvPr>
            <p:ph idx="1"/>
          </p:nvPr>
        </p:nvSpPr>
        <p:spPr>
          <a:xfrm>
            <a:off x="6096000" y="1059070"/>
            <a:ext cx="4417786" cy="4739859"/>
          </a:xfrm>
        </p:spPr>
        <p:txBody>
          <a:bodyPr wrap="square" anchor="t">
            <a:normAutofit fontScale="92500" lnSpcReduction="10000"/>
          </a:bodyPr>
          <a:lstStyle/>
          <a:p>
            <a:pPr marL="0" indent="0">
              <a:buNone/>
            </a:pP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!DOCTYPE</a:t>
            </a:r>
            <a:r>
              <a:rPr lang="en-US" sz="2400" b="0" i="0" dirty="0">
                <a:solidFill>
                  <a:srgbClr val="FF0000"/>
                </a:solidFill>
                <a:effectLst/>
                <a:latin typeface="Consolas" panose="020B0609020204030204" pitchFamily="49" charset="0"/>
              </a:rPr>
              <a:t> html</a:t>
            </a:r>
            <a:r>
              <a:rPr lang="en-US" sz="2400" b="0" i="0" dirty="0">
                <a:solidFill>
                  <a:srgbClr val="0000CD"/>
                </a:solidFill>
                <a:effectLst/>
                <a:latin typeface="Consolas" panose="020B0609020204030204" pitchFamily="49" charset="0"/>
              </a:rPr>
              <a:t>&gt;</a:t>
            </a:r>
          </a:p>
          <a:p>
            <a:pPr marL="0" indent="0">
              <a:buNone/>
            </a:pP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html</a:t>
            </a:r>
            <a:endParaRPr lang="en-US" sz="2400" dirty="0">
              <a:solidFill>
                <a:srgbClr val="0000CD"/>
              </a:solidFill>
              <a:latin typeface="Consolas" panose="020B0609020204030204" pitchFamily="49" charset="0"/>
            </a:endParaRPr>
          </a:p>
          <a:p>
            <a:pPr marL="0" indent="0">
              <a:buNone/>
            </a:pP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head</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title</a:t>
            </a:r>
            <a:r>
              <a:rPr lang="en-US" sz="2400" b="0" i="0" dirty="0">
                <a:solidFill>
                  <a:srgbClr val="0000CD"/>
                </a:solidFill>
                <a:effectLst/>
                <a:latin typeface="Consolas" panose="020B0609020204030204" pitchFamily="49" charset="0"/>
              </a:rPr>
              <a:t>&gt;</a:t>
            </a:r>
            <a:r>
              <a:rPr lang="en-US" sz="2400" dirty="0">
                <a:solidFill>
                  <a:srgbClr val="000000"/>
                </a:solidFill>
                <a:latin typeface="Consolas" panose="020B0609020204030204" pitchFamily="49" charset="0"/>
              </a:rPr>
              <a:t>My </a:t>
            </a:r>
            <a:r>
              <a:rPr lang="en-US" sz="2400" b="0" i="0" dirty="0">
                <a:solidFill>
                  <a:srgbClr val="000000"/>
                </a:solidFill>
                <a:effectLst/>
                <a:latin typeface="Consolas" panose="020B0609020204030204" pitchFamily="49" charset="0"/>
              </a:rPr>
              <a:t>Title</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/title</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/head</a:t>
            </a:r>
            <a:r>
              <a:rPr lang="en-US" sz="2400" b="0" i="0" dirty="0">
                <a:solidFill>
                  <a:srgbClr val="0000CD"/>
                </a:solidFill>
                <a:effectLst/>
                <a:latin typeface="Consolas" panose="020B0609020204030204" pitchFamily="49" charset="0"/>
              </a:rPr>
              <a:t>&gt;</a:t>
            </a:r>
          </a:p>
          <a:p>
            <a:pPr marL="0" indent="0">
              <a:buNone/>
            </a:pP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body</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h1</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First Heading</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/h1</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p</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paragraph.</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/p</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/body</a:t>
            </a:r>
            <a:r>
              <a:rPr lang="en-US" sz="2400" b="0" i="0" dirty="0">
                <a:solidFill>
                  <a:srgbClr val="0000CD"/>
                </a:solidFill>
                <a:effectLst/>
                <a:latin typeface="Consolas" panose="020B0609020204030204" pitchFamily="49" charset="0"/>
              </a:rPr>
              <a:t>&gt;</a:t>
            </a:r>
          </a:p>
          <a:p>
            <a:pPr marL="0" indent="0">
              <a:buNone/>
            </a:pP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/html</a:t>
            </a:r>
            <a:r>
              <a:rPr lang="en-US" sz="2400" b="0" i="0" dirty="0">
                <a:solidFill>
                  <a:srgbClr val="0000CD"/>
                </a:solidFill>
                <a:effectLst/>
                <a:latin typeface="Consolas" panose="020B0609020204030204" pitchFamily="49" charset="0"/>
              </a:rPr>
              <a:t>&gt;</a:t>
            </a:r>
            <a:endParaRPr lang="en-US" sz="2400" dirty="0"/>
          </a:p>
        </p:txBody>
      </p:sp>
    </p:spTree>
    <p:extLst>
      <p:ext uri="{BB962C8B-B14F-4D97-AF65-F5344CB8AC3E}">
        <p14:creationId xmlns:p14="http://schemas.microsoft.com/office/powerpoint/2010/main" val="278724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573137B-7C88-4C4C-A7BE-77F70F38BD18}"/>
              </a:ext>
            </a:extLst>
          </p:cNvPr>
          <p:cNvSpPr/>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0" kern="1200" cap="none" spc="0">
                <a:ln w="0"/>
                <a:solidFill>
                  <a:srgbClr val="FFFFFF"/>
                </a:solidFill>
                <a:effectLst>
                  <a:outerShdw blurRad="38100" dist="19050" dir="2700000" algn="tl" rotWithShape="0">
                    <a:schemeClr val="dk1">
                      <a:alpha val="40000"/>
                    </a:schemeClr>
                  </a:outerShdw>
                </a:effectLst>
                <a:latin typeface="+mj-lt"/>
                <a:ea typeface="+mj-ea"/>
                <a:cs typeface="+mj-cs"/>
              </a:rPr>
              <a:t>First Example</a:t>
            </a:r>
          </a:p>
        </p:txBody>
      </p:sp>
      <p:sp>
        <p:nvSpPr>
          <p:cNvPr id="4" name="Rectangle 1">
            <a:extLst>
              <a:ext uri="{FF2B5EF4-FFF2-40B4-BE49-F238E27FC236}">
                <a16:creationId xmlns:a16="http://schemas.microsoft.com/office/drawing/2014/main" id="{E1DC606A-5AD8-4864-ADE1-6664107DFC7B}"/>
              </a:ext>
            </a:extLst>
          </p:cNvPr>
          <p:cNvSpPr>
            <a:spLocks noChangeArrowheads="1"/>
          </p:cNvSpPr>
          <p:nvPr/>
        </p:nvSpPr>
        <p:spPr bwMode="auto">
          <a:xfrm>
            <a:off x="4527804" y="1869293"/>
            <a:ext cx="7319218" cy="303847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t" anchorCtr="0" compatLnSpc="1">
            <a:prstTxWarp prst="textNoShape">
              <a:avLst/>
            </a:prstTxWarp>
            <a:normAutofit fontScale="92500" lnSpcReduction="20000"/>
          </a:bodyPr>
          <a:lstStyle/>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 </a:t>
            </a:r>
            <a:r>
              <a:rPr kumimoji="0" lang="en-US" altLang="en-US" sz="2000" b="0" i="0" u="none" strike="noStrike" cap="none" normalizeH="0" baseline="0" dirty="0">
                <a:ln>
                  <a:noFill/>
                </a:ln>
                <a:solidFill>
                  <a:srgbClr val="DC143C"/>
                </a:solidFill>
                <a:effectLst/>
                <a:latin typeface="Consolas" panose="020B0609020204030204" pitchFamily="49" charset="0"/>
              </a:rPr>
              <a:t>&lt;!DOCTYPE html&gt;</a:t>
            </a:r>
            <a:r>
              <a:rPr kumimoji="0" lang="en-US" altLang="en-US" sz="2000" b="0" i="0" u="none" strike="noStrike" cap="none" normalizeH="0" baseline="0" dirty="0">
                <a:ln>
                  <a:noFill/>
                </a:ln>
                <a:solidFill>
                  <a:srgbClr val="000000"/>
                </a:solidFill>
                <a:effectLst/>
                <a:latin typeface="Verdana" panose="020B0604030504040204" pitchFamily="34" charset="0"/>
              </a:rPr>
              <a:t>  defines that this document is HTML5</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 </a:t>
            </a:r>
            <a:r>
              <a:rPr kumimoji="0" lang="en-US" altLang="en-US" sz="2000" b="0" i="0" u="none" strike="noStrike" cap="none" normalizeH="0" baseline="0" dirty="0">
                <a:ln>
                  <a:noFill/>
                </a:ln>
                <a:solidFill>
                  <a:srgbClr val="DC143C"/>
                </a:solidFill>
                <a:effectLst/>
                <a:latin typeface="Consolas" panose="020B0609020204030204" pitchFamily="49" charset="0"/>
              </a:rPr>
              <a:t>&lt;html&gt;</a:t>
            </a:r>
            <a:r>
              <a:rPr kumimoji="0" lang="en-US" altLang="en-US" sz="2000" b="0" i="0" u="none" strike="noStrike" cap="none" normalizeH="0" baseline="0" dirty="0">
                <a:ln>
                  <a:noFill/>
                </a:ln>
                <a:solidFill>
                  <a:srgbClr val="000000"/>
                </a:solidFill>
                <a:effectLst/>
                <a:latin typeface="Verdana" panose="020B0604030504040204" pitchFamily="34" charset="0"/>
              </a:rPr>
              <a:t> element is the root element of an HTML page</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 </a:t>
            </a:r>
            <a:r>
              <a:rPr kumimoji="0" lang="en-US" altLang="en-US" sz="2000" b="0" i="0" u="none" strike="noStrike" cap="none" normalizeH="0" baseline="0" dirty="0">
                <a:ln>
                  <a:noFill/>
                </a:ln>
                <a:solidFill>
                  <a:srgbClr val="DC143C"/>
                </a:solidFill>
                <a:effectLst/>
                <a:latin typeface="Consolas" panose="020B0609020204030204" pitchFamily="49" charset="0"/>
              </a:rPr>
              <a:t>&lt;head&gt;</a:t>
            </a:r>
            <a:r>
              <a:rPr kumimoji="0" lang="en-US" altLang="en-US" sz="2000" b="0" i="0" u="none" strike="noStrike" cap="none" normalizeH="0" baseline="0" dirty="0">
                <a:ln>
                  <a:noFill/>
                </a:ln>
                <a:solidFill>
                  <a:srgbClr val="000000"/>
                </a:solidFill>
                <a:effectLst/>
                <a:latin typeface="Verdana" panose="020B0604030504040204" pitchFamily="34" charset="0"/>
              </a:rPr>
              <a:t> element contains meta data about the HTML page</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 </a:t>
            </a:r>
            <a:r>
              <a:rPr kumimoji="0" lang="en-US" altLang="en-US" sz="2000" b="0" i="0" u="none" strike="noStrike" cap="none" normalizeH="0" baseline="0" dirty="0">
                <a:ln>
                  <a:noFill/>
                </a:ln>
                <a:solidFill>
                  <a:srgbClr val="DC143C"/>
                </a:solidFill>
                <a:effectLst/>
                <a:latin typeface="Consolas" panose="020B0609020204030204" pitchFamily="49" charset="0"/>
              </a:rPr>
              <a:t>&lt;title&gt;</a:t>
            </a:r>
            <a:r>
              <a:rPr kumimoji="0" lang="en-US" altLang="en-US" sz="2000" b="0" i="0" u="none" strike="noStrike" cap="none" normalizeH="0" baseline="0" dirty="0">
                <a:ln>
                  <a:noFill/>
                </a:ln>
                <a:solidFill>
                  <a:srgbClr val="000000"/>
                </a:solidFill>
                <a:effectLst/>
                <a:latin typeface="Verdana" panose="020B0604030504040204" pitchFamily="34" charset="0"/>
              </a:rPr>
              <a:t> element specifies a title for the HTML page </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 </a:t>
            </a:r>
            <a:r>
              <a:rPr kumimoji="0" lang="en-US" altLang="en-US" sz="2000" b="0" i="0" u="none" strike="noStrike" cap="none" normalizeH="0" baseline="0" dirty="0">
                <a:ln>
                  <a:noFill/>
                </a:ln>
                <a:solidFill>
                  <a:srgbClr val="DC143C"/>
                </a:solidFill>
                <a:effectLst/>
                <a:latin typeface="Consolas" panose="020B0609020204030204" pitchFamily="49" charset="0"/>
              </a:rPr>
              <a:t>&lt;body&gt;</a:t>
            </a:r>
            <a:r>
              <a:rPr kumimoji="0" lang="en-US" altLang="en-US" sz="2000" b="0" i="0" u="none" strike="noStrike" cap="none" normalizeH="0" baseline="0" dirty="0">
                <a:ln>
                  <a:noFill/>
                </a:ln>
                <a:solidFill>
                  <a:srgbClr val="000000"/>
                </a:solidFill>
                <a:effectLst/>
                <a:latin typeface="Verdana" panose="020B0604030504040204" pitchFamily="34" charset="0"/>
              </a:rPr>
              <a:t> element defines the document's body, and is a container for all the visible contents, such as headings, paragraphs, images, hyperlinks, tables, lists, etc.</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 </a:t>
            </a:r>
            <a:r>
              <a:rPr kumimoji="0" lang="en-US" altLang="en-US" sz="2000" b="0" i="0" u="none" strike="noStrike" cap="none" normalizeH="0" baseline="0" dirty="0">
                <a:ln>
                  <a:noFill/>
                </a:ln>
                <a:solidFill>
                  <a:srgbClr val="DC143C"/>
                </a:solidFill>
                <a:effectLst/>
                <a:latin typeface="Consolas" panose="020B0609020204030204" pitchFamily="49" charset="0"/>
              </a:rPr>
              <a:t>&lt;h1&gt;</a:t>
            </a:r>
            <a:r>
              <a:rPr kumimoji="0" lang="en-US" altLang="en-US" sz="2000" b="0" i="0" u="none" strike="noStrike" cap="none" normalizeH="0" baseline="0" dirty="0">
                <a:ln>
                  <a:noFill/>
                </a:ln>
                <a:solidFill>
                  <a:srgbClr val="000000"/>
                </a:solidFill>
                <a:effectLst/>
                <a:latin typeface="Verdana" panose="020B0604030504040204" pitchFamily="34" charset="0"/>
              </a:rPr>
              <a:t> element defines a large heading</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 </a:t>
            </a:r>
            <a:r>
              <a:rPr kumimoji="0" lang="en-US" altLang="en-US" sz="2000" b="0" i="0" u="none" strike="noStrike" cap="none" normalizeH="0" baseline="0" dirty="0">
                <a:ln>
                  <a:noFill/>
                </a:ln>
                <a:solidFill>
                  <a:srgbClr val="DC143C"/>
                </a:solidFill>
                <a:effectLst/>
                <a:latin typeface="Consolas" panose="020B0609020204030204" pitchFamily="49" charset="0"/>
              </a:rPr>
              <a:t>&lt;p&gt;</a:t>
            </a:r>
            <a:r>
              <a:rPr kumimoji="0" lang="en-US" altLang="en-US" sz="2000" b="0" i="0" u="none" strike="noStrike" cap="none" normalizeH="0" baseline="0" dirty="0">
                <a:ln>
                  <a:noFill/>
                </a:ln>
                <a:solidFill>
                  <a:srgbClr val="000000"/>
                </a:solidFill>
                <a:effectLst/>
                <a:latin typeface="Verdana" panose="020B0604030504040204" pitchFamily="34" charset="0"/>
              </a:rPr>
              <a:t> element defines a paragraph</a:t>
            </a:r>
          </a:p>
        </p:txBody>
      </p:sp>
    </p:spTree>
    <p:extLst>
      <p:ext uri="{BB962C8B-B14F-4D97-AF65-F5344CB8AC3E}">
        <p14:creationId xmlns:p14="http://schemas.microsoft.com/office/powerpoint/2010/main" val="1969538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AADFDB3-FB9C-4352-90CE-55BA351D75FE}"/>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Setting Up Your Environment </a:t>
            </a:r>
          </a:p>
        </p:txBody>
      </p:sp>
      <p:sp>
        <p:nvSpPr>
          <p:cNvPr id="3" name="Content Placeholder 2">
            <a:extLst>
              <a:ext uri="{FF2B5EF4-FFF2-40B4-BE49-F238E27FC236}">
                <a16:creationId xmlns:a16="http://schemas.microsoft.com/office/drawing/2014/main" id="{47B0525C-B9D5-4C6D-8077-CDAD9D31AE9F}"/>
              </a:ext>
            </a:extLst>
          </p:cNvPr>
          <p:cNvSpPr>
            <a:spLocks noGrp="1"/>
          </p:cNvSpPr>
          <p:nvPr>
            <p:ph idx="1"/>
          </p:nvPr>
        </p:nvSpPr>
        <p:spPr>
          <a:xfrm>
            <a:off x="1424904" y="2494450"/>
            <a:ext cx="4053545" cy="3563159"/>
          </a:xfrm>
        </p:spPr>
        <p:txBody>
          <a:bodyPr>
            <a:normAutofit/>
          </a:bodyPr>
          <a:lstStyle/>
          <a:p>
            <a:r>
              <a:rPr lang="en-US" sz="2400" b="1" i="0">
                <a:effectLst/>
                <a:latin typeface="wf_segoe-ui"/>
              </a:rPr>
              <a:t>IDE:</a:t>
            </a:r>
          </a:p>
          <a:p>
            <a:pPr lvl="1"/>
            <a:r>
              <a:rPr lang="en-US" b="1" i="0">
                <a:effectLst/>
                <a:latin typeface="wf_segoe-ui"/>
              </a:rPr>
              <a:t>VS CODE </a:t>
            </a:r>
          </a:p>
          <a:p>
            <a:pPr lvl="1"/>
            <a:r>
              <a:rPr lang="en-US" b="1">
                <a:latin typeface="wf_segoe-ui"/>
              </a:rPr>
              <a:t>OR ANY IDE</a:t>
            </a:r>
          </a:p>
          <a:p>
            <a:r>
              <a:rPr lang="en-US" sz="2400" b="1">
                <a:latin typeface="wf_segoe-ui"/>
              </a:rPr>
              <a:t>VS CODE EXTENSIONS:</a:t>
            </a:r>
          </a:p>
          <a:p>
            <a:pPr lvl="1"/>
            <a:r>
              <a:rPr lang="en-US" b="1" i="0">
                <a:effectLst/>
                <a:latin typeface="wf_segoe-ui"/>
              </a:rPr>
              <a:t>HTML CSS Support </a:t>
            </a:r>
          </a:p>
          <a:p>
            <a:pPr lvl="1"/>
            <a:r>
              <a:rPr lang="en-US" b="1">
                <a:latin typeface="wf_segoe-ui"/>
              </a:rPr>
              <a:t>CSS Formatter </a:t>
            </a:r>
          </a:p>
          <a:p>
            <a:pPr lvl="1"/>
            <a:r>
              <a:rPr lang="en-US" b="1">
                <a:latin typeface="wf_segoe-ui"/>
              </a:rPr>
              <a:t>Material Icon Theme</a:t>
            </a:r>
          </a:p>
          <a:p>
            <a:endParaRPr lang="en-US" sz="2400"/>
          </a:p>
        </p:txBody>
      </p:sp>
      <p:pic>
        <p:nvPicPr>
          <p:cNvPr id="1026" name="Picture 2" descr="Visual Studio Code Logo PNG Transparent &amp; SVG Vector - Freebie Supply">
            <a:extLst>
              <a:ext uri="{FF2B5EF4-FFF2-40B4-BE49-F238E27FC236}">
                <a16:creationId xmlns:a16="http://schemas.microsoft.com/office/drawing/2014/main" id="{5044B7FC-B4C4-430E-BA2A-6AC7249B3F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2" b="535"/>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67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4E7AB84A-01B8-4131-B466-826462BE8B3B}"/>
              </a:ext>
            </a:extLst>
          </p:cNvPr>
          <p:cNvSpPr/>
          <p:nvPr/>
        </p:nvSpPr>
        <p:spPr>
          <a:xfrm>
            <a:off x="8460240" y="1975322"/>
            <a:ext cx="3309301" cy="24688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0" cap="none" spc="0" dirty="0">
                <a:ln w="0"/>
                <a:effectLst>
                  <a:outerShdw blurRad="38100" dist="19050" dir="2700000" algn="tl" rotWithShape="0">
                    <a:schemeClr val="dk1">
                      <a:alpha val="40000"/>
                    </a:schemeClr>
                  </a:outerShdw>
                </a:effectLst>
                <a:latin typeface="+mj-lt"/>
                <a:ea typeface="+mj-ea"/>
                <a:cs typeface="+mj-cs"/>
              </a:rPr>
              <a:t>Web Development Training</a:t>
            </a:r>
          </a:p>
        </p:txBody>
      </p:sp>
      <p:sp>
        <p:nvSpPr>
          <p:cNvPr id="31"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Shape 34">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3" name="Picture 2" descr="Graphical user interface, application, Teams&#10;&#10;Description automatically generated">
            <a:extLst>
              <a:ext uri="{FF2B5EF4-FFF2-40B4-BE49-F238E27FC236}">
                <a16:creationId xmlns:a16="http://schemas.microsoft.com/office/drawing/2014/main" id="{2F9AB032-8E27-46F9-9F79-BAEE19E3D361}"/>
              </a:ext>
            </a:extLst>
          </p:cNvPr>
          <p:cNvPicPr>
            <a:picLocks noChangeAspect="1"/>
          </p:cNvPicPr>
          <p:nvPr/>
        </p:nvPicPr>
        <p:blipFill rotWithShape="1">
          <a:blip r:embed="rId2">
            <a:extLst>
              <a:ext uri="{28A0092B-C50C-407E-A947-70E740481C1C}">
                <a14:useLocalDpi xmlns:a14="http://schemas.microsoft.com/office/drawing/2010/main" val="0"/>
              </a:ext>
            </a:extLst>
          </a:blip>
          <a:srcRect l="-2075" t="2612" r="2"/>
          <a:stretch/>
        </p:blipFill>
        <p:spPr>
          <a:xfrm>
            <a:off x="927627" y="213259"/>
            <a:ext cx="6987165" cy="5583123"/>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2882333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88472935-DE5B-48F0-8D91-EC355B6284E2}"/>
              </a:ext>
            </a:extLst>
          </p:cNvPr>
          <p:cNvSpPr>
            <a:spLocks noGrp="1"/>
          </p:cNvSpPr>
          <p:nvPr>
            <p:ph type="title"/>
          </p:nvPr>
        </p:nvSpPr>
        <p:spPr>
          <a:xfrm>
            <a:off x="6621072" y="611816"/>
            <a:ext cx="4766330" cy="1454051"/>
          </a:xfrm>
        </p:spPr>
        <p:txBody>
          <a:bodyPr vert="horz" lIns="91440" tIns="45720" rIns="91440" bIns="45720" rtlCol="0" anchor="ctr">
            <a:normAutofit/>
          </a:bodyPr>
          <a:lstStyle/>
          <a:p>
            <a:r>
              <a:rPr lang="en-US" sz="4000" b="0" i="0" kern="1200" dirty="0">
                <a:solidFill>
                  <a:schemeClr val="tx2"/>
                </a:solidFill>
                <a:effectLst/>
                <a:latin typeface="+mj-lt"/>
                <a:ea typeface="+mj-ea"/>
                <a:cs typeface="+mj-cs"/>
              </a:rPr>
              <a:t>What is an HTML Element?</a:t>
            </a:r>
            <a:endParaRPr lang="en-US" sz="4000" kern="1200" dirty="0">
              <a:solidFill>
                <a:schemeClr val="tx2"/>
              </a:solidFill>
              <a:latin typeface="+mj-lt"/>
              <a:ea typeface="+mj-ea"/>
              <a:cs typeface="+mj-cs"/>
            </a:endParaRPr>
          </a:p>
        </p:txBody>
      </p:sp>
      <p:grpSp>
        <p:nvGrpSpPr>
          <p:cNvPr id="25" name="Group 24">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6" name="Freeform: Shape 25">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Freeform: Shape 26">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Freeform: Shape 27">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pic>
        <p:nvPicPr>
          <p:cNvPr id="9" name="Graphic 8" descr="Label">
            <a:extLst>
              <a:ext uri="{FF2B5EF4-FFF2-40B4-BE49-F238E27FC236}">
                <a16:creationId xmlns:a16="http://schemas.microsoft.com/office/drawing/2014/main" id="{126B10B5-AA4B-4D4E-93E0-BE7450864A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5" name="TextBox 4">
            <a:extLst>
              <a:ext uri="{FF2B5EF4-FFF2-40B4-BE49-F238E27FC236}">
                <a16:creationId xmlns:a16="http://schemas.microsoft.com/office/drawing/2014/main" id="{89DEFF6E-F818-477D-BD4C-9401241070D7}"/>
              </a:ext>
            </a:extLst>
          </p:cNvPr>
          <p:cNvSpPr txBox="1"/>
          <p:nvPr/>
        </p:nvSpPr>
        <p:spPr>
          <a:xfrm>
            <a:off x="6621072" y="2421683"/>
            <a:ext cx="4765949" cy="335347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b="0" i="0" dirty="0">
                <a:solidFill>
                  <a:schemeClr val="tx2"/>
                </a:solidFill>
                <a:effectLst/>
              </a:rPr>
              <a:t>An HTML element is defined by a start tag, some content, and an end tag</a:t>
            </a:r>
          </a:p>
          <a:p>
            <a:pPr indent="-228600">
              <a:lnSpc>
                <a:spcPct val="90000"/>
              </a:lnSpc>
              <a:spcAft>
                <a:spcPts val="600"/>
              </a:spcAft>
              <a:buFont typeface="Arial" panose="020B0604020202020204" pitchFamily="34" charset="0"/>
              <a:buChar char="•"/>
            </a:pPr>
            <a:endParaRPr lang="en-US" sz="2400" dirty="0">
              <a:solidFill>
                <a:schemeClr val="tx2"/>
              </a:solidFill>
            </a:endParaRPr>
          </a:p>
          <a:p>
            <a:pPr indent="-228600">
              <a:lnSpc>
                <a:spcPct val="90000"/>
              </a:lnSpc>
              <a:spcAft>
                <a:spcPts val="600"/>
              </a:spcAft>
              <a:buFont typeface="Arial" panose="020B0604020202020204" pitchFamily="34" charset="0"/>
              <a:buChar char="•"/>
            </a:pPr>
            <a:r>
              <a:rPr lang="en-US" sz="2400" b="0" i="0" dirty="0">
                <a:solidFill>
                  <a:schemeClr val="tx2"/>
                </a:solidFill>
                <a:effectLst/>
              </a:rPr>
              <a:t>&lt;</a:t>
            </a:r>
            <a:r>
              <a:rPr lang="en-US" sz="2400" b="0" i="0" dirty="0" err="1">
                <a:solidFill>
                  <a:schemeClr val="tx2"/>
                </a:solidFill>
                <a:effectLst/>
              </a:rPr>
              <a:t>tagname</a:t>
            </a:r>
            <a:r>
              <a:rPr lang="en-US" sz="2400" b="0" i="0" dirty="0">
                <a:solidFill>
                  <a:schemeClr val="tx2"/>
                </a:solidFill>
                <a:effectLst/>
              </a:rPr>
              <a:t>&gt; Content &lt;/</a:t>
            </a:r>
            <a:r>
              <a:rPr lang="en-US" sz="2400" b="0" i="0" dirty="0" err="1">
                <a:solidFill>
                  <a:schemeClr val="tx2"/>
                </a:solidFill>
                <a:effectLst/>
              </a:rPr>
              <a:t>tagname</a:t>
            </a:r>
            <a:r>
              <a:rPr lang="en-US" sz="2400" b="0" i="0" dirty="0">
                <a:solidFill>
                  <a:schemeClr val="tx2"/>
                </a:solidFill>
                <a:effectLst/>
              </a:rPr>
              <a:t>&gt;</a:t>
            </a:r>
          </a:p>
          <a:p>
            <a:pPr indent="-228600">
              <a:lnSpc>
                <a:spcPct val="90000"/>
              </a:lnSpc>
              <a:spcAft>
                <a:spcPts val="600"/>
              </a:spcAft>
              <a:buFont typeface="Arial" panose="020B0604020202020204" pitchFamily="34" charset="0"/>
              <a:buChar char="•"/>
            </a:pPr>
            <a:endParaRPr lang="en-US" sz="2400" b="0" i="0" dirty="0">
              <a:solidFill>
                <a:schemeClr val="tx2"/>
              </a:solidFill>
              <a:effectLst/>
            </a:endParaRPr>
          </a:p>
          <a:p>
            <a:pPr indent="-228600">
              <a:lnSpc>
                <a:spcPct val="90000"/>
              </a:lnSpc>
              <a:spcAft>
                <a:spcPts val="600"/>
              </a:spcAft>
              <a:buFont typeface="Arial" panose="020B0604020202020204" pitchFamily="34" charset="0"/>
              <a:buChar char="•"/>
            </a:pPr>
            <a:r>
              <a:rPr lang="en-US" sz="2400" b="0" i="0" dirty="0">
                <a:solidFill>
                  <a:schemeClr val="tx2"/>
                </a:solidFill>
                <a:effectLst/>
              </a:rPr>
              <a:t>The HTML </a:t>
            </a:r>
            <a:r>
              <a:rPr lang="en-US" sz="2400" b="1" i="0" dirty="0">
                <a:solidFill>
                  <a:schemeClr val="tx2"/>
                </a:solidFill>
                <a:effectLst/>
              </a:rPr>
              <a:t>element</a:t>
            </a:r>
            <a:r>
              <a:rPr lang="en-US" sz="2400" b="0" i="0" dirty="0">
                <a:solidFill>
                  <a:schemeClr val="tx2"/>
                </a:solidFill>
                <a:effectLst/>
              </a:rPr>
              <a:t> is everything from the start tag to the end tag</a:t>
            </a:r>
          </a:p>
        </p:txBody>
      </p:sp>
    </p:spTree>
    <p:extLst>
      <p:ext uri="{BB962C8B-B14F-4D97-AF65-F5344CB8AC3E}">
        <p14:creationId xmlns:p14="http://schemas.microsoft.com/office/powerpoint/2010/main" val="1471718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5"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27" name="Rectangle 26">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332C3C16-B006-4924-9D57-307FFA5F9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244" y="248503"/>
            <a:ext cx="5068257" cy="3547779"/>
          </a:xfrm>
          <a:prstGeom prst="rect">
            <a:avLst/>
          </a:prstGeom>
        </p:spPr>
      </p:pic>
      <p:sp>
        <p:nvSpPr>
          <p:cNvPr id="29"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8472935-DE5B-48F0-8D91-EC355B6284E2}"/>
              </a:ext>
            </a:extLst>
          </p:cNvPr>
          <p:cNvSpPr>
            <a:spLocks noGrp="1"/>
          </p:cNvSpPr>
          <p:nvPr>
            <p:ph type="title"/>
          </p:nvPr>
        </p:nvSpPr>
        <p:spPr>
          <a:xfrm>
            <a:off x="8138273" y="1829844"/>
            <a:ext cx="3262028" cy="2733881"/>
          </a:xfrm>
        </p:spPr>
        <p:txBody>
          <a:bodyPr vert="horz" lIns="91440" tIns="45720" rIns="91440" bIns="45720" rtlCol="0" anchor="b">
            <a:normAutofit/>
          </a:bodyPr>
          <a:lstStyle/>
          <a:p>
            <a:r>
              <a:rPr lang="en-US" b="0" i="0" kern="1200" dirty="0">
                <a:solidFill>
                  <a:srgbClr val="FFFFFF"/>
                </a:solidFill>
                <a:effectLst/>
                <a:latin typeface="+mj-lt"/>
                <a:ea typeface="+mj-ea"/>
                <a:cs typeface="+mj-cs"/>
              </a:rPr>
              <a:t>HTML Element Example’s</a:t>
            </a:r>
            <a:endParaRPr lang="en-US"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89DEFF6E-F818-477D-BD4C-9401241070D7}"/>
              </a:ext>
            </a:extLst>
          </p:cNvPr>
          <p:cNvSpPr txBox="1"/>
          <p:nvPr/>
        </p:nvSpPr>
        <p:spPr>
          <a:xfrm>
            <a:off x="974345" y="4379485"/>
            <a:ext cx="5550053" cy="1416408"/>
          </a:xfrm>
          <a:prstGeom prst="rect">
            <a:avLst/>
          </a:prstGeom>
        </p:spPr>
        <p:txBody>
          <a:bodyPr vert="horz" lIns="91440" tIns="45720" rIns="91440" bIns="45720" rtlCol="0" anchor="t">
            <a:normAutofit fontScale="92500" lnSpcReduction="20000"/>
          </a:bodyPr>
          <a:lstStyle/>
          <a:p>
            <a:pPr algn="ctr">
              <a:lnSpc>
                <a:spcPct val="90000"/>
              </a:lnSpc>
              <a:spcBef>
                <a:spcPts val="1000"/>
              </a:spcBef>
              <a:spcAft>
                <a:spcPts val="600"/>
              </a:spcAft>
            </a:pPr>
            <a:r>
              <a:rPr lang="en-US" sz="2800" b="0" i="0" kern="1200">
                <a:effectLst/>
                <a:latin typeface="+mn-lt"/>
                <a:ea typeface="+mn-ea"/>
                <a:cs typeface="+mn-cs"/>
              </a:rPr>
              <a:t>&lt;h1&gt;My First Heading&lt;/h1&gt;</a:t>
            </a:r>
          </a:p>
          <a:p>
            <a:pPr algn="ctr">
              <a:lnSpc>
                <a:spcPct val="90000"/>
              </a:lnSpc>
              <a:spcBef>
                <a:spcPts val="1000"/>
              </a:spcBef>
              <a:spcAft>
                <a:spcPts val="600"/>
              </a:spcAft>
            </a:pPr>
            <a:endParaRPr lang="en-US" sz="2800" b="0" i="0" kern="1200">
              <a:effectLst/>
              <a:latin typeface="+mn-lt"/>
              <a:ea typeface="+mn-ea"/>
              <a:cs typeface="+mn-cs"/>
            </a:endParaRPr>
          </a:p>
          <a:p>
            <a:pPr algn="ctr">
              <a:lnSpc>
                <a:spcPct val="90000"/>
              </a:lnSpc>
              <a:spcBef>
                <a:spcPts val="1000"/>
              </a:spcBef>
              <a:spcAft>
                <a:spcPts val="600"/>
              </a:spcAft>
            </a:pPr>
            <a:r>
              <a:rPr lang="en-US" sz="2800" b="0" i="0" kern="1200">
                <a:effectLst/>
                <a:latin typeface="+mn-lt"/>
                <a:ea typeface="+mn-ea"/>
                <a:cs typeface="+mn-cs"/>
              </a:rPr>
              <a:t>&lt;p&gt;My first paragraph.&lt;/p&gt;</a:t>
            </a:r>
          </a:p>
        </p:txBody>
      </p:sp>
    </p:spTree>
    <p:extLst>
      <p:ext uri="{BB962C8B-B14F-4D97-AF65-F5344CB8AC3E}">
        <p14:creationId xmlns:p14="http://schemas.microsoft.com/office/powerpoint/2010/main" val="11781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9A61-E263-4009-8842-780CE0554A57}"/>
              </a:ext>
            </a:extLst>
          </p:cNvPr>
          <p:cNvSpPr>
            <a:spLocks noGrp="1"/>
          </p:cNvSpPr>
          <p:nvPr>
            <p:ph type="title"/>
          </p:nvPr>
        </p:nvSpPr>
        <p:spPr>
          <a:xfrm>
            <a:off x="424070" y="115975"/>
            <a:ext cx="10515600" cy="803098"/>
          </a:xfrm>
        </p:spPr>
        <p:txBody>
          <a:bodyPr/>
          <a:lstStyle/>
          <a:p>
            <a:r>
              <a:rPr lang="en-US" dirty="0"/>
              <a:t>HTML ELEMENTS</a:t>
            </a:r>
          </a:p>
        </p:txBody>
      </p:sp>
      <p:graphicFrame>
        <p:nvGraphicFramePr>
          <p:cNvPr id="6" name="Table 7">
            <a:extLst>
              <a:ext uri="{FF2B5EF4-FFF2-40B4-BE49-F238E27FC236}">
                <a16:creationId xmlns:a16="http://schemas.microsoft.com/office/drawing/2014/main" id="{7D7E08BA-9D18-4C1B-ACB7-014EA35DE0C8}"/>
              </a:ext>
            </a:extLst>
          </p:cNvPr>
          <p:cNvGraphicFramePr>
            <a:graphicFrameLocks noGrp="1"/>
          </p:cNvGraphicFramePr>
          <p:nvPr>
            <p:extLst>
              <p:ext uri="{D42A27DB-BD31-4B8C-83A1-F6EECF244321}">
                <p14:modId xmlns:p14="http://schemas.microsoft.com/office/powerpoint/2010/main" val="655083346"/>
              </p:ext>
            </p:extLst>
          </p:nvPr>
        </p:nvGraphicFramePr>
        <p:xfrm>
          <a:off x="424069" y="1814281"/>
          <a:ext cx="11357112" cy="4144987"/>
        </p:xfrm>
        <a:graphic>
          <a:graphicData uri="http://schemas.openxmlformats.org/drawingml/2006/table">
            <a:tbl>
              <a:tblPr firstRow="1" bandRow="1">
                <a:tableStyleId>{5C22544A-7EE6-4342-B048-85BDC9FD1C3A}</a:tableStyleId>
              </a:tblPr>
              <a:tblGrid>
                <a:gridCol w="1893462">
                  <a:extLst>
                    <a:ext uri="{9D8B030D-6E8A-4147-A177-3AD203B41FA5}">
                      <a16:colId xmlns:a16="http://schemas.microsoft.com/office/drawing/2014/main" val="2456631242"/>
                    </a:ext>
                  </a:extLst>
                </a:gridCol>
                <a:gridCol w="8135007">
                  <a:extLst>
                    <a:ext uri="{9D8B030D-6E8A-4147-A177-3AD203B41FA5}">
                      <a16:colId xmlns:a16="http://schemas.microsoft.com/office/drawing/2014/main" val="1464195462"/>
                    </a:ext>
                  </a:extLst>
                </a:gridCol>
                <a:gridCol w="1328643">
                  <a:extLst>
                    <a:ext uri="{9D8B030D-6E8A-4147-A177-3AD203B41FA5}">
                      <a16:colId xmlns:a16="http://schemas.microsoft.com/office/drawing/2014/main" val="1689714822"/>
                    </a:ext>
                  </a:extLst>
                </a:gridCol>
              </a:tblGrid>
              <a:tr h="506610">
                <a:tc>
                  <a:txBody>
                    <a:bodyPr/>
                    <a:lstStyle/>
                    <a:p>
                      <a:pPr algn="ctr">
                        <a:lnSpc>
                          <a:spcPct val="100000"/>
                        </a:lnSpc>
                      </a:pPr>
                      <a:r>
                        <a:rPr lang="en-US" sz="2400" b="1" dirty="0"/>
                        <a:t>Tag</a:t>
                      </a:r>
                    </a:p>
                  </a:txBody>
                  <a:tcPr/>
                </a:tc>
                <a:tc>
                  <a:txBody>
                    <a:bodyPr/>
                    <a:lstStyle/>
                    <a:p>
                      <a:pPr algn="ctr">
                        <a:lnSpc>
                          <a:spcPct val="100000"/>
                        </a:lnSpc>
                      </a:pPr>
                      <a:r>
                        <a:rPr lang="en-US" sz="2400" b="1" dirty="0"/>
                        <a:t>Element</a:t>
                      </a:r>
                    </a:p>
                  </a:txBody>
                  <a:tcPr/>
                </a:tc>
                <a:tc>
                  <a:txBody>
                    <a:bodyPr/>
                    <a:lstStyle/>
                    <a:p>
                      <a:pPr algn="ctr">
                        <a:lnSpc>
                          <a:spcPct val="100000"/>
                        </a:lnSpc>
                      </a:pPr>
                      <a:r>
                        <a:rPr lang="en-US" sz="2400" b="1" dirty="0"/>
                        <a:t>Example</a:t>
                      </a:r>
                    </a:p>
                  </a:txBody>
                  <a:tcPr/>
                </a:tc>
                <a:extLst>
                  <a:ext uri="{0D108BD9-81ED-4DB2-BD59-A6C34878D82A}">
                    <a16:rowId xmlns:a16="http://schemas.microsoft.com/office/drawing/2014/main" val="581867440"/>
                  </a:ext>
                </a:extLst>
              </a:tr>
              <a:tr h="789385">
                <a:tc>
                  <a:txBody>
                    <a:bodyPr/>
                    <a:lstStyle/>
                    <a:p>
                      <a:pPr algn="ctr">
                        <a:lnSpc>
                          <a:spcPct val="200000"/>
                        </a:lnSpc>
                      </a:pPr>
                      <a:r>
                        <a:rPr lang="en-US" dirty="0"/>
                        <a:t>Headings</a:t>
                      </a:r>
                    </a:p>
                  </a:txBody>
                  <a:tcPr/>
                </a:tc>
                <a:tc>
                  <a:txBody>
                    <a:bodyPr/>
                    <a:lstStyle/>
                    <a:p>
                      <a:pPr algn="ctr">
                        <a:lnSpc>
                          <a:spcPct val="200000"/>
                        </a:lnSpc>
                      </a:pPr>
                      <a:r>
                        <a:rPr lang="en-US" dirty="0"/>
                        <a:t>HTML headings are defined with the &lt;h1&gt; to &lt;h6&gt; tags</a:t>
                      </a:r>
                    </a:p>
                  </a:txBody>
                  <a:tcPr/>
                </a:tc>
                <a:tc>
                  <a:txBody>
                    <a:bodyPr/>
                    <a:lstStyle/>
                    <a:p>
                      <a:pPr algn="ctr">
                        <a:lnSpc>
                          <a:spcPct val="200000"/>
                        </a:lnSpc>
                      </a:pPr>
                      <a:endParaRPr lang="en-US" dirty="0"/>
                    </a:p>
                  </a:txBody>
                  <a:tcPr/>
                </a:tc>
                <a:extLst>
                  <a:ext uri="{0D108BD9-81ED-4DB2-BD59-A6C34878D82A}">
                    <a16:rowId xmlns:a16="http://schemas.microsoft.com/office/drawing/2014/main" val="3680715924"/>
                  </a:ext>
                </a:extLst>
              </a:tr>
              <a:tr h="643036">
                <a:tc>
                  <a:txBody>
                    <a:bodyPr/>
                    <a:lstStyle/>
                    <a:p>
                      <a:pPr algn="ctr">
                        <a:lnSpc>
                          <a:spcPct val="200000"/>
                        </a:lnSpc>
                      </a:pPr>
                      <a:r>
                        <a:rPr lang="en-US" dirty="0"/>
                        <a:t>Paragraphs</a:t>
                      </a:r>
                    </a:p>
                  </a:txBody>
                  <a:tcPr/>
                </a:tc>
                <a:tc>
                  <a:txBody>
                    <a:bodyPr/>
                    <a:lstStyle/>
                    <a:p>
                      <a:pPr algn="ctr">
                        <a:lnSpc>
                          <a:spcPct val="200000"/>
                        </a:lnSpc>
                      </a:pPr>
                      <a:r>
                        <a:rPr lang="en-US" dirty="0"/>
                        <a:t>&lt;p&gt;This is a paragraph.&lt;/p&gt;</a:t>
                      </a:r>
                    </a:p>
                  </a:txBody>
                  <a:tcPr/>
                </a:tc>
                <a:tc>
                  <a:txBody>
                    <a:bodyPr/>
                    <a:lstStyle/>
                    <a:p>
                      <a:pPr algn="ctr">
                        <a:lnSpc>
                          <a:spcPct val="200000"/>
                        </a:lnSpc>
                      </a:pPr>
                      <a:endParaRPr lang="en-US" dirty="0"/>
                    </a:p>
                  </a:txBody>
                  <a:tcPr/>
                </a:tc>
                <a:extLst>
                  <a:ext uri="{0D108BD9-81ED-4DB2-BD59-A6C34878D82A}">
                    <a16:rowId xmlns:a16="http://schemas.microsoft.com/office/drawing/2014/main" val="2752492285"/>
                  </a:ext>
                </a:extLst>
              </a:tr>
              <a:tr h="846618">
                <a:tc>
                  <a:txBody>
                    <a:bodyPr/>
                    <a:lstStyle/>
                    <a:p>
                      <a:pPr algn="ctr">
                        <a:lnSpc>
                          <a:spcPct val="200000"/>
                        </a:lnSpc>
                      </a:pPr>
                      <a:r>
                        <a:rPr lang="en-US" dirty="0"/>
                        <a:t>Links</a:t>
                      </a:r>
                    </a:p>
                  </a:txBody>
                  <a:tcPr/>
                </a:tc>
                <a:tc>
                  <a:txBody>
                    <a:bodyPr/>
                    <a:lstStyle/>
                    <a:p>
                      <a:pPr algn="ctr">
                        <a:lnSpc>
                          <a:spcPct val="200000"/>
                        </a:lnSpc>
                      </a:pPr>
                      <a:r>
                        <a:rPr lang="en-US" dirty="0"/>
                        <a:t>&lt;a </a:t>
                      </a:r>
                      <a:r>
                        <a:rPr lang="en-US" dirty="0" err="1"/>
                        <a:t>href</a:t>
                      </a:r>
                      <a:r>
                        <a:rPr lang="en-US" dirty="0"/>
                        <a:t>="https://www.google.com"&gt;This is a link&lt;/a&gt;</a:t>
                      </a:r>
                    </a:p>
                  </a:txBody>
                  <a:tcPr/>
                </a:tc>
                <a:tc>
                  <a:txBody>
                    <a:bodyPr/>
                    <a:lstStyle/>
                    <a:p>
                      <a:pPr algn="ctr">
                        <a:lnSpc>
                          <a:spcPct val="200000"/>
                        </a:lnSpc>
                      </a:pPr>
                      <a:endParaRPr lang="en-US" dirty="0"/>
                    </a:p>
                  </a:txBody>
                  <a:tcPr/>
                </a:tc>
                <a:extLst>
                  <a:ext uri="{0D108BD9-81ED-4DB2-BD59-A6C34878D82A}">
                    <a16:rowId xmlns:a16="http://schemas.microsoft.com/office/drawing/2014/main" val="229769069"/>
                  </a:ext>
                </a:extLst>
              </a:tr>
              <a:tr h="679669">
                <a:tc>
                  <a:txBody>
                    <a:bodyPr/>
                    <a:lstStyle/>
                    <a:p>
                      <a:pPr algn="ctr">
                        <a:lnSpc>
                          <a:spcPct val="200000"/>
                        </a:lnSpc>
                      </a:pPr>
                      <a:r>
                        <a:rPr lang="en-US" dirty="0"/>
                        <a:t>Images</a:t>
                      </a:r>
                    </a:p>
                  </a:txBody>
                  <a:tcPr/>
                </a:tc>
                <a:tc>
                  <a:txBody>
                    <a:bodyPr/>
                    <a:lstStyle/>
                    <a:p>
                      <a:pPr algn="ctr">
                        <a:lnSpc>
                          <a:spcPct val="200000"/>
                        </a:lnSpc>
                      </a:pPr>
                      <a:r>
                        <a:rPr lang="en-US" dirty="0"/>
                        <a:t>&lt;</a:t>
                      </a:r>
                      <a:r>
                        <a:rPr lang="en-US" dirty="0" err="1"/>
                        <a:t>img</a:t>
                      </a:r>
                      <a:r>
                        <a:rPr lang="en-US" dirty="0"/>
                        <a:t> </a:t>
                      </a:r>
                      <a:r>
                        <a:rPr lang="en-US" dirty="0" err="1"/>
                        <a:t>src</a:t>
                      </a:r>
                      <a:r>
                        <a:rPr lang="en-US" dirty="0"/>
                        <a:t>=“image.jpg" alt=“test image" width="104" height="142"&gt;</a:t>
                      </a:r>
                    </a:p>
                  </a:txBody>
                  <a:tcPr/>
                </a:tc>
                <a:tc>
                  <a:txBody>
                    <a:bodyPr/>
                    <a:lstStyle/>
                    <a:p>
                      <a:pPr algn="ctr">
                        <a:lnSpc>
                          <a:spcPct val="200000"/>
                        </a:lnSpc>
                      </a:pPr>
                      <a:endParaRPr lang="en-US" dirty="0"/>
                    </a:p>
                  </a:txBody>
                  <a:tcPr/>
                </a:tc>
                <a:extLst>
                  <a:ext uri="{0D108BD9-81ED-4DB2-BD59-A6C34878D82A}">
                    <a16:rowId xmlns:a16="http://schemas.microsoft.com/office/drawing/2014/main" val="2686171472"/>
                  </a:ext>
                </a:extLst>
              </a:tr>
              <a:tr h="679669">
                <a:tc>
                  <a:txBody>
                    <a:bodyPr/>
                    <a:lstStyle/>
                    <a:p>
                      <a:pPr algn="ctr">
                        <a:lnSpc>
                          <a:spcPct val="200000"/>
                        </a:lnSpc>
                      </a:pPr>
                      <a:r>
                        <a:rPr lang="en-US" dirty="0"/>
                        <a:t>Lists</a:t>
                      </a:r>
                    </a:p>
                  </a:txBody>
                  <a:tcPr/>
                </a:tc>
                <a:tc>
                  <a:txBody>
                    <a:bodyPr/>
                    <a:lstStyle/>
                    <a:p>
                      <a:pPr algn="ctr">
                        <a:lnSpc>
                          <a:spcPct val="200000"/>
                        </a:lnSpc>
                      </a:pPr>
                      <a:r>
                        <a:rPr lang="it-IT" dirty="0"/>
                        <a:t>&lt;ul&gt;&lt;li&gt;Milk&lt;/li&gt;&lt;li&gt;Cheese&lt;ul&gt;&lt;li&gt;Blue cheese&lt;/li&gt; &lt;li&gt;Feta&lt;/li&gt; &lt;/ul&gt; &lt;/li&gt;&lt;/ul&gt;</a:t>
                      </a:r>
                      <a:endParaRPr lang="en-US" dirty="0"/>
                    </a:p>
                  </a:txBody>
                  <a:tcPr/>
                </a:tc>
                <a:tc>
                  <a:txBody>
                    <a:bodyPr/>
                    <a:lstStyle/>
                    <a:p>
                      <a:pPr algn="ctr">
                        <a:lnSpc>
                          <a:spcPct val="200000"/>
                        </a:lnSpc>
                      </a:pPr>
                      <a:endParaRPr lang="en-US" dirty="0"/>
                    </a:p>
                  </a:txBody>
                  <a:tcPr/>
                </a:tc>
                <a:extLst>
                  <a:ext uri="{0D108BD9-81ED-4DB2-BD59-A6C34878D82A}">
                    <a16:rowId xmlns:a16="http://schemas.microsoft.com/office/drawing/2014/main" val="3798271722"/>
                  </a:ext>
                </a:extLst>
              </a:tr>
            </a:tbl>
          </a:graphicData>
        </a:graphic>
      </p:graphicFrame>
      <p:pic>
        <p:nvPicPr>
          <p:cNvPr id="9" name="Graphic 8" descr="Link">
            <a:hlinkClick r:id="rId3"/>
            <a:extLst>
              <a:ext uri="{FF2B5EF4-FFF2-40B4-BE49-F238E27FC236}">
                <a16:creationId xmlns:a16="http://schemas.microsoft.com/office/drawing/2014/main" id="{57F61B69-68C8-4445-BA52-FB919FE544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25370" y="3189231"/>
            <a:ext cx="447261" cy="447261"/>
          </a:xfrm>
          <a:prstGeom prst="rect">
            <a:avLst/>
          </a:prstGeom>
        </p:spPr>
      </p:pic>
      <p:pic>
        <p:nvPicPr>
          <p:cNvPr id="11" name="Graphic 10" descr="Link">
            <a:hlinkClick r:id="rId6"/>
            <a:extLst>
              <a:ext uri="{FF2B5EF4-FFF2-40B4-BE49-F238E27FC236}">
                <a16:creationId xmlns:a16="http://schemas.microsoft.com/office/drawing/2014/main" id="{6C9D8899-42DC-40C5-AE49-EF93AAA02D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25370" y="4024378"/>
            <a:ext cx="447261" cy="447261"/>
          </a:xfrm>
          <a:prstGeom prst="rect">
            <a:avLst/>
          </a:prstGeom>
        </p:spPr>
      </p:pic>
      <p:pic>
        <p:nvPicPr>
          <p:cNvPr id="3" name="Graphic 2" descr="Link">
            <a:hlinkClick r:id="rId7"/>
            <a:extLst>
              <a:ext uri="{FF2B5EF4-FFF2-40B4-BE49-F238E27FC236}">
                <a16:creationId xmlns:a16="http://schemas.microsoft.com/office/drawing/2014/main" id="{A5B56FC2-1F41-4E89-9364-CE41614D85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25370" y="2484433"/>
            <a:ext cx="447261" cy="447261"/>
          </a:xfrm>
          <a:prstGeom prst="rect">
            <a:avLst/>
          </a:prstGeom>
        </p:spPr>
      </p:pic>
      <p:sp>
        <p:nvSpPr>
          <p:cNvPr id="10" name="TextBox 9">
            <a:extLst>
              <a:ext uri="{FF2B5EF4-FFF2-40B4-BE49-F238E27FC236}">
                <a16:creationId xmlns:a16="http://schemas.microsoft.com/office/drawing/2014/main" id="{20AFE1F8-F416-462B-897A-6149EC1B3EF8}"/>
              </a:ext>
            </a:extLst>
          </p:cNvPr>
          <p:cNvSpPr txBox="1"/>
          <p:nvPr/>
        </p:nvSpPr>
        <p:spPr>
          <a:xfrm>
            <a:off x="424069" y="988668"/>
            <a:ext cx="9778709" cy="369332"/>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An HTML element is defined by a start tag, some content, and an end tag.</a:t>
            </a:r>
            <a:endParaRPr lang="en-US" dirty="0"/>
          </a:p>
        </p:txBody>
      </p:sp>
    </p:spTree>
    <p:extLst>
      <p:ext uri="{BB962C8B-B14F-4D97-AF65-F5344CB8AC3E}">
        <p14:creationId xmlns:p14="http://schemas.microsoft.com/office/powerpoint/2010/main" val="2265136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1242-5848-49AB-8161-6DE03199C753}"/>
              </a:ext>
            </a:extLst>
          </p:cNvPr>
          <p:cNvSpPr>
            <a:spLocks noGrp="1"/>
          </p:cNvSpPr>
          <p:nvPr>
            <p:ph type="title"/>
          </p:nvPr>
        </p:nvSpPr>
        <p:spPr>
          <a:xfrm>
            <a:off x="1136428" y="627564"/>
            <a:ext cx="7474172" cy="1325563"/>
          </a:xfrm>
        </p:spPr>
        <p:txBody>
          <a:bodyPr>
            <a:normAutofit/>
          </a:bodyPr>
          <a:lstStyle/>
          <a:p>
            <a:r>
              <a:rPr lang="en-US" dirty="0"/>
              <a:t>Understanding attributes </a:t>
            </a: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C60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0A85E6C-2F57-4808-917F-BE71C56AF9F7}"/>
              </a:ext>
            </a:extLst>
          </p:cNvPr>
          <p:cNvPicPr>
            <a:picLocks noChangeAspect="1"/>
          </p:cNvPicPr>
          <p:nvPr/>
        </p:nvPicPr>
        <p:blipFill>
          <a:blip r:embed="rId3"/>
          <a:stretch>
            <a:fillRect/>
          </a:stretch>
        </p:blipFill>
        <p:spPr>
          <a:xfrm>
            <a:off x="9156694" y="2887253"/>
            <a:ext cx="1657583" cy="1083492"/>
          </a:xfrm>
          <a:prstGeom prst="rect">
            <a:avLst/>
          </a:prstGeom>
        </p:spPr>
      </p:pic>
      <p:graphicFrame>
        <p:nvGraphicFramePr>
          <p:cNvPr id="8" name="Content Placeholder 2">
            <a:extLst>
              <a:ext uri="{FF2B5EF4-FFF2-40B4-BE49-F238E27FC236}">
                <a16:creationId xmlns:a16="http://schemas.microsoft.com/office/drawing/2014/main" id="{352EC119-3F8B-4D13-8A96-90E4257AEBAD}"/>
              </a:ext>
            </a:extLst>
          </p:cNvPr>
          <p:cNvGraphicFramePr>
            <a:graphicFrameLocks noGrp="1"/>
          </p:cNvGraphicFramePr>
          <p:nvPr>
            <p:ph idx="1"/>
            <p:extLst>
              <p:ext uri="{D42A27DB-BD31-4B8C-83A1-F6EECF244321}">
                <p14:modId xmlns:p14="http://schemas.microsoft.com/office/powerpoint/2010/main" val="43008985"/>
              </p:ext>
            </p:extLst>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396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F1242-5848-49AB-8161-6DE03199C753}"/>
              </a:ext>
            </a:extLst>
          </p:cNvPr>
          <p:cNvSpPr>
            <a:spLocks noGrp="1"/>
          </p:cNvSpPr>
          <p:nvPr>
            <p:ph type="title"/>
          </p:nvPr>
        </p:nvSpPr>
        <p:spPr>
          <a:xfrm>
            <a:off x="838200" y="459863"/>
            <a:ext cx="10515600" cy="1004594"/>
          </a:xfrm>
        </p:spPr>
        <p:txBody>
          <a:bodyPr vert="horz" lIns="91440" tIns="45720" rIns="91440" bIns="45720" rtlCol="0" anchor="ctr">
            <a:normAutofit/>
          </a:bodyPr>
          <a:lstStyle/>
          <a:p>
            <a:pPr algn="ctr"/>
            <a:r>
              <a:rPr lang="en-US" kern="1200" dirty="0">
                <a:solidFill>
                  <a:srgbClr val="FFFFFF"/>
                </a:solidFill>
                <a:latin typeface="+mj-lt"/>
                <a:ea typeface="+mj-ea"/>
                <a:cs typeface="+mj-cs"/>
              </a:rPr>
              <a:t>Understanding attributes </a:t>
            </a:r>
          </a:p>
        </p:txBody>
      </p:sp>
      <p:sp>
        <p:nvSpPr>
          <p:cNvPr id="13" name="Rectangle: Rounded Corners 1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B3D369A9-6B63-445B-AA8A-E34A6E6021E0}"/>
              </a:ext>
            </a:extLst>
          </p:cNvPr>
          <p:cNvGraphicFramePr/>
          <p:nvPr>
            <p:extLst>
              <p:ext uri="{D42A27DB-BD31-4B8C-83A1-F6EECF244321}">
                <p14:modId xmlns:p14="http://schemas.microsoft.com/office/powerpoint/2010/main" val="76978513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8219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6" name="Rectangle 15">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9" name="Picture 8" descr="A close up of a sign&#10;&#10;Description automatically generated">
            <a:extLst>
              <a:ext uri="{FF2B5EF4-FFF2-40B4-BE49-F238E27FC236}">
                <a16:creationId xmlns:a16="http://schemas.microsoft.com/office/drawing/2014/main" id="{146C26A7-A9F1-4F6D-96A5-505F9667681B}"/>
              </a:ext>
            </a:extLst>
          </p:cNvPr>
          <p:cNvPicPr>
            <a:picLocks noChangeAspect="1"/>
          </p:cNvPicPr>
          <p:nvPr/>
        </p:nvPicPr>
        <p:blipFill rotWithShape="1">
          <a:blip r:embed="rId3"/>
          <a:srcRect r="614" b="-2"/>
          <a:stretch/>
        </p:blipFill>
        <p:spPr>
          <a:xfrm rot="21480000">
            <a:off x="1137837" y="1003258"/>
            <a:ext cx="9916327" cy="4764396"/>
          </a:xfrm>
          <a:prstGeom prst="rect">
            <a:avLst/>
          </a:prstGeom>
        </p:spPr>
      </p:pic>
    </p:spTree>
    <p:extLst>
      <p:ext uri="{BB962C8B-B14F-4D97-AF65-F5344CB8AC3E}">
        <p14:creationId xmlns:p14="http://schemas.microsoft.com/office/powerpoint/2010/main" val="1709797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9D79B5-C1C7-46C1-B431-FD56DD9CD56E}"/>
              </a:ext>
            </a:extLst>
          </p:cNvPr>
          <p:cNvSpPr>
            <a:spLocks noGrp="1"/>
          </p:cNvSpPr>
          <p:nvPr>
            <p:ph type="title"/>
          </p:nvPr>
        </p:nvSpPr>
        <p:spPr>
          <a:xfrm>
            <a:off x="838200" y="620742"/>
            <a:ext cx="10515600" cy="1325563"/>
          </a:xfrm>
        </p:spPr>
        <p:txBody>
          <a:bodyPr vert="horz" lIns="91440" tIns="45720" rIns="91440" bIns="45720" rtlCol="0" anchor="ctr">
            <a:normAutofit/>
          </a:bodyPr>
          <a:lstStyle/>
          <a:p>
            <a:r>
              <a:rPr lang="en-US" b="1" kern="1200" dirty="0">
                <a:solidFill>
                  <a:srgbClr val="FFFFFF"/>
                </a:solidFill>
                <a:latin typeface="+mj-lt"/>
                <a:ea typeface="+mj-ea"/>
                <a:cs typeface="+mj-cs"/>
              </a:rPr>
              <a:t>Tables</a:t>
            </a:r>
          </a:p>
        </p:txBody>
      </p:sp>
      <p:cxnSp>
        <p:nvCxnSpPr>
          <p:cNvPr id="13" name="Straight Connector 12">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6D1077-A140-4CE9-A2AA-58EDE9D94325}"/>
              </a:ext>
            </a:extLst>
          </p:cNvPr>
          <p:cNvSpPr>
            <a:spLocks noGrp="1"/>
          </p:cNvSpPr>
          <p:nvPr>
            <p:ph idx="1"/>
          </p:nvPr>
        </p:nvSpPr>
        <p:spPr>
          <a:xfrm>
            <a:off x="901264" y="1556582"/>
            <a:ext cx="10100704" cy="441750"/>
          </a:xfrm>
        </p:spPr>
        <p:txBody>
          <a:bodyPr vert="horz" lIns="91440" tIns="45720" rIns="91440" bIns="45720" rtlCol="0">
            <a:normAutofit/>
          </a:bodyPr>
          <a:lstStyle/>
          <a:p>
            <a:pPr marL="0" indent="0">
              <a:buNone/>
            </a:pPr>
            <a:r>
              <a:rPr lang="en-US" sz="2400" dirty="0">
                <a:solidFill>
                  <a:srgbClr val="FFFFFF"/>
                </a:solidFill>
              </a:rPr>
              <a:t>HTML tables allow us to arrange data into rows and columns.</a:t>
            </a:r>
          </a:p>
          <a:p>
            <a:endParaRPr lang="en-US" sz="2400" dirty="0">
              <a:solidFill>
                <a:srgbClr val="FFFFFF"/>
              </a:solidFill>
            </a:endParaRPr>
          </a:p>
        </p:txBody>
      </p:sp>
      <p:sp>
        <p:nvSpPr>
          <p:cNvPr id="6" name="TextBox 5">
            <a:extLst>
              <a:ext uri="{FF2B5EF4-FFF2-40B4-BE49-F238E27FC236}">
                <a16:creationId xmlns:a16="http://schemas.microsoft.com/office/drawing/2014/main" id="{1FA18F2F-45FB-4CDC-937C-8ECA624C7E20}"/>
              </a:ext>
            </a:extLst>
          </p:cNvPr>
          <p:cNvSpPr txBox="1"/>
          <p:nvPr/>
        </p:nvSpPr>
        <p:spPr>
          <a:xfrm>
            <a:off x="838200" y="2818138"/>
            <a:ext cx="10515600" cy="3204290"/>
          </a:xfrm>
          <a:prstGeom prst="rect">
            <a:avLst/>
          </a:prstGeom>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800" dirty="0">
                <a:solidFill>
                  <a:srgbClr val="FFFFFF"/>
                </a:solidFill>
              </a:rPr>
              <a:t>The &lt;table&gt; tag defines an HTML table.</a:t>
            </a:r>
          </a:p>
          <a:p>
            <a:pPr indent="-228600">
              <a:lnSpc>
                <a:spcPct val="90000"/>
              </a:lnSpc>
              <a:spcAft>
                <a:spcPts val="600"/>
              </a:spcAft>
              <a:buFont typeface="Arial" panose="020B0604020202020204" pitchFamily="34" charset="0"/>
              <a:buChar char="•"/>
            </a:pPr>
            <a:endParaRPr lang="en-US" sz="2800" dirty="0">
              <a:solidFill>
                <a:srgbClr val="FFFFFF"/>
              </a:solidFill>
            </a:endParaRPr>
          </a:p>
          <a:p>
            <a:pPr indent="-228600">
              <a:lnSpc>
                <a:spcPct val="90000"/>
              </a:lnSpc>
              <a:spcAft>
                <a:spcPts val="600"/>
              </a:spcAft>
              <a:buFont typeface="Arial" panose="020B0604020202020204" pitchFamily="34" charset="0"/>
              <a:buChar char="•"/>
            </a:pPr>
            <a:r>
              <a:rPr lang="en-US" sz="2800" dirty="0">
                <a:solidFill>
                  <a:srgbClr val="FFFFFF"/>
                </a:solidFill>
              </a:rPr>
              <a:t>Each table row is defined with a &lt;tr&gt; tag.</a:t>
            </a:r>
          </a:p>
          <a:p>
            <a:pPr indent="-228600">
              <a:lnSpc>
                <a:spcPct val="90000"/>
              </a:lnSpc>
              <a:spcAft>
                <a:spcPts val="600"/>
              </a:spcAft>
              <a:buFont typeface="Arial" panose="020B0604020202020204" pitchFamily="34" charset="0"/>
              <a:buChar char="•"/>
            </a:pPr>
            <a:endParaRPr lang="en-US" sz="2800" dirty="0">
              <a:solidFill>
                <a:srgbClr val="FFFFFF"/>
              </a:solidFill>
            </a:endParaRPr>
          </a:p>
          <a:p>
            <a:pPr indent="-228600">
              <a:lnSpc>
                <a:spcPct val="90000"/>
              </a:lnSpc>
              <a:spcAft>
                <a:spcPts val="600"/>
              </a:spcAft>
              <a:buFont typeface="Arial" panose="020B0604020202020204" pitchFamily="34" charset="0"/>
              <a:buChar char="•"/>
            </a:pPr>
            <a:r>
              <a:rPr lang="en-US" sz="2800" dirty="0">
                <a:solidFill>
                  <a:srgbClr val="FFFFFF"/>
                </a:solidFill>
              </a:rPr>
              <a:t>Each table header is defined with a &lt;</a:t>
            </a:r>
            <a:r>
              <a:rPr lang="en-US" sz="2800" dirty="0" err="1">
                <a:solidFill>
                  <a:srgbClr val="FFFFFF"/>
                </a:solidFill>
              </a:rPr>
              <a:t>th</a:t>
            </a:r>
            <a:r>
              <a:rPr lang="en-US" sz="2800" dirty="0">
                <a:solidFill>
                  <a:srgbClr val="FFFFFF"/>
                </a:solidFill>
              </a:rPr>
              <a:t>&gt; tag.</a:t>
            </a:r>
          </a:p>
          <a:p>
            <a:pPr indent="-228600">
              <a:lnSpc>
                <a:spcPct val="90000"/>
              </a:lnSpc>
              <a:spcAft>
                <a:spcPts val="600"/>
              </a:spcAft>
              <a:buFont typeface="Arial" panose="020B0604020202020204" pitchFamily="34" charset="0"/>
              <a:buChar char="•"/>
            </a:pPr>
            <a:endParaRPr lang="en-US" sz="2800" dirty="0">
              <a:solidFill>
                <a:srgbClr val="FFFFFF"/>
              </a:solidFill>
            </a:endParaRPr>
          </a:p>
          <a:p>
            <a:pPr indent="-228600">
              <a:lnSpc>
                <a:spcPct val="90000"/>
              </a:lnSpc>
              <a:spcAft>
                <a:spcPts val="600"/>
              </a:spcAft>
              <a:buFont typeface="Arial" panose="020B0604020202020204" pitchFamily="34" charset="0"/>
              <a:buChar char="•"/>
            </a:pPr>
            <a:r>
              <a:rPr lang="en-US" sz="2800" dirty="0">
                <a:solidFill>
                  <a:srgbClr val="FFFFFF"/>
                </a:solidFill>
              </a:rPr>
              <a:t>Each table data/cell is defined with a &lt;td&gt; tag.</a:t>
            </a:r>
          </a:p>
        </p:txBody>
      </p:sp>
    </p:spTree>
    <p:extLst>
      <p:ext uri="{BB962C8B-B14F-4D97-AF65-F5344CB8AC3E}">
        <p14:creationId xmlns:p14="http://schemas.microsoft.com/office/powerpoint/2010/main" val="68607415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7CA49DB-6B73-4A5C-8F24-EE4E6F0A1E6E}"/>
              </a:ext>
            </a:extLst>
          </p:cNvPr>
          <p:cNvSpPr>
            <a:spLocks noGrp="1"/>
          </p:cNvSpPr>
          <p:nvPr>
            <p:ph type="title"/>
          </p:nvPr>
        </p:nvSpPr>
        <p:spPr>
          <a:xfrm>
            <a:off x="1047280" y="759805"/>
            <a:ext cx="10306520" cy="1325563"/>
          </a:xfrm>
        </p:spPr>
        <p:txBody>
          <a:bodyPr>
            <a:normAutofit/>
          </a:bodyPr>
          <a:lstStyle/>
          <a:p>
            <a:pPr algn="ctr"/>
            <a:r>
              <a:rPr lang="en-US" sz="4000" dirty="0">
                <a:solidFill>
                  <a:srgbClr val="FFFFFF"/>
                </a:solidFill>
              </a:rPr>
              <a:t>Forms</a:t>
            </a:r>
          </a:p>
        </p:txBody>
      </p:sp>
      <p:sp>
        <p:nvSpPr>
          <p:cNvPr id="3" name="Content Placeholder 2">
            <a:extLst>
              <a:ext uri="{FF2B5EF4-FFF2-40B4-BE49-F238E27FC236}">
                <a16:creationId xmlns:a16="http://schemas.microsoft.com/office/drawing/2014/main" id="{8DEFB1AF-CDBB-4C76-80C0-729230117EC2}"/>
              </a:ext>
            </a:extLst>
          </p:cNvPr>
          <p:cNvSpPr>
            <a:spLocks noGrp="1"/>
          </p:cNvSpPr>
          <p:nvPr>
            <p:ph idx="1"/>
          </p:nvPr>
        </p:nvSpPr>
        <p:spPr>
          <a:xfrm>
            <a:off x="1424904" y="2494450"/>
            <a:ext cx="5040064" cy="3168413"/>
          </a:xfrm>
        </p:spPr>
        <p:txBody>
          <a:bodyPr>
            <a:normAutofit/>
          </a:bodyPr>
          <a:lstStyle/>
          <a:p>
            <a:pPr algn="just"/>
            <a:r>
              <a:rPr lang="en-US" sz="2400" dirty="0"/>
              <a:t>Forms allow users to enter data (collect user input), which is generally sent to a web server for processing and storage </a:t>
            </a:r>
          </a:p>
          <a:p>
            <a:pPr algn="just"/>
            <a:r>
              <a:rPr lang="en-US" sz="2400" dirty="0"/>
              <a:t>The &lt;form&gt; element is a container for different types of input elements, such as: text fields, checkboxes, radio buttons, submit buttons, etc.</a:t>
            </a:r>
          </a:p>
          <a:p>
            <a:pPr algn="just"/>
            <a:endParaRPr lang="en-US" sz="2400" dirty="0"/>
          </a:p>
        </p:txBody>
      </p:sp>
      <p:pic>
        <p:nvPicPr>
          <p:cNvPr id="5" name="Picture 4" descr="Graphical user interface, text, application&#10;&#10;Description automatically generated">
            <a:extLst>
              <a:ext uri="{FF2B5EF4-FFF2-40B4-BE49-F238E27FC236}">
                <a16:creationId xmlns:a16="http://schemas.microsoft.com/office/drawing/2014/main" id="{2AFABD5E-0850-4A43-A6F4-639F2BD4E5E7}"/>
              </a:ext>
            </a:extLst>
          </p:cNvPr>
          <p:cNvPicPr>
            <a:picLocks noChangeAspect="1"/>
          </p:cNvPicPr>
          <p:nvPr/>
        </p:nvPicPr>
        <p:blipFill rotWithShape="1">
          <a:blip r:embed="rId3"/>
          <a:srcRect r="17943" b="-1"/>
          <a:stretch/>
        </p:blipFill>
        <p:spPr>
          <a:xfrm>
            <a:off x="7010332" y="2583103"/>
            <a:ext cx="3644624" cy="2704302"/>
          </a:xfrm>
          <a:prstGeom prst="rect">
            <a:avLst/>
          </a:prstGeom>
        </p:spPr>
      </p:pic>
      <p:sp>
        <p:nvSpPr>
          <p:cNvPr id="20" name="TextBox 19">
            <a:extLst>
              <a:ext uri="{FF2B5EF4-FFF2-40B4-BE49-F238E27FC236}">
                <a16:creationId xmlns:a16="http://schemas.microsoft.com/office/drawing/2014/main" id="{9E5E6C3D-6CC2-4A62-B350-92A48953A889}"/>
              </a:ext>
            </a:extLst>
          </p:cNvPr>
          <p:cNvSpPr txBox="1"/>
          <p:nvPr/>
        </p:nvSpPr>
        <p:spPr>
          <a:xfrm>
            <a:off x="3416968" y="6349904"/>
            <a:ext cx="6096000" cy="369332"/>
          </a:xfrm>
          <a:prstGeom prst="rect">
            <a:avLst/>
          </a:prstGeom>
          <a:noFill/>
        </p:spPr>
        <p:txBody>
          <a:bodyPr wrap="square">
            <a:spAutoFit/>
          </a:bodyPr>
          <a:lstStyle/>
          <a:p>
            <a:r>
              <a:rPr lang="en-US" dirty="0"/>
              <a:t>https://developer.mozilla.org/en-US/docs/Learn/Forms</a:t>
            </a:r>
          </a:p>
        </p:txBody>
      </p:sp>
    </p:spTree>
    <p:extLst>
      <p:ext uri="{BB962C8B-B14F-4D97-AF65-F5344CB8AC3E}">
        <p14:creationId xmlns:p14="http://schemas.microsoft.com/office/powerpoint/2010/main" val="1269065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Webform Uses">
            <a:extLst>
              <a:ext uri="{FF2B5EF4-FFF2-40B4-BE49-F238E27FC236}">
                <a16:creationId xmlns:a16="http://schemas.microsoft.com/office/drawing/2014/main" id="{2BE8DC26-6E98-47E2-97B7-E1B3AE2AF2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92" r="1542"/>
          <a:stretch/>
        </p:blipFill>
        <p:spPr bwMode="auto">
          <a:xfrm>
            <a:off x="252248" y="515975"/>
            <a:ext cx="7362498" cy="59414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SS Form Generator | Free CSS Forms by 123FormBuilder">
            <a:extLst>
              <a:ext uri="{FF2B5EF4-FFF2-40B4-BE49-F238E27FC236}">
                <a16:creationId xmlns:a16="http://schemas.microsoft.com/office/drawing/2014/main" id="{55A3CE0A-3E7D-44D4-BC93-D0570342D4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tretch/>
        </p:blipFill>
        <p:spPr bwMode="auto">
          <a:xfrm>
            <a:off x="7731860" y="515975"/>
            <a:ext cx="4337903" cy="31111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ontact Form Generator | Free &amp; Responsive | 123FormBuilder">
            <a:extLst>
              <a:ext uri="{FF2B5EF4-FFF2-40B4-BE49-F238E27FC236}">
                <a16:creationId xmlns:a16="http://schemas.microsoft.com/office/drawing/2014/main" id="{B5454A72-1E14-4EA6-AA0D-9435BC16A4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9656" y="3720662"/>
            <a:ext cx="3802313" cy="2572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900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49DB-6B73-4A5C-8F24-EE4E6F0A1E6E}"/>
              </a:ext>
            </a:extLst>
          </p:cNvPr>
          <p:cNvSpPr>
            <a:spLocks noGrp="1"/>
          </p:cNvSpPr>
          <p:nvPr>
            <p:ph type="title"/>
          </p:nvPr>
        </p:nvSpPr>
        <p:spPr>
          <a:xfrm>
            <a:off x="1136428" y="627565"/>
            <a:ext cx="7474172" cy="833856"/>
          </a:xfrm>
        </p:spPr>
        <p:txBody>
          <a:bodyPr>
            <a:normAutofit/>
          </a:bodyPr>
          <a:lstStyle/>
          <a:p>
            <a:r>
              <a:rPr lang="en-US" dirty="0"/>
              <a:t>Designing your form</a:t>
            </a:r>
          </a:p>
        </p:txBody>
      </p:sp>
      <p:sp>
        <p:nvSpPr>
          <p:cNvPr id="3" name="Content Placeholder 2">
            <a:extLst>
              <a:ext uri="{FF2B5EF4-FFF2-40B4-BE49-F238E27FC236}">
                <a16:creationId xmlns:a16="http://schemas.microsoft.com/office/drawing/2014/main" id="{8DEFB1AF-CDBB-4C76-80C0-729230117EC2}"/>
              </a:ext>
            </a:extLst>
          </p:cNvPr>
          <p:cNvSpPr>
            <a:spLocks noGrp="1"/>
          </p:cNvSpPr>
          <p:nvPr>
            <p:ph idx="1"/>
          </p:nvPr>
        </p:nvSpPr>
        <p:spPr>
          <a:xfrm>
            <a:off x="1136428" y="1773722"/>
            <a:ext cx="7597668" cy="3775659"/>
          </a:xfrm>
        </p:spPr>
        <p:txBody>
          <a:bodyPr anchor="ctr">
            <a:normAutofit/>
          </a:bodyPr>
          <a:lstStyle/>
          <a:p>
            <a:r>
              <a:rPr lang="en-US" sz="2400" b="0" i="0" dirty="0">
                <a:effectLst/>
                <a:latin typeface="Arial" panose="020B0604020202020204" pitchFamily="34" charset="0"/>
              </a:rPr>
              <a:t>Before starting to code, it's always better to step back and take the time to think about your form.</a:t>
            </a:r>
          </a:p>
          <a:p>
            <a:r>
              <a:rPr lang="en-US" sz="2400" b="0" i="0" dirty="0">
                <a:effectLst/>
                <a:latin typeface="Arial" panose="020B0604020202020204" pitchFamily="34" charset="0"/>
              </a:rPr>
              <a:t>Designing a quick mockup will help you to define the right set of data you want to ask your user to enter.</a:t>
            </a:r>
          </a:p>
          <a:p>
            <a:r>
              <a:rPr lang="en-US" sz="2400" b="0" i="0" dirty="0">
                <a:effectLst/>
                <a:latin typeface="Arial" panose="020B0604020202020204" pitchFamily="34" charset="0"/>
              </a:rPr>
              <a:t>From a user experience (UX) point of view, it's important to remember that the bigger your form, the more you risk frustrating people and losing users. </a:t>
            </a:r>
          </a:p>
          <a:p>
            <a:r>
              <a:rPr lang="en-US" sz="2400" b="0" i="0" dirty="0">
                <a:effectLst/>
                <a:latin typeface="Arial" panose="020B0604020202020204" pitchFamily="34" charset="0"/>
              </a:rPr>
              <a:t>Keep it simple and stay focused: ask only for the data you absolutely need.</a:t>
            </a:r>
            <a:endParaRPr lang="en-US" sz="2400" dirty="0"/>
          </a:p>
        </p:txBody>
      </p:sp>
      <p:sp>
        <p:nvSpPr>
          <p:cNvPr id="23" name="Rectangle 2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Open book">
            <a:extLst>
              <a:ext uri="{FF2B5EF4-FFF2-40B4-BE49-F238E27FC236}">
                <a16:creationId xmlns:a16="http://schemas.microsoft.com/office/drawing/2014/main" id="{FF12B12C-A451-45AB-9EEC-2DA73023FD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18" name="TextBox 17">
            <a:extLst>
              <a:ext uri="{FF2B5EF4-FFF2-40B4-BE49-F238E27FC236}">
                <a16:creationId xmlns:a16="http://schemas.microsoft.com/office/drawing/2014/main" id="{4D9F4093-61C4-49C3-9800-97A222B2B80E}"/>
              </a:ext>
            </a:extLst>
          </p:cNvPr>
          <p:cNvSpPr txBox="1"/>
          <p:nvPr/>
        </p:nvSpPr>
        <p:spPr>
          <a:xfrm>
            <a:off x="2220296" y="6056851"/>
            <a:ext cx="6127210" cy="461665"/>
          </a:xfrm>
          <a:prstGeom prst="rect">
            <a:avLst/>
          </a:prstGeom>
          <a:noFill/>
        </p:spPr>
        <p:txBody>
          <a:bodyPr wrap="square">
            <a:spAutoFit/>
          </a:bodyPr>
          <a:lstStyle/>
          <a:p>
            <a:pPr algn="ctr">
              <a:spcAft>
                <a:spcPts val="600"/>
              </a:spcAft>
            </a:pPr>
            <a:r>
              <a:rPr lang="en-US" sz="2400" b="1" i="0" dirty="0">
                <a:solidFill>
                  <a:srgbClr val="4472C4"/>
                </a:solidFill>
                <a:effectLst/>
                <a:latin typeface="Mija"/>
                <a:hlinkClick r:id="rId5">
                  <a:extLst>
                    <a:ext uri="{A12FA001-AC4F-418D-AE19-62706E023703}">
                      <ahyp:hlinkClr xmlns:ahyp="http://schemas.microsoft.com/office/drawing/2018/hyperlinkcolor" val="tx"/>
                    </a:ext>
                  </a:extLst>
                </a:hlinkClick>
              </a:rPr>
              <a:t>An Extensive Guide To Web Form Usability </a:t>
            </a:r>
            <a:endParaRPr lang="en-US" sz="2400" b="1" i="0" dirty="0">
              <a:solidFill>
                <a:srgbClr val="4472C4"/>
              </a:solidFill>
              <a:effectLst/>
              <a:latin typeface="Mija"/>
            </a:endParaRPr>
          </a:p>
        </p:txBody>
      </p:sp>
      <p:pic>
        <p:nvPicPr>
          <p:cNvPr id="9" name="Graphic 8" descr="Link">
            <a:extLst>
              <a:ext uri="{FF2B5EF4-FFF2-40B4-BE49-F238E27FC236}">
                <a16:creationId xmlns:a16="http://schemas.microsoft.com/office/drawing/2014/main" id="{56078AE6-2E6C-4C0C-B839-B79E66D98E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87422" y="5954809"/>
            <a:ext cx="665747" cy="665747"/>
          </a:xfrm>
          <a:prstGeom prst="rect">
            <a:avLst/>
          </a:prstGeom>
        </p:spPr>
      </p:pic>
    </p:spTree>
    <p:extLst>
      <p:ext uri="{BB962C8B-B14F-4D97-AF65-F5344CB8AC3E}">
        <p14:creationId xmlns:p14="http://schemas.microsoft.com/office/powerpoint/2010/main" val="159455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31F2E-9C8A-48CE-8989-36C17DE0FDD1}"/>
              </a:ext>
            </a:extLst>
          </p:cNvPr>
          <p:cNvSpPr>
            <a:spLocks noGrp="1"/>
          </p:cNvSpPr>
          <p:nvPr>
            <p:ph type="title"/>
          </p:nvPr>
        </p:nvSpPr>
        <p:spPr>
          <a:xfrm>
            <a:off x="686834" y="1153572"/>
            <a:ext cx="3200400" cy="4461163"/>
          </a:xfrm>
        </p:spPr>
        <p:txBody>
          <a:bodyPr>
            <a:normAutofit/>
          </a:bodyPr>
          <a:lstStyle/>
          <a:p>
            <a:r>
              <a:rPr lang="en-US" sz="4800" dirty="0">
                <a:solidFill>
                  <a:srgbClr val="FFFFFF"/>
                </a:solidFill>
              </a:rPr>
              <a:t>Sessions Overview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B35A6B8-9924-4665-9F3B-5A389C553E80}"/>
              </a:ext>
            </a:extLst>
          </p:cNvPr>
          <p:cNvSpPr>
            <a:spLocks noGrp="1"/>
          </p:cNvSpPr>
          <p:nvPr>
            <p:ph idx="1"/>
          </p:nvPr>
        </p:nvSpPr>
        <p:spPr>
          <a:xfrm>
            <a:off x="4447308" y="591344"/>
            <a:ext cx="6906491" cy="5585619"/>
          </a:xfrm>
        </p:spPr>
        <p:txBody>
          <a:bodyPr anchor="ctr">
            <a:normAutofit lnSpcReduction="10000"/>
          </a:bodyPr>
          <a:lstStyle/>
          <a:p>
            <a:r>
              <a:rPr lang="en-US" dirty="0"/>
              <a:t>Session I: HTML </a:t>
            </a:r>
          </a:p>
          <a:p>
            <a:pPr lvl="1"/>
            <a:r>
              <a:rPr lang="en-US" dirty="0"/>
              <a:t>How to structure content in your webpage</a:t>
            </a:r>
          </a:p>
          <a:p>
            <a:r>
              <a:rPr lang="en-US" dirty="0"/>
              <a:t>Session I: CSS </a:t>
            </a:r>
          </a:p>
          <a:p>
            <a:pPr lvl="1"/>
            <a:r>
              <a:rPr lang="en-US" dirty="0"/>
              <a:t>How to style the content in your webpage</a:t>
            </a:r>
          </a:p>
          <a:p>
            <a:r>
              <a:rPr lang="en-US" dirty="0"/>
              <a:t>Session II: JS</a:t>
            </a:r>
          </a:p>
          <a:p>
            <a:pPr lvl="1"/>
            <a:r>
              <a:rPr lang="en-US" dirty="0"/>
              <a:t>Interactive content </a:t>
            </a:r>
          </a:p>
          <a:p>
            <a:pPr lvl="1"/>
            <a:r>
              <a:rPr lang="en-US" dirty="0"/>
              <a:t>Add events to your webpage</a:t>
            </a:r>
          </a:p>
          <a:p>
            <a:r>
              <a:rPr lang="en-US" dirty="0"/>
              <a:t>Session III: NodeJS </a:t>
            </a:r>
          </a:p>
          <a:p>
            <a:pPr lvl="1"/>
            <a:r>
              <a:rPr lang="en-US" dirty="0"/>
              <a:t>How to setup a server</a:t>
            </a:r>
          </a:p>
          <a:p>
            <a:pPr lvl="1"/>
            <a:r>
              <a:rPr lang="en-US" dirty="0"/>
              <a:t>deal with files</a:t>
            </a:r>
          </a:p>
          <a:p>
            <a:pPr lvl="1"/>
            <a:r>
              <a:rPr lang="en-US" dirty="0"/>
              <a:t>Database CRUD operations in Node JS</a:t>
            </a:r>
          </a:p>
          <a:p>
            <a:r>
              <a:rPr lang="en-US" dirty="0"/>
              <a:t>Session IV: Angular </a:t>
            </a:r>
          </a:p>
          <a:p>
            <a:pPr lvl="1"/>
            <a:r>
              <a:rPr lang="en-US" dirty="0"/>
              <a:t>What is Angular JS</a:t>
            </a:r>
          </a:p>
        </p:txBody>
      </p:sp>
    </p:spTree>
    <p:extLst>
      <p:ext uri="{BB962C8B-B14F-4D97-AF65-F5344CB8AC3E}">
        <p14:creationId xmlns:p14="http://schemas.microsoft.com/office/powerpoint/2010/main" val="7968061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E30F-979D-46C4-AB06-41F17FDADD1C}"/>
              </a:ext>
            </a:extLst>
          </p:cNvPr>
          <p:cNvSpPr>
            <a:spLocks noGrp="1"/>
          </p:cNvSpPr>
          <p:nvPr>
            <p:ph type="title"/>
          </p:nvPr>
        </p:nvSpPr>
        <p:spPr>
          <a:xfrm>
            <a:off x="396573" y="320675"/>
            <a:ext cx="11407487" cy="1325563"/>
          </a:xfrm>
        </p:spPr>
        <p:txBody>
          <a:bodyPr>
            <a:normAutofit/>
          </a:bodyPr>
          <a:lstStyle/>
          <a:p>
            <a:r>
              <a:rPr lang="en-US" sz="5400" b="1"/>
              <a:t>Components Of Web Forms</a:t>
            </a:r>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0611DF8-A7FC-4759-9917-9E4DCAD00CBF}"/>
              </a:ext>
            </a:extLst>
          </p:cNvPr>
          <p:cNvGraphicFramePr>
            <a:graphicFrameLocks noGrp="1"/>
          </p:cNvGraphicFramePr>
          <p:nvPr>
            <p:ph idx="1"/>
            <p:extLst>
              <p:ext uri="{D42A27DB-BD31-4B8C-83A1-F6EECF244321}">
                <p14:modId xmlns:p14="http://schemas.microsoft.com/office/powerpoint/2010/main" val="409949122"/>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636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21" name="Rectangle 20">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5" name="Picture 4" descr="Graphical user interface, application&#10;&#10;Description automatically generated">
            <a:extLst>
              <a:ext uri="{FF2B5EF4-FFF2-40B4-BE49-F238E27FC236}">
                <a16:creationId xmlns:a16="http://schemas.microsoft.com/office/drawing/2014/main" id="{1E4E8584-267A-44D6-8C91-31DCF87A7840}"/>
              </a:ext>
            </a:extLst>
          </p:cNvPr>
          <p:cNvPicPr>
            <a:picLocks noChangeAspect="1"/>
          </p:cNvPicPr>
          <p:nvPr/>
        </p:nvPicPr>
        <p:blipFill rotWithShape="1">
          <a:blip r:embed="rId3"/>
          <a:srcRect r="3218"/>
          <a:stretch/>
        </p:blipFill>
        <p:spPr>
          <a:xfrm rot="21480000">
            <a:off x="1137837" y="1003258"/>
            <a:ext cx="9916327" cy="4764396"/>
          </a:xfrm>
          <a:prstGeom prst="rect">
            <a:avLst/>
          </a:prstGeom>
        </p:spPr>
      </p:pic>
    </p:spTree>
    <p:extLst>
      <p:ext uri="{BB962C8B-B14F-4D97-AF65-F5344CB8AC3E}">
        <p14:creationId xmlns:p14="http://schemas.microsoft.com/office/powerpoint/2010/main" val="2015703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1021F5-273E-4B91-9A86-B55A7251BBA3}"/>
              </a:ext>
            </a:extLst>
          </p:cNvPr>
          <p:cNvSpPr>
            <a:spLocks noGrp="1"/>
          </p:cNvSpPr>
          <p:nvPr>
            <p:ph type="title"/>
          </p:nvPr>
        </p:nvSpPr>
        <p:spPr>
          <a:xfrm>
            <a:off x="543188" y="2010686"/>
            <a:ext cx="3567915" cy="2481944"/>
          </a:xfrm>
        </p:spPr>
        <p:txBody>
          <a:bodyPr vert="horz" lIns="91440" tIns="45720" rIns="91440" bIns="45720" rtlCol="0" anchor="ctr">
            <a:normAutofit/>
          </a:bodyPr>
          <a:lstStyle/>
          <a:p>
            <a:pPr algn="ctr"/>
            <a:r>
              <a:rPr lang="en-US" kern="1200" dirty="0">
                <a:solidFill>
                  <a:schemeClr val="bg1"/>
                </a:solidFill>
                <a:latin typeface="+mj-lt"/>
                <a:ea typeface="+mj-ea"/>
                <a:cs typeface="+mj-cs"/>
              </a:rPr>
              <a:t>Form Example</a:t>
            </a:r>
          </a:p>
        </p:txBody>
      </p:sp>
      <p:cxnSp>
        <p:nvCxnSpPr>
          <p:cNvPr id="17" name="Straight Connector 16">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B460F4CE-1080-4625-8CE2-535CB79FD1E4}"/>
              </a:ext>
            </a:extLst>
          </p:cNvPr>
          <p:cNvGraphicFramePr>
            <a:graphicFrameLocks noGrp="1"/>
          </p:cNvGraphicFramePr>
          <p:nvPr>
            <p:ph idx="1"/>
            <p:extLst>
              <p:ext uri="{D42A27DB-BD31-4B8C-83A1-F6EECF244321}">
                <p14:modId xmlns:p14="http://schemas.microsoft.com/office/powerpoint/2010/main" val="1354525986"/>
              </p:ext>
            </p:extLst>
          </p:nvPr>
        </p:nvGraphicFramePr>
        <p:xfrm>
          <a:off x="5091916" y="775801"/>
          <a:ext cx="6610350" cy="5337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40796720-AEF2-4A3D-90F9-BB34455FCA0D}"/>
              </a:ext>
            </a:extLst>
          </p:cNvPr>
          <p:cNvSpPr txBox="1"/>
          <p:nvPr/>
        </p:nvSpPr>
        <p:spPr>
          <a:xfrm>
            <a:off x="3502375" y="6392461"/>
            <a:ext cx="9606850" cy="369332"/>
          </a:xfrm>
          <a:prstGeom prst="rect">
            <a:avLst/>
          </a:prstGeom>
          <a:noFill/>
        </p:spPr>
        <p:txBody>
          <a:bodyPr wrap="square">
            <a:spAutoFit/>
          </a:bodyPr>
          <a:lstStyle/>
          <a:p>
            <a:pPr algn="ctr">
              <a:spcAft>
                <a:spcPts val="600"/>
              </a:spcAft>
            </a:pPr>
            <a:r>
              <a:rPr lang="en-US" dirty="0"/>
              <a:t>https://www.w3schools.com/code/tryit.asp?filename=GJ67JFA5YG98</a:t>
            </a:r>
          </a:p>
        </p:txBody>
      </p:sp>
      <p:sp>
        <p:nvSpPr>
          <p:cNvPr id="9" name="TextBox 8">
            <a:extLst>
              <a:ext uri="{FF2B5EF4-FFF2-40B4-BE49-F238E27FC236}">
                <a16:creationId xmlns:a16="http://schemas.microsoft.com/office/drawing/2014/main" id="{C1C6F6BA-1E38-4FA2-A74C-15E10522FA0F}"/>
              </a:ext>
            </a:extLst>
          </p:cNvPr>
          <p:cNvSpPr txBox="1"/>
          <p:nvPr/>
        </p:nvSpPr>
        <p:spPr>
          <a:xfrm>
            <a:off x="4876801" y="96206"/>
            <a:ext cx="7315200" cy="400110"/>
          </a:xfrm>
          <a:prstGeom prst="rect">
            <a:avLst/>
          </a:prstGeom>
          <a:noFill/>
        </p:spPr>
        <p:txBody>
          <a:bodyPr wrap="square">
            <a:spAutoFit/>
          </a:bodyPr>
          <a:lstStyle/>
          <a:p>
            <a:pPr marL="0" indent="0">
              <a:spcAft>
                <a:spcPts val="600"/>
              </a:spcAft>
              <a:buNone/>
            </a:pPr>
            <a:r>
              <a:rPr lang="en-US" sz="2000" dirty="0">
                <a:solidFill>
                  <a:srgbClr val="FF0000"/>
                </a:solidFill>
              </a:rPr>
              <a:t>&lt;form action="/my-handling-form-page" method="post"&gt; &lt;/form&gt;</a:t>
            </a:r>
          </a:p>
        </p:txBody>
      </p:sp>
    </p:spTree>
    <p:extLst>
      <p:ext uri="{BB962C8B-B14F-4D97-AF65-F5344CB8AC3E}">
        <p14:creationId xmlns:p14="http://schemas.microsoft.com/office/powerpoint/2010/main" val="487907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24F4-3C5A-496E-8DFE-938A20D2F9CF}"/>
              </a:ext>
            </a:extLst>
          </p:cNvPr>
          <p:cNvSpPr>
            <a:spLocks noGrp="1"/>
          </p:cNvSpPr>
          <p:nvPr>
            <p:ph type="title"/>
          </p:nvPr>
        </p:nvSpPr>
        <p:spPr>
          <a:xfrm>
            <a:off x="391378" y="110359"/>
            <a:ext cx="11407487" cy="996129"/>
          </a:xfrm>
        </p:spPr>
        <p:txBody>
          <a:bodyPr>
            <a:normAutofit/>
          </a:bodyPr>
          <a:lstStyle/>
          <a:p>
            <a:pPr algn="ctr"/>
            <a:r>
              <a:rPr lang="en-US" sz="5400" b="0" i="0" dirty="0">
                <a:solidFill>
                  <a:schemeClr val="accent5"/>
                </a:solidFill>
                <a:effectLst/>
                <a:latin typeface="Segoe UI" panose="020B0502040204020203" pitchFamily="34" charset="0"/>
              </a:rPr>
              <a:t>The HTML &lt;form&gt; Elements</a:t>
            </a:r>
            <a:endParaRPr lang="en-US" sz="5400" dirty="0">
              <a:solidFill>
                <a:schemeClr val="accent5"/>
              </a:solidFill>
            </a:endParaRPr>
          </a:p>
        </p:txBody>
      </p:sp>
      <p:graphicFrame>
        <p:nvGraphicFramePr>
          <p:cNvPr id="11" name="Content Placeholder 2">
            <a:extLst>
              <a:ext uri="{FF2B5EF4-FFF2-40B4-BE49-F238E27FC236}">
                <a16:creationId xmlns:a16="http://schemas.microsoft.com/office/drawing/2014/main" id="{C6443FE0-A06A-456F-B676-BC8E80911EFD}"/>
              </a:ext>
            </a:extLst>
          </p:cNvPr>
          <p:cNvGraphicFramePr>
            <a:graphicFrameLocks noGrp="1"/>
          </p:cNvGraphicFramePr>
          <p:nvPr>
            <p:ph idx="1"/>
            <p:extLst>
              <p:ext uri="{D42A27DB-BD31-4B8C-83A1-F6EECF244321}">
                <p14:modId xmlns:p14="http://schemas.microsoft.com/office/powerpoint/2010/main" val="452726237"/>
              </p:ext>
            </p:extLst>
          </p:nvPr>
        </p:nvGraphicFramePr>
        <p:xfrm>
          <a:off x="1311095" y="2102617"/>
          <a:ext cx="956805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EE2CA14A-7DFB-48B6-BAFF-BBA5BE054BDE}"/>
              </a:ext>
            </a:extLst>
          </p:cNvPr>
          <p:cNvSpPr txBox="1"/>
          <p:nvPr/>
        </p:nvSpPr>
        <p:spPr>
          <a:xfrm>
            <a:off x="1797636" y="1341062"/>
            <a:ext cx="8594967" cy="461665"/>
          </a:xfrm>
          <a:prstGeom prst="rect">
            <a:avLst/>
          </a:prstGeom>
          <a:noFill/>
        </p:spPr>
        <p:txBody>
          <a:bodyPr wrap="square">
            <a:spAutoFit/>
          </a:bodyPr>
          <a:lstStyle/>
          <a:p>
            <a:pPr algn="ctr"/>
            <a:r>
              <a:rPr lang="en-US" sz="2400" dirty="0"/>
              <a:t>&lt;form&gt; element can contain one or more of the following elements: </a:t>
            </a:r>
          </a:p>
        </p:txBody>
      </p:sp>
    </p:spTree>
    <p:extLst>
      <p:ext uri="{BB962C8B-B14F-4D97-AF65-F5344CB8AC3E}">
        <p14:creationId xmlns:p14="http://schemas.microsoft.com/office/powerpoint/2010/main" val="3770535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D23F-A4C9-494F-9A77-07804B036E49}"/>
              </a:ext>
            </a:extLst>
          </p:cNvPr>
          <p:cNvSpPr>
            <a:spLocks noGrp="1"/>
          </p:cNvSpPr>
          <p:nvPr>
            <p:ph type="title"/>
          </p:nvPr>
        </p:nvSpPr>
        <p:spPr>
          <a:xfrm>
            <a:off x="391378" y="320675"/>
            <a:ext cx="11407487" cy="1325563"/>
          </a:xfrm>
        </p:spPr>
        <p:txBody>
          <a:bodyPr>
            <a:normAutofit/>
          </a:bodyPr>
          <a:lstStyle/>
          <a:p>
            <a:r>
              <a:rPr lang="en-US" sz="5400" dirty="0">
                <a:solidFill>
                  <a:schemeClr val="accent5"/>
                </a:solidFill>
              </a:rPr>
              <a:t>The &lt;input&gt; Element</a:t>
            </a:r>
          </a:p>
        </p:txBody>
      </p:sp>
      <p:graphicFrame>
        <p:nvGraphicFramePr>
          <p:cNvPr id="5" name="Content Placeholder 2">
            <a:extLst>
              <a:ext uri="{FF2B5EF4-FFF2-40B4-BE49-F238E27FC236}">
                <a16:creationId xmlns:a16="http://schemas.microsoft.com/office/drawing/2014/main" id="{B1D06115-C34B-4219-A722-4F05C8026419}"/>
              </a:ext>
            </a:extLst>
          </p:cNvPr>
          <p:cNvGraphicFramePr>
            <a:graphicFrameLocks noGrp="1"/>
          </p:cNvGraphicFramePr>
          <p:nvPr>
            <p:ph idx="1"/>
            <p:extLst>
              <p:ext uri="{D42A27DB-BD31-4B8C-83A1-F6EECF244321}">
                <p14:modId xmlns:p14="http://schemas.microsoft.com/office/powerpoint/2010/main" val="2185080547"/>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760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3D23F-A4C9-494F-9A77-07804B036E49}"/>
              </a:ext>
            </a:extLst>
          </p:cNvPr>
          <p:cNvSpPr>
            <a:spLocks noGrp="1"/>
          </p:cNvSpPr>
          <p:nvPr>
            <p:ph type="title"/>
          </p:nvPr>
        </p:nvSpPr>
        <p:spPr>
          <a:xfrm>
            <a:off x="836675" y="297769"/>
            <a:ext cx="10515600" cy="954280"/>
          </a:xfrm>
        </p:spPr>
        <p:txBody>
          <a:bodyPr>
            <a:normAutofit/>
          </a:bodyPr>
          <a:lstStyle/>
          <a:p>
            <a:pPr algn="ctr"/>
            <a:r>
              <a:rPr lang="en-US" sz="5200" dirty="0"/>
              <a:t>HTML Input Types</a:t>
            </a:r>
          </a:p>
        </p:txBody>
      </p:sp>
      <p:graphicFrame>
        <p:nvGraphicFramePr>
          <p:cNvPr id="37" name="Content Placeholder 2">
            <a:extLst>
              <a:ext uri="{FF2B5EF4-FFF2-40B4-BE49-F238E27FC236}">
                <a16:creationId xmlns:a16="http://schemas.microsoft.com/office/drawing/2014/main" id="{6949EDF0-B108-481E-B94E-2CA19390CEE3}"/>
              </a:ext>
            </a:extLst>
          </p:cNvPr>
          <p:cNvGraphicFramePr>
            <a:graphicFrameLocks noGrp="1"/>
          </p:cNvGraphicFramePr>
          <p:nvPr>
            <p:ph idx="1"/>
            <p:extLst>
              <p:ext uri="{D42A27DB-BD31-4B8C-83A1-F6EECF244321}">
                <p14:modId xmlns:p14="http://schemas.microsoft.com/office/powerpoint/2010/main" val="711552556"/>
              </p:ext>
            </p:extLst>
          </p:nvPr>
        </p:nvGraphicFramePr>
        <p:xfrm>
          <a:off x="215043" y="1252049"/>
          <a:ext cx="11758863" cy="47509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7" name="TextBox 66">
            <a:extLst>
              <a:ext uri="{FF2B5EF4-FFF2-40B4-BE49-F238E27FC236}">
                <a16:creationId xmlns:a16="http://schemas.microsoft.com/office/drawing/2014/main" id="{16AEE0C5-3DAE-4FD9-AF29-858B0FC9156E}"/>
              </a:ext>
            </a:extLst>
          </p:cNvPr>
          <p:cNvSpPr txBox="1"/>
          <p:nvPr/>
        </p:nvSpPr>
        <p:spPr>
          <a:xfrm>
            <a:off x="2574757" y="6339162"/>
            <a:ext cx="7042486" cy="369332"/>
          </a:xfrm>
          <a:prstGeom prst="rect">
            <a:avLst/>
          </a:prstGeom>
          <a:noFill/>
        </p:spPr>
        <p:txBody>
          <a:bodyPr wrap="square">
            <a:spAutoFit/>
          </a:bodyPr>
          <a:lstStyle/>
          <a:p>
            <a:r>
              <a:rPr lang="en-US" dirty="0"/>
              <a:t>https://www.w3schools.com/code/tryit.asp?filename=GJ6A1GMGMZTN</a:t>
            </a:r>
          </a:p>
        </p:txBody>
      </p:sp>
    </p:spTree>
    <p:extLst>
      <p:ext uri="{BB962C8B-B14F-4D97-AF65-F5344CB8AC3E}">
        <p14:creationId xmlns:p14="http://schemas.microsoft.com/office/powerpoint/2010/main" val="3235514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5488-5C72-4CAF-9778-6C0CA1C9C63B}"/>
              </a:ext>
            </a:extLst>
          </p:cNvPr>
          <p:cNvSpPr>
            <a:spLocks noGrp="1"/>
          </p:cNvSpPr>
          <p:nvPr>
            <p:ph type="title"/>
          </p:nvPr>
        </p:nvSpPr>
        <p:spPr/>
        <p:txBody>
          <a:bodyPr/>
          <a:lstStyle/>
          <a:p>
            <a:r>
              <a:rPr lang="en-US" dirty="0"/>
              <a:t>Form validation</a:t>
            </a:r>
          </a:p>
        </p:txBody>
      </p:sp>
      <p:sp>
        <p:nvSpPr>
          <p:cNvPr id="3" name="Content Placeholder 2">
            <a:extLst>
              <a:ext uri="{FF2B5EF4-FFF2-40B4-BE49-F238E27FC236}">
                <a16:creationId xmlns:a16="http://schemas.microsoft.com/office/drawing/2014/main" id="{C70C0537-AA75-4A79-B510-9098260785E0}"/>
              </a:ext>
            </a:extLst>
          </p:cNvPr>
          <p:cNvSpPr>
            <a:spLocks noGrp="1"/>
          </p:cNvSpPr>
          <p:nvPr>
            <p:ph idx="1"/>
          </p:nvPr>
        </p:nvSpPr>
        <p:spPr>
          <a:xfrm>
            <a:off x="838200" y="1825625"/>
            <a:ext cx="10515600" cy="3660775"/>
          </a:xfrm>
        </p:spPr>
        <p:txBody>
          <a:bodyPr>
            <a:normAutofit/>
          </a:bodyPr>
          <a:lstStyle/>
          <a:p>
            <a:r>
              <a:rPr lang="en-US" dirty="0"/>
              <a:t>Browsers provide client-side validation functionality to forms.</a:t>
            </a:r>
          </a:p>
          <a:p>
            <a:r>
              <a:rPr lang="en-US" dirty="0"/>
              <a:t>You can set fields as required, ensuring they are filled, and enforce a specific format for the input of each field.</a:t>
            </a:r>
          </a:p>
          <a:p>
            <a:r>
              <a:rPr lang="en-US" dirty="0"/>
              <a:t>Examples:</a:t>
            </a:r>
          </a:p>
          <a:p>
            <a:pPr lvl="1"/>
            <a:r>
              <a:rPr lang="en-US" dirty="0"/>
              <a:t>Set fields as required</a:t>
            </a:r>
          </a:p>
          <a:p>
            <a:pPr lvl="1"/>
            <a:r>
              <a:rPr lang="en-US" dirty="0"/>
              <a:t>Enforce a specific format</a:t>
            </a:r>
          </a:p>
          <a:p>
            <a:pPr lvl="1"/>
            <a:endParaRPr lang="en-US" dirty="0"/>
          </a:p>
          <a:p>
            <a:endParaRPr lang="en-US" dirty="0"/>
          </a:p>
        </p:txBody>
      </p:sp>
    </p:spTree>
    <p:extLst>
      <p:ext uri="{BB962C8B-B14F-4D97-AF65-F5344CB8AC3E}">
        <p14:creationId xmlns:p14="http://schemas.microsoft.com/office/powerpoint/2010/main" val="519570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5488-5C72-4CAF-9778-6C0CA1C9C63B}"/>
              </a:ext>
            </a:extLst>
          </p:cNvPr>
          <p:cNvSpPr>
            <a:spLocks noGrp="1"/>
          </p:cNvSpPr>
          <p:nvPr>
            <p:ph type="title"/>
          </p:nvPr>
        </p:nvSpPr>
        <p:spPr/>
        <p:txBody>
          <a:bodyPr/>
          <a:lstStyle/>
          <a:p>
            <a:r>
              <a:rPr lang="en-US" dirty="0"/>
              <a:t>Form validation</a:t>
            </a:r>
          </a:p>
        </p:txBody>
      </p:sp>
      <p:sp>
        <p:nvSpPr>
          <p:cNvPr id="3" name="Content Placeholder 2">
            <a:extLst>
              <a:ext uri="{FF2B5EF4-FFF2-40B4-BE49-F238E27FC236}">
                <a16:creationId xmlns:a16="http://schemas.microsoft.com/office/drawing/2014/main" id="{C70C0537-AA75-4A79-B510-9098260785E0}"/>
              </a:ext>
            </a:extLst>
          </p:cNvPr>
          <p:cNvSpPr>
            <a:spLocks noGrp="1"/>
          </p:cNvSpPr>
          <p:nvPr>
            <p:ph idx="1"/>
          </p:nvPr>
        </p:nvSpPr>
        <p:spPr>
          <a:xfrm>
            <a:off x="838200" y="1825625"/>
            <a:ext cx="10515600" cy="2065891"/>
          </a:xfrm>
        </p:spPr>
        <p:txBody>
          <a:bodyPr/>
          <a:lstStyle/>
          <a:p>
            <a:r>
              <a:rPr lang="en-US" dirty="0"/>
              <a:t>Set fields as required</a:t>
            </a:r>
          </a:p>
          <a:p>
            <a:pPr lvl="1"/>
            <a:r>
              <a:rPr lang="en-US" dirty="0"/>
              <a:t>The required attribute helps you with validation.</a:t>
            </a:r>
          </a:p>
          <a:p>
            <a:pPr lvl="1"/>
            <a:r>
              <a:rPr lang="en-US" dirty="0"/>
              <a:t>If the field is not set, client-side validation fails, and the browser does not submit the form</a:t>
            </a:r>
          </a:p>
          <a:p>
            <a:pPr lvl="1"/>
            <a:endParaRPr lang="en-US" dirty="0"/>
          </a:p>
        </p:txBody>
      </p:sp>
      <p:sp>
        <p:nvSpPr>
          <p:cNvPr id="4" name="Rectangle 2">
            <a:extLst>
              <a:ext uri="{FF2B5EF4-FFF2-40B4-BE49-F238E27FC236}">
                <a16:creationId xmlns:a16="http://schemas.microsoft.com/office/drawing/2014/main" id="{33E97C0F-CFDB-491B-A8E2-B2AC769478F3}"/>
              </a:ext>
            </a:extLst>
          </p:cNvPr>
          <p:cNvSpPr>
            <a:spLocks noChangeArrowheads="1"/>
          </p:cNvSpPr>
          <p:nvPr/>
        </p:nvSpPr>
        <p:spPr bwMode="auto">
          <a:xfrm>
            <a:off x="2187879" y="3761662"/>
            <a:ext cx="7816242" cy="529582"/>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CCCC"/>
                </a:solidFill>
                <a:effectLst/>
                <a:latin typeface="Consolas" panose="020B0609020204030204" pitchFamily="49" charset="0"/>
              </a:rPr>
              <a:t>&lt;</a:t>
            </a:r>
            <a:r>
              <a:rPr kumimoji="0" lang="en-US" altLang="en-US" sz="2400" b="0" i="0" u="none" strike="noStrike" cap="none" normalizeH="0" baseline="0" dirty="0">
                <a:ln>
                  <a:noFill/>
                </a:ln>
                <a:solidFill>
                  <a:srgbClr val="E2777A"/>
                </a:solidFill>
                <a:effectLst/>
                <a:latin typeface="Consolas" panose="020B0609020204030204" pitchFamily="49" charset="0"/>
              </a:rPr>
              <a:t>input type</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7EC699"/>
                </a:solidFill>
                <a:effectLst/>
                <a:latin typeface="Consolas" panose="020B0609020204030204" pitchFamily="49" charset="0"/>
              </a:rPr>
              <a:t>text</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E2777A"/>
                </a:solidFill>
                <a:effectLst/>
                <a:latin typeface="Consolas" panose="020B0609020204030204" pitchFamily="49" charset="0"/>
              </a:rPr>
              <a:t> name</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7EC699"/>
                </a:solidFill>
                <a:effectLst/>
                <a:latin typeface="Consolas" panose="020B0609020204030204" pitchFamily="49" charset="0"/>
              </a:rPr>
              <a:t>username</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E2777A"/>
                </a:solidFill>
                <a:effectLst/>
                <a:latin typeface="Consolas" panose="020B0609020204030204" pitchFamily="49" charset="0"/>
              </a:rPr>
              <a:t> required </a:t>
            </a:r>
            <a:r>
              <a:rPr kumimoji="0" lang="en-US" altLang="en-US" sz="2400" b="0" i="0" u="none" strike="noStrike" cap="none" normalizeH="0" baseline="0" dirty="0">
                <a:ln>
                  <a:noFill/>
                </a:ln>
                <a:solidFill>
                  <a:srgbClr val="CCCCCC"/>
                </a:solidFill>
                <a:effectLst/>
                <a:latin typeface="Consolas" panose="020B0609020204030204" pitchFamily="49" charset="0"/>
              </a:rPr>
              <a:t>/&gt;</a:t>
            </a:r>
            <a:endParaRPr kumimoji="0" lang="en-US" altLang="en-US" sz="3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152642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5488-5C72-4CAF-9778-6C0CA1C9C63B}"/>
              </a:ext>
            </a:extLst>
          </p:cNvPr>
          <p:cNvSpPr>
            <a:spLocks noGrp="1"/>
          </p:cNvSpPr>
          <p:nvPr>
            <p:ph type="title"/>
          </p:nvPr>
        </p:nvSpPr>
        <p:spPr/>
        <p:txBody>
          <a:bodyPr/>
          <a:lstStyle/>
          <a:p>
            <a:r>
              <a:rPr lang="en-US" dirty="0"/>
              <a:t>Form validation</a:t>
            </a:r>
          </a:p>
        </p:txBody>
      </p:sp>
      <p:sp>
        <p:nvSpPr>
          <p:cNvPr id="3" name="Content Placeholder 2">
            <a:extLst>
              <a:ext uri="{FF2B5EF4-FFF2-40B4-BE49-F238E27FC236}">
                <a16:creationId xmlns:a16="http://schemas.microsoft.com/office/drawing/2014/main" id="{C70C0537-AA75-4A79-B510-9098260785E0}"/>
              </a:ext>
            </a:extLst>
          </p:cNvPr>
          <p:cNvSpPr>
            <a:spLocks noGrp="1"/>
          </p:cNvSpPr>
          <p:nvPr>
            <p:ph idx="1"/>
          </p:nvPr>
        </p:nvSpPr>
        <p:spPr>
          <a:xfrm>
            <a:off x="838200" y="1825625"/>
            <a:ext cx="10515600" cy="2680316"/>
          </a:xfrm>
        </p:spPr>
        <p:txBody>
          <a:bodyPr>
            <a:normAutofit/>
          </a:bodyPr>
          <a:lstStyle/>
          <a:p>
            <a:r>
              <a:rPr lang="en-US" dirty="0"/>
              <a:t>Enforce a specific format</a:t>
            </a:r>
          </a:p>
          <a:p>
            <a:pPr lvl="1"/>
            <a:r>
              <a:rPr lang="en-US" dirty="0"/>
              <a:t>I described the type="email" field above. It automatically validates the email address according to a format set in the specification.</a:t>
            </a:r>
          </a:p>
          <a:p>
            <a:pPr lvl="1"/>
            <a:r>
              <a:rPr lang="en-US" dirty="0"/>
              <a:t>In the type="number" field, I mentioned the min and max attribute to limit values entered to an interval.</a:t>
            </a:r>
          </a:p>
          <a:p>
            <a:pPr lvl="1"/>
            <a:r>
              <a:rPr lang="en-US" dirty="0"/>
              <a:t>The pattern attribute gives you the ability to set a regular expression to validate the value against.</a:t>
            </a:r>
          </a:p>
        </p:txBody>
      </p:sp>
      <p:sp>
        <p:nvSpPr>
          <p:cNvPr id="6" name="Rectangle 3">
            <a:extLst>
              <a:ext uri="{FF2B5EF4-FFF2-40B4-BE49-F238E27FC236}">
                <a16:creationId xmlns:a16="http://schemas.microsoft.com/office/drawing/2014/main" id="{9F1B7D55-3500-431C-B247-D7B549D53E9E}"/>
              </a:ext>
            </a:extLst>
          </p:cNvPr>
          <p:cNvSpPr>
            <a:spLocks noChangeArrowheads="1"/>
          </p:cNvSpPr>
          <p:nvPr/>
        </p:nvSpPr>
        <p:spPr bwMode="auto">
          <a:xfrm>
            <a:off x="1328620" y="4961112"/>
            <a:ext cx="10025180" cy="529582"/>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CCCC"/>
                </a:solidFill>
                <a:effectLst/>
                <a:latin typeface="Consolas" panose="020B0609020204030204" pitchFamily="49" charset="0"/>
              </a:rPr>
              <a:t>&lt;</a:t>
            </a:r>
            <a:r>
              <a:rPr kumimoji="0" lang="en-US" altLang="en-US" sz="2400" b="0" i="0" u="none" strike="noStrike" cap="none" normalizeH="0" baseline="0" dirty="0">
                <a:ln>
                  <a:noFill/>
                </a:ln>
                <a:solidFill>
                  <a:srgbClr val="E2777A"/>
                </a:solidFill>
                <a:effectLst/>
                <a:latin typeface="Consolas" panose="020B0609020204030204" pitchFamily="49" charset="0"/>
              </a:rPr>
              <a:t>input type</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7EC699"/>
                </a:solidFill>
                <a:effectLst/>
                <a:latin typeface="Consolas" panose="020B0609020204030204" pitchFamily="49" charset="0"/>
              </a:rPr>
              <a:t>text</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E2777A"/>
                </a:solidFill>
                <a:effectLst/>
                <a:latin typeface="Consolas" panose="020B0609020204030204" pitchFamily="49" charset="0"/>
              </a:rPr>
              <a:t> name</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7EC699"/>
                </a:solidFill>
                <a:effectLst/>
                <a:latin typeface="Consolas" panose="020B0609020204030204" pitchFamily="49" charset="0"/>
              </a:rPr>
              <a:t>username</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E2777A"/>
                </a:solidFill>
                <a:effectLst/>
                <a:latin typeface="Consolas" panose="020B0609020204030204" pitchFamily="49" charset="0"/>
              </a:rPr>
              <a:t> pattern</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7EC699"/>
                </a:solidFill>
                <a:effectLst/>
                <a:latin typeface="Consolas" panose="020B0609020204030204" pitchFamily="49" charset="0"/>
              </a:rPr>
              <a:t>[a-</a:t>
            </a:r>
            <a:r>
              <a:rPr kumimoji="0" lang="en-US" altLang="en-US" sz="2400" b="0" i="0" u="none" strike="noStrike" cap="none" normalizeH="0" baseline="0" dirty="0" err="1">
                <a:ln>
                  <a:noFill/>
                </a:ln>
                <a:solidFill>
                  <a:srgbClr val="7EC699"/>
                </a:solidFill>
                <a:effectLst/>
                <a:latin typeface="Consolas" panose="020B0609020204030204" pitchFamily="49" charset="0"/>
              </a:rPr>
              <a:t>zA</a:t>
            </a:r>
            <a:r>
              <a:rPr kumimoji="0" lang="en-US" altLang="en-US" sz="2400" b="0" i="0" u="none" strike="noStrike" cap="none" normalizeH="0" baseline="0" dirty="0">
                <a:ln>
                  <a:noFill/>
                </a:ln>
                <a:solidFill>
                  <a:srgbClr val="7EC699"/>
                </a:solidFill>
                <a:effectLst/>
                <a:latin typeface="Consolas" panose="020B0609020204030204" pitchFamily="49" charset="0"/>
              </a:rPr>
              <a:t>-Z]{8}</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E2777A"/>
                </a:solidFill>
                <a:effectLst/>
                <a:latin typeface="Consolas" panose="020B0609020204030204" pitchFamily="49" charset="0"/>
              </a:rPr>
              <a:t> </a:t>
            </a:r>
            <a:r>
              <a:rPr kumimoji="0" lang="en-US" altLang="en-US" sz="2400" b="0" i="0" u="none" strike="noStrike" cap="none" normalizeH="0" baseline="0" dirty="0">
                <a:ln>
                  <a:noFill/>
                </a:ln>
                <a:solidFill>
                  <a:srgbClr val="CCCCCC"/>
                </a:solidFill>
                <a:effectLst/>
                <a:latin typeface="Consolas" panose="020B0609020204030204" pitchFamily="49" charset="0"/>
              </a:rPr>
              <a:t>/&gt;</a:t>
            </a:r>
            <a:endParaRPr kumimoji="0" lang="en-US" altLang="en-US" sz="3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26354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5488-5C72-4CAF-9778-6C0CA1C9C63B}"/>
              </a:ext>
            </a:extLst>
          </p:cNvPr>
          <p:cNvSpPr>
            <a:spLocks noGrp="1"/>
          </p:cNvSpPr>
          <p:nvPr>
            <p:ph type="title"/>
          </p:nvPr>
        </p:nvSpPr>
        <p:spPr/>
        <p:txBody>
          <a:bodyPr/>
          <a:lstStyle/>
          <a:p>
            <a:r>
              <a:rPr lang="en-US" dirty="0"/>
              <a:t>Form validation</a:t>
            </a:r>
          </a:p>
        </p:txBody>
      </p:sp>
      <p:sp>
        <p:nvSpPr>
          <p:cNvPr id="3" name="Content Placeholder 2">
            <a:extLst>
              <a:ext uri="{FF2B5EF4-FFF2-40B4-BE49-F238E27FC236}">
                <a16:creationId xmlns:a16="http://schemas.microsoft.com/office/drawing/2014/main" id="{C70C0537-AA75-4A79-B510-9098260785E0}"/>
              </a:ext>
            </a:extLst>
          </p:cNvPr>
          <p:cNvSpPr>
            <a:spLocks noGrp="1"/>
          </p:cNvSpPr>
          <p:nvPr>
            <p:ph idx="1"/>
          </p:nvPr>
        </p:nvSpPr>
        <p:spPr>
          <a:xfrm>
            <a:off x="838200" y="1825625"/>
            <a:ext cx="10515600" cy="2680316"/>
          </a:xfrm>
        </p:spPr>
        <p:txBody>
          <a:bodyPr>
            <a:normAutofit/>
          </a:bodyPr>
          <a:lstStyle/>
          <a:p>
            <a:r>
              <a:rPr lang="en-US" dirty="0"/>
              <a:t>Enforce a specific format</a:t>
            </a:r>
          </a:p>
          <a:p>
            <a:pPr lvl="1"/>
            <a:r>
              <a:rPr lang="en-US" dirty="0"/>
              <a:t>I described the type="email" field above. It automatically validates the email address according to a format set in the specification.</a:t>
            </a:r>
          </a:p>
          <a:p>
            <a:pPr lvl="1"/>
            <a:r>
              <a:rPr lang="en-US" dirty="0"/>
              <a:t>In the type="number" field, I mentioned the min and max attribute to limit values entered to an interval.</a:t>
            </a:r>
          </a:p>
          <a:p>
            <a:pPr lvl="1"/>
            <a:r>
              <a:rPr lang="en-US" dirty="0"/>
              <a:t>The pattern attribute gives you the ability to set a regular expression to validate the value against.</a:t>
            </a:r>
          </a:p>
        </p:txBody>
      </p:sp>
      <p:sp>
        <p:nvSpPr>
          <p:cNvPr id="4" name="Rectangle 2">
            <a:extLst>
              <a:ext uri="{FF2B5EF4-FFF2-40B4-BE49-F238E27FC236}">
                <a16:creationId xmlns:a16="http://schemas.microsoft.com/office/drawing/2014/main" id="{8DF383FD-78F2-43C8-9E25-A5309393F1C4}"/>
              </a:ext>
            </a:extLst>
          </p:cNvPr>
          <p:cNvSpPr>
            <a:spLocks noChangeArrowheads="1"/>
          </p:cNvSpPr>
          <p:nvPr/>
        </p:nvSpPr>
        <p:spPr bwMode="auto">
          <a:xfrm>
            <a:off x="573655" y="5128181"/>
            <a:ext cx="11044690" cy="529582"/>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CCCC"/>
                </a:solidFill>
                <a:effectLst/>
                <a:latin typeface="Consolas" panose="020B0609020204030204" pitchFamily="49" charset="0"/>
              </a:rPr>
              <a:t>&lt;</a:t>
            </a:r>
            <a:r>
              <a:rPr kumimoji="0" lang="en-US" altLang="en-US" sz="2400" b="0" i="0" u="none" strike="noStrike" cap="none" normalizeH="0" baseline="0" dirty="0">
                <a:ln>
                  <a:noFill/>
                </a:ln>
                <a:solidFill>
                  <a:srgbClr val="E2777A"/>
                </a:solidFill>
                <a:effectLst/>
                <a:latin typeface="Consolas" panose="020B0609020204030204" pitchFamily="49" charset="0"/>
              </a:rPr>
              <a:t>input type</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7EC699"/>
                </a:solidFill>
                <a:effectLst/>
                <a:latin typeface="Consolas" panose="020B0609020204030204" pitchFamily="49" charset="0"/>
              </a:rPr>
              <a:t>file</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E2777A"/>
                </a:solidFill>
                <a:effectLst/>
                <a:latin typeface="Consolas" panose="020B0609020204030204" pitchFamily="49" charset="0"/>
              </a:rPr>
              <a:t> name</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7EC699"/>
                </a:solidFill>
                <a:effectLst/>
                <a:latin typeface="Consolas" panose="020B0609020204030204" pitchFamily="49" charset="0"/>
              </a:rPr>
              <a:t>documents</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E2777A"/>
                </a:solidFill>
                <a:effectLst/>
                <a:latin typeface="Consolas" panose="020B0609020204030204" pitchFamily="49" charset="0"/>
              </a:rPr>
              <a:t> accept</a:t>
            </a:r>
            <a:r>
              <a:rPr kumimoji="0" lang="en-US" altLang="en-US" sz="2400" b="0" i="0" u="none" strike="noStrike" cap="none" normalizeH="0" baseline="0" dirty="0">
                <a:ln>
                  <a:noFill/>
                </a:ln>
                <a:solidFill>
                  <a:srgbClr val="CCCCCC"/>
                </a:solidFill>
                <a:effectLst/>
                <a:latin typeface="Consolas" panose="020B0609020204030204" pitchFamily="49" charset="0"/>
              </a:rPr>
              <a:t>="</a:t>
            </a:r>
            <a:r>
              <a:rPr kumimoji="0" lang="en-US" altLang="en-US" sz="2400" b="0" i="0" u="none" strike="noStrike" cap="none" normalizeH="0" baseline="0" dirty="0">
                <a:ln>
                  <a:noFill/>
                </a:ln>
                <a:solidFill>
                  <a:srgbClr val="7EC699"/>
                </a:solidFill>
                <a:effectLst/>
                <a:latin typeface="Consolas" panose="020B0609020204030204" pitchFamily="49" charset="0"/>
              </a:rPr>
              <a:t>.jpg, .jpeg, .</a:t>
            </a:r>
            <a:r>
              <a:rPr kumimoji="0" lang="en-US" altLang="en-US" sz="2400" b="0" i="0" u="none" strike="noStrike" cap="none" normalizeH="0" baseline="0" dirty="0" err="1">
                <a:ln>
                  <a:noFill/>
                </a:ln>
                <a:solidFill>
                  <a:srgbClr val="7EC699"/>
                </a:solidFill>
                <a:effectLst/>
                <a:latin typeface="Consolas" panose="020B0609020204030204" pitchFamily="49" charset="0"/>
              </a:rPr>
              <a:t>png</a:t>
            </a:r>
            <a:r>
              <a:rPr kumimoji="0" lang="en-US" altLang="en-US" sz="2400" b="0" i="0" u="none" strike="noStrike" cap="none" normalizeH="0" baseline="0" dirty="0">
                <a:ln>
                  <a:noFill/>
                </a:ln>
                <a:solidFill>
                  <a:srgbClr val="CCCCCC"/>
                </a:solidFill>
                <a:effectLst/>
                <a:latin typeface="Consolas" panose="020B0609020204030204" pitchFamily="49" charset="0"/>
              </a:rPr>
              <a:t>"&gt;</a:t>
            </a:r>
            <a:endParaRPr kumimoji="0" lang="en-US" altLang="en-US" sz="3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5602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421A8D69-5197-4FC8-8980-59FB20DF62F2}"/>
              </a:ext>
            </a:extLst>
          </p:cNvPr>
          <p:cNvSpPr txBox="1"/>
          <p:nvPr/>
        </p:nvSpPr>
        <p:spPr>
          <a:xfrm>
            <a:off x="572350" y="1213580"/>
            <a:ext cx="3867281" cy="407676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chemeClr val="bg1"/>
                </a:solidFill>
                <a:latin typeface="+mj-lt"/>
                <a:ea typeface="+mj-ea"/>
                <a:cs typeface="+mj-cs"/>
              </a:rPr>
              <a:t>The goal of this training is to equip learners with the unique skills they need to build and develop great websites and applications. </a:t>
            </a:r>
          </a:p>
        </p:txBody>
      </p:sp>
      <p:graphicFrame>
        <p:nvGraphicFramePr>
          <p:cNvPr id="11" name="TextBox 4">
            <a:extLst>
              <a:ext uri="{FF2B5EF4-FFF2-40B4-BE49-F238E27FC236}">
                <a16:creationId xmlns:a16="http://schemas.microsoft.com/office/drawing/2014/main" id="{9AF82679-51F8-4F56-B9CE-5906FE71F156}"/>
              </a:ext>
            </a:extLst>
          </p:cNvPr>
          <p:cNvGraphicFramePr/>
          <p:nvPr>
            <p:extLst>
              <p:ext uri="{D42A27DB-BD31-4B8C-83A1-F6EECF244321}">
                <p14:modId xmlns:p14="http://schemas.microsoft.com/office/powerpoint/2010/main" val="2238448850"/>
              </p:ext>
            </p:extLst>
          </p:nvPr>
        </p:nvGraphicFramePr>
        <p:xfrm>
          <a:off x="5166985" y="567559"/>
          <a:ext cx="6588691" cy="5632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236000C0-4A9C-4155-9AA8-4DF0CEC99696}"/>
              </a:ext>
            </a:extLst>
          </p:cNvPr>
          <p:cNvSpPr txBox="1"/>
          <p:nvPr/>
        </p:nvSpPr>
        <p:spPr>
          <a:xfrm>
            <a:off x="6262851" y="118925"/>
            <a:ext cx="4583825" cy="369332"/>
          </a:xfrm>
          <a:prstGeom prst="rect">
            <a:avLst/>
          </a:prstGeom>
          <a:noFill/>
        </p:spPr>
        <p:txBody>
          <a:bodyPr wrap="square">
            <a:spAutoFit/>
          </a:bodyPr>
          <a:lstStyle/>
          <a:p>
            <a:pPr lvl="0"/>
            <a:r>
              <a:rPr lang="en-US" dirty="0"/>
              <a:t>At the end of this session we will be able to:</a:t>
            </a:r>
          </a:p>
        </p:txBody>
      </p:sp>
    </p:spTree>
    <p:extLst>
      <p:ext uri="{BB962C8B-B14F-4D97-AF65-F5344CB8AC3E}">
        <p14:creationId xmlns:p14="http://schemas.microsoft.com/office/powerpoint/2010/main" val="4042420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D23F-A4C9-494F-9A77-07804B036E49}"/>
              </a:ext>
            </a:extLst>
          </p:cNvPr>
          <p:cNvSpPr>
            <a:spLocks noGrp="1"/>
          </p:cNvSpPr>
          <p:nvPr>
            <p:ph type="title"/>
          </p:nvPr>
        </p:nvSpPr>
        <p:spPr>
          <a:xfrm>
            <a:off x="1653363" y="365760"/>
            <a:ext cx="9367203" cy="1188720"/>
          </a:xfrm>
        </p:spPr>
        <p:txBody>
          <a:bodyPr>
            <a:normAutofit/>
          </a:bodyPr>
          <a:lstStyle/>
          <a:p>
            <a:r>
              <a:rPr lang="en-US"/>
              <a:t>The &lt;label&gt; Element</a:t>
            </a:r>
            <a:endParaRPr lang="en-US" dirty="0"/>
          </a:p>
        </p:txBody>
      </p:sp>
      <p:sp>
        <p:nvSpPr>
          <p:cNvPr id="23"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D389C8C-5DEA-42A3-BA5D-DF4E21B2B387}"/>
              </a:ext>
            </a:extLst>
          </p:cNvPr>
          <p:cNvSpPr>
            <a:spLocks noGrp="1"/>
          </p:cNvSpPr>
          <p:nvPr>
            <p:ph idx="1"/>
          </p:nvPr>
        </p:nvSpPr>
        <p:spPr>
          <a:xfrm>
            <a:off x="1653363" y="1920240"/>
            <a:ext cx="10281962" cy="4769318"/>
          </a:xfrm>
        </p:spPr>
        <p:txBody>
          <a:bodyPr anchor="t">
            <a:normAutofit lnSpcReduction="10000"/>
          </a:bodyPr>
          <a:lstStyle/>
          <a:p>
            <a:pPr algn="just"/>
            <a:r>
              <a:rPr lang="en-US" sz="2400" dirty="0"/>
              <a:t>For usability and accessibility, we include an explicit label for each form control. </a:t>
            </a:r>
          </a:p>
          <a:p>
            <a:pPr algn="just"/>
            <a:endParaRPr lang="en-US" sz="2400" dirty="0"/>
          </a:p>
          <a:p>
            <a:pPr marL="0" indent="0" algn="ctr">
              <a:buNone/>
            </a:pPr>
            <a:r>
              <a:rPr lang="nn-NO" sz="2400" dirty="0">
                <a:solidFill>
                  <a:srgbClr val="FF0000"/>
                </a:solidFill>
              </a:rPr>
              <a:t> &lt;label for="userName"&gt;UserName&lt;/label&gt;</a:t>
            </a:r>
          </a:p>
          <a:p>
            <a:pPr marL="0" indent="0" algn="just">
              <a:buNone/>
            </a:pPr>
            <a:endParaRPr lang="en-US" sz="2400" dirty="0"/>
          </a:p>
          <a:p>
            <a:pPr algn="just"/>
            <a:r>
              <a:rPr lang="en-US" sz="2400" dirty="0"/>
              <a:t>Note the use of the for attribute on all &lt;label&gt; elements, which takes as its value the </a:t>
            </a:r>
            <a:r>
              <a:rPr lang="en-US" sz="2400" b="1" u="sng" dirty="0"/>
              <a:t>id</a:t>
            </a:r>
            <a:r>
              <a:rPr lang="en-US" sz="2400" dirty="0"/>
              <a:t> of the form control with which it is associated — this is how you associate a form control with its label.</a:t>
            </a:r>
          </a:p>
          <a:p>
            <a:pPr algn="just"/>
            <a:endParaRPr lang="en-US" sz="2400" dirty="0"/>
          </a:p>
          <a:p>
            <a:pPr algn="just"/>
            <a:r>
              <a:rPr lang="en-US" sz="2400" dirty="0"/>
              <a:t>There is great benefit to doing this — it associates the label with the form control, enabling mouse, trackpad, and touch device users to click on the label to activate the corresponding control, and it also provides an accessible name for screen readers to read out to their users.</a:t>
            </a:r>
          </a:p>
        </p:txBody>
      </p:sp>
    </p:spTree>
    <p:extLst>
      <p:ext uri="{BB962C8B-B14F-4D97-AF65-F5344CB8AC3E}">
        <p14:creationId xmlns:p14="http://schemas.microsoft.com/office/powerpoint/2010/main" val="3044870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3D23F-A4C9-494F-9A77-07804B036E49}"/>
              </a:ext>
            </a:extLst>
          </p:cNvPr>
          <p:cNvSpPr>
            <a:spLocks noGrp="1"/>
          </p:cNvSpPr>
          <p:nvPr>
            <p:ph type="title"/>
          </p:nvPr>
        </p:nvSpPr>
        <p:spPr>
          <a:xfrm>
            <a:off x="594360" y="339117"/>
            <a:ext cx="11003280" cy="1619890"/>
          </a:xfrm>
        </p:spPr>
        <p:txBody>
          <a:bodyPr anchor="ctr">
            <a:normAutofit/>
          </a:bodyPr>
          <a:lstStyle/>
          <a:p>
            <a:r>
              <a:rPr lang="en-US" sz="4200"/>
              <a:t>ID VS NAME</a:t>
            </a:r>
          </a:p>
        </p:txBody>
      </p:sp>
      <p:grpSp>
        <p:nvGrpSpPr>
          <p:cNvPr id="35" name="Group 34">
            <a:extLst>
              <a:ext uri="{FF2B5EF4-FFF2-40B4-BE49-F238E27FC236}">
                <a16:creationId xmlns:a16="http://schemas.microsoft.com/office/drawing/2014/main" id="{5B725D86-3DE6-4E0C-851E-E1DD45A555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2761488"/>
            <a:chExt cx="242107" cy="1340860"/>
          </a:xfrm>
        </p:grpSpPr>
        <p:sp>
          <p:nvSpPr>
            <p:cNvPr id="36" name="Rectangle 2">
              <a:extLst>
                <a:ext uri="{FF2B5EF4-FFF2-40B4-BE49-F238E27FC236}">
                  <a16:creationId xmlns:a16="http://schemas.microsoft.com/office/drawing/2014/main" id="{62CAEF33-636F-4036-BA69-CC3BF78EF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2CF76BD1-5BDD-4678-B22A-5B8AA3AA8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
              <a:extLst>
                <a:ext uri="{FF2B5EF4-FFF2-40B4-BE49-F238E27FC236}">
                  <a16:creationId xmlns:a16="http://schemas.microsoft.com/office/drawing/2014/main" id="{ABE7D26F-5EBA-426E-AFD4-595BDB976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59">
              <a:extLst>
                <a:ext uri="{FF2B5EF4-FFF2-40B4-BE49-F238E27FC236}">
                  <a16:creationId xmlns:a16="http://schemas.microsoft.com/office/drawing/2014/main" id="{1C38FEF4-B27D-4FD4-A92F-06E9A93C1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
              <a:extLst>
                <a:ext uri="{FF2B5EF4-FFF2-40B4-BE49-F238E27FC236}">
                  <a16:creationId xmlns:a16="http://schemas.microsoft.com/office/drawing/2014/main" id="{BF628E95-8FC2-46E9-A49C-892578948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59">
              <a:extLst>
                <a:ext uri="{FF2B5EF4-FFF2-40B4-BE49-F238E27FC236}">
                  <a16:creationId xmlns:a16="http://schemas.microsoft.com/office/drawing/2014/main" id="{883796CB-BD1E-4C41-B439-1E68E41D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2459FE16-46F6-4E64-995D-9DAE6A206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0C2227DA-24BF-437C-867E-5BBD6824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
              <a:extLst>
                <a:ext uri="{FF2B5EF4-FFF2-40B4-BE49-F238E27FC236}">
                  <a16:creationId xmlns:a16="http://schemas.microsoft.com/office/drawing/2014/main" id="{53ADF932-1963-444E-9123-3739999A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191AF4E7-7CE7-43B3-B7C2-1191242AF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
              <a:extLst>
                <a:ext uri="{FF2B5EF4-FFF2-40B4-BE49-F238E27FC236}">
                  <a16:creationId xmlns:a16="http://schemas.microsoft.com/office/drawing/2014/main" id="{6C3E0E02-B374-4D57-B3DE-4F82C0465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59">
              <a:extLst>
                <a:ext uri="{FF2B5EF4-FFF2-40B4-BE49-F238E27FC236}">
                  <a16:creationId xmlns:a16="http://schemas.microsoft.com/office/drawing/2014/main" id="{1D60AD3C-01C0-4142-858C-EBB4365DB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
              <a:extLst>
                <a:ext uri="{FF2B5EF4-FFF2-40B4-BE49-F238E27FC236}">
                  <a16:creationId xmlns:a16="http://schemas.microsoft.com/office/drawing/2014/main" id="{1F127BCA-309A-448D-9D9E-F94C259AF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9">
              <a:extLst>
                <a:ext uri="{FF2B5EF4-FFF2-40B4-BE49-F238E27FC236}">
                  <a16:creationId xmlns:a16="http://schemas.microsoft.com/office/drawing/2014/main" id="{15E70E66-4DE0-4B7A-ACB4-CB5BD017D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2">
              <a:extLst>
                <a:ext uri="{FF2B5EF4-FFF2-40B4-BE49-F238E27FC236}">
                  <a16:creationId xmlns:a16="http://schemas.microsoft.com/office/drawing/2014/main" id="{479AB281-5F89-473E-B48F-7528329C2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9">
              <a:extLst>
                <a:ext uri="{FF2B5EF4-FFF2-40B4-BE49-F238E27FC236}">
                  <a16:creationId xmlns:a16="http://schemas.microsoft.com/office/drawing/2014/main" id="{D3B6C99C-8B14-479D-96E1-F0E8D1AFB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
              <a:extLst>
                <a:ext uri="{FF2B5EF4-FFF2-40B4-BE49-F238E27FC236}">
                  <a16:creationId xmlns:a16="http://schemas.microsoft.com/office/drawing/2014/main" id="{272CAA8A-0050-4E07-BC38-9189ACF1A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809F8414-1980-430C-BD54-DD7126F51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
              <a:extLst>
                <a:ext uri="{FF2B5EF4-FFF2-40B4-BE49-F238E27FC236}">
                  <a16:creationId xmlns:a16="http://schemas.microsoft.com/office/drawing/2014/main" id="{B74D5608-4AC7-4553-A124-AC41DCDD6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9">
              <a:extLst>
                <a:ext uri="{FF2B5EF4-FFF2-40B4-BE49-F238E27FC236}">
                  <a16:creationId xmlns:a16="http://schemas.microsoft.com/office/drawing/2014/main" id="{4C045074-9A3D-4075-BE06-7CD4A6EFF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7B3A63C3-7497-4021-8C4B-389EE58C126E}"/>
              </a:ext>
            </a:extLst>
          </p:cNvPr>
          <p:cNvGraphicFramePr>
            <a:graphicFrameLocks noGrp="1"/>
          </p:cNvGraphicFramePr>
          <p:nvPr>
            <p:ph idx="1"/>
            <p:extLst>
              <p:ext uri="{D42A27DB-BD31-4B8C-83A1-F6EECF244321}">
                <p14:modId xmlns:p14="http://schemas.microsoft.com/office/powerpoint/2010/main" val="3213184584"/>
              </p:ext>
            </p:extLst>
          </p:nvPr>
        </p:nvGraphicFramePr>
        <p:xfrm>
          <a:off x="446317" y="1306193"/>
          <a:ext cx="11296318" cy="5507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930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4" name="Rectangle 73">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3D23F-A4C9-494F-9A77-07804B036E49}"/>
              </a:ext>
            </a:extLst>
          </p:cNvPr>
          <p:cNvSpPr>
            <a:spLocks noGrp="1"/>
          </p:cNvSpPr>
          <p:nvPr>
            <p:ph type="title"/>
          </p:nvPr>
        </p:nvSpPr>
        <p:spPr>
          <a:xfrm>
            <a:off x="838198" y="547815"/>
            <a:ext cx="5167185" cy="1680519"/>
          </a:xfrm>
        </p:spPr>
        <p:txBody>
          <a:bodyPr>
            <a:normAutofit/>
          </a:bodyPr>
          <a:lstStyle/>
          <a:p>
            <a:r>
              <a:rPr lang="en-US" sz="4000"/>
              <a:t>The &lt;select&gt; Element</a:t>
            </a:r>
            <a:endParaRPr lang="en-US" sz="4000" dirty="0"/>
          </a:p>
        </p:txBody>
      </p:sp>
      <p:sp>
        <p:nvSpPr>
          <p:cNvPr id="3" name="Content Placeholder 2">
            <a:extLst>
              <a:ext uri="{FF2B5EF4-FFF2-40B4-BE49-F238E27FC236}">
                <a16:creationId xmlns:a16="http://schemas.microsoft.com/office/drawing/2014/main" id="{1D389C8C-5DEA-42A3-BA5D-DF4E21B2B387}"/>
              </a:ext>
            </a:extLst>
          </p:cNvPr>
          <p:cNvSpPr>
            <a:spLocks noGrp="1"/>
          </p:cNvSpPr>
          <p:nvPr>
            <p:ph idx="1"/>
          </p:nvPr>
        </p:nvSpPr>
        <p:spPr>
          <a:xfrm>
            <a:off x="6186619" y="547815"/>
            <a:ext cx="5178960" cy="1680519"/>
          </a:xfrm>
        </p:spPr>
        <p:txBody>
          <a:bodyPr anchor="ctr">
            <a:normAutofit/>
          </a:bodyPr>
          <a:lstStyle/>
          <a:p>
            <a:r>
              <a:rPr lang="en-US" sz="1900"/>
              <a:t>The &lt;select&gt; element defines a drop-down list.</a:t>
            </a:r>
          </a:p>
          <a:p>
            <a:endParaRPr lang="en-US" sz="1900"/>
          </a:p>
          <a:p>
            <a:r>
              <a:rPr lang="en-US" sz="1900"/>
              <a:t>The &lt;option&gt; elements defines an option that can be selected.</a:t>
            </a:r>
          </a:p>
        </p:txBody>
      </p:sp>
      <p:pic>
        <p:nvPicPr>
          <p:cNvPr id="7170" name="Picture 2" descr="Create Sortable Tables in WordPress Front-end - Kvcodes">
            <a:extLst>
              <a:ext uri="{FF2B5EF4-FFF2-40B4-BE49-F238E27FC236}">
                <a16:creationId xmlns:a16="http://schemas.microsoft.com/office/drawing/2014/main" id="{BAD782E5-ECF7-4705-A5B1-FABD9EB3C3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34"/>
          <a:stretch/>
        </p:blipFill>
        <p:spPr bwMode="auto">
          <a:xfrm>
            <a:off x="1405907" y="2286757"/>
            <a:ext cx="4031767" cy="371114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Bootstrap Chosen AutoComplete Select Box For Bootstrap - HTML Lion">
            <a:extLst>
              <a:ext uri="{FF2B5EF4-FFF2-40B4-BE49-F238E27FC236}">
                <a16:creationId xmlns:a16="http://schemas.microsoft.com/office/drawing/2014/main" id="{71254E50-7BBD-41B8-9FF6-70FDAF9EEB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04" r="11975"/>
          <a:stretch/>
        </p:blipFill>
        <p:spPr bwMode="auto">
          <a:xfrm>
            <a:off x="7091782" y="2228334"/>
            <a:ext cx="3443061" cy="37111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58D3046-AF34-4C66-B9C5-06219DF132A7}"/>
              </a:ext>
            </a:extLst>
          </p:cNvPr>
          <p:cNvSpPr txBox="1"/>
          <p:nvPr/>
        </p:nvSpPr>
        <p:spPr>
          <a:xfrm>
            <a:off x="2719136" y="6307574"/>
            <a:ext cx="6753727" cy="369332"/>
          </a:xfrm>
          <a:prstGeom prst="rect">
            <a:avLst/>
          </a:prstGeom>
          <a:noFill/>
        </p:spPr>
        <p:txBody>
          <a:bodyPr wrap="square">
            <a:spAutoFit/>
          </a:bodyPr>
          <a:lstStyle/>
          <a:p>
            <a:pPr>
              <a:spcAft>
                <a:spcPts val="600"/>
              </a:spcAft>
            </a:pPr>
            <a:r>
              <a:rPr lang="en-US" dirty="0"/>
              <a:t>https://www.w3schools.com/code/tryit.asp?filename=GJ6A9064TOET</a:t>
            </a:r>
          </a:p>
        </p:txBody>
      </p:sp>
    </p:spTree>
    <p:extLst>
      <p:ext uri="{BB962C8B-B14F-4D97-AF65-F5344CB8AC3E}">
        <p14:creationId xmlns:p14="http://schemas.microsoft.com/office/powerpoint/2010/main" val="1811846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3D23F-A4C9-494F-9A77-07804B036E49}"/>
              </a:ext>
            </a:extLst>
          </p:cNvPr>
          <p:cNvSpPr>
            <a:spLocks noGrp="1"/>
          </p:cNvSpPr>
          <p:nvPr>
            <p:ph type="title"/>
          </p:nvPr>
        </p:nvSpPr>
        <p:spPr>
          <a:xfrm>
            <a:off x="648929" y="557190"/>
            <a:ext cx="5170852" cy="1671564"/>
          </a:xfrm>
        </p:spPr>
        <p:txBody>
          <a:bodyPr vert="horz" lIns="91440" tIns="45720" rIns="91440" bIns="45720" rtlCol="0" anchor="ctr">
            <a:normAutofit/>
          </a:bodyPr>
          <a:lstStyle/>
          <a:p>
            <a:r>
              <a:rPr lang="en-US" sz="4000" dirty="0"/>
              <a:t>The &lt;select&gt; Element</a:t>
            </a:r>
          </a:p>
        </p:txBody>
      </p:sp>
      <p:sp>
        <p:nvSpPr>
          <p:cNvPr id="13" name="TextBox 12">
            <a:extLst>
              <a:ext uri="{FF2B5EF4-FFF2-40B4-BE49-F238E27FC236}">
                <a16:creationId xmlns:a16="http://schemas.microsoft.com/office/drawing/2014/main" id="{99E8B719-F04C-4982-AFC3-DC8DD9FE5C60}"/>
              </a:ext>
            </a:extLst>
          </p:cNvPr>
          <p:cNvSpPr txBox="1"/>
          <p:nvPr/>
        </p:nvSpPr>
        <p:spPr>
          <a:xfrm>
            <a:off x="648929" y="2398030"/>
            <a:ext cx="6753727" cy="2735444"/>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dirty="0"/>
              <a:t>By default, the first item in the drop-down list is selected.</a:t>
            </a:r>
          </a:p>
          <a:p>
            <a:pPr marL="342900" indent="-228600">
              <a:lnSpc>
                <a:spcPct val="90000"/>
              </a:lnSpc>
              <a:spcAft>
                <a:spcPts val="600"/>
              </a:spcAft>
              <a:buFont typeface="Arial" panose="020B0604020202020204" pitchFamily="34" charset="0"/>
              <a:buChar char="•"/>
            </a:pPr>
            <a:endParaRPr lang="en-US" sz="2000" dirty="0"/>
          </a:p>
          <a:p>
            <a:pPr marL="342900" indent="-228600">
              <a:lnSpc>
                <a:spcPct val="90000"/>
              </a:lnSpc>
              <a:spcAft>
                <a:spcPts val="600"/>
              </a:spcAft>
              <a:buFont typeface="Arial" panose="020B0604020202020204" pitchFamily="34" charset="0"/>
              <a:buChar char="•"/>
            </a:pPr>
            <a:r>
              <a:rPr lang="en-US" sz="2000" dirty="0"/>
              <a:t>To define a pre-selected option, add the selected attribute to the option</a:t>
            </a:r>
          </a:p>
          <a:p>
            <a:pPr marL="342900" indent="-228600">
              <a:lnSpc>
                <a:spcPct val="90000"/>
              </a:lnSpc>
              <a:spcAft>
                <a:spcPts val="600"/>
              </a:spcAft>
              <a:buFont typeface="Arial" panose="020B0604020202020204" pitchFamily="34" charset="0"/>
              <a:buChar char="•"/>
            </a:pPr>
            <a:endParaRPr lang="en-US" sz="2000" dirty="0"/>
          </a:p>
          <a:p>
            <a:pPr marL="342900" indent="-228600">
              <a:lnSpc>
                <a:spcPct val="90000"/>
              </a:lnSpc>
              <a:spcAft>
                <a:spcPts val="600"/>
              </a:spcAft>
              <a:buFont typeface="Arial" panose="020B0604020202020204" pitchFamily="34" charset="0"/>
              <a:buChar char="•"/>
            </a:pPr>
            <a:r>
              <a:rPr lang="en-US" sz="2000" dirty="0"/>
              <a:t>Use the size attribute to specify the number of visible values</a:t>
            </a:r>
          </a:p>
        </p:txBody>
      </p:sp>
      <p:pic>
        <p:nvPicPr>
          <p:cNvPr id="7170" name="Picture 2" descr="Create Sortable Tables in WordPress Front-end - Kvcodes">
            <a:extLst>
              <a:ext uri="{FF2B5EF4-FFF2-40B4-BE49-F238E27FC236}">
                <a16:creationId xmlns:a16="http://schemas.microsoft.com/office/drawing/2014/main" id="{BAD782E5-ECF7-4705-A5B1-FABD9EB3C3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851" b="-2"/>
          <a:stretch/>
        </p:blipFill>
        <p:spPr bwMode="auto">
          <a:xfrm>
            <a:off x="7807937" y="1501278"/>
            <a:ext cx="3577942" cy="3855444"/>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58D3046-AF34-4C66-B9C5-06219DF132A7}"/>
              </a:ext>
            </a:extLst>
          </p:cNvPr>
          <p:cNvSpPr txBox="1"/>
          <p:nvPr/>
        </p:nvSpPr>
        <p:spPr>
          <a:xfrm>
            <a:off x="2719136" y="6307574"/>
            <a:ext cx="6753727" cy="369332"/>
          </a:xfrm>
          <a:prstGeom prst="rect">
            <a:avLst/>
          </a:prstGeom>
          <a:noFill/>
        </p:spPr>
        <p:txBody>
          <a:bodyPr wrap="square">
            <a:spAutoFit/>
          </a:bodyPr>
          <a:lstStyle/>
          <a:p>
            <a:pPr>
              <a:spcAft>
                <a:spcPts val="600"/>
              </a:spcAft>
            </a:pPr>
            <a:r>
              <a:rPr lang="en-US" dirty="0"/>
              <a:t>https://www.w3schools.com/code/tryit.asp?filename=GJ6A9064TOET</a:t>
            </a:r>
          </a:p>
        </p:txBody>
      </p:sp>
    </p:spTree>
    <p:extLst>
      <p:ext uri="{BB962C8B-B14F-4D97-AF65-F5344CB8AC3E}">
        <p14:creationId xmlns:p14="http://schemas.microsoft.com/office/powerpoint/2010/main" val="3375998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D23F-A4C9-494F-9A77-07804B036E49}"/>
              </a:ext>
            </a:extLst>
          </p:cNvPr>
          <p:cNvSpPr>
            <a:spLocks noGrp="1"/>
          </p:cNvSpPr>
          <p:nvPr>
            <p:ph type="title"/>
          </p:nvPr>
        </p:nvSpPr>
        <p:spPr>
          <a:xfrm>
            <a:off x="1653363" y="365760"/>
            <a:ext cx="9367203" cy="1188720"/>
          </a:xfrm>
        </p:spPr>
        <p:txBody>
          <a:bodyPr>
            <a:normAutofit/>
          </a:bodyPr>
          <a:lstStyle/>
          <a:p>
            <a:r>
              <a:rPr lang="en-US" dirty="0"/>
              <a:t>The &lt;button&gt; Element</a:t>
            </a:r>
          </a:p>
        </p:txBody>
      </p:sp>
      <p:sp>
        <p:nvSpPr>
          <p:cNvPr id="23"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D389C8C-5DEA-42A3-BA5D-DF4E21B2B387}"/>
              </a:ext>
            </a:extLst>
          </p:cNvPr>
          <p:cNvSpPr>
            <a:spLocks noGrp="1"/>
          </p:cNvSpPr>
          <p:nvPr>
            <p:ph idx="1"/>
          </p:nvPr>
        </p:nvSpPr>
        <p:spPr>
          <a:xfrm>
            <a:off x="1653363" y="2740130"/>
            <a:ext cx="9986187" cy="2747010"/>
          </a:xfrm>
        </p:spPr>
        <p:txBody>
          <a:bodyPr anchor="t">
            <a:normAutofit lnSpcReduction="10000"/>
          </a:bodyPr>
          <a:lstStyle/>
          <a:p>
            <a:pPr algn="just"/>
            <a:r>
              <a:rPr lang="en-US" dirty="0"/>
              <a:t>The &lt;button&gt; element also accepts a type attribute — this accepts one of three values: submit, reset, or button.</a:t>
            </a:r>
          </a:p>
          <a:p>
            <a:pPr algn="just"/>
            <a:endParaRPr lang="en-US" dirty="0"/>
          </a:p>
          <a:p>
            <a:pPr algn="just"/>
            <a:r>
              <a:rPr lang="en-US" dirty="0"/>
              <a:t>The main advantage of the &lt;button&gt; element is that the &lt;input&gt; element only allows plain text in its label whereas the &lt;button&gt; element allows full HTML content, allowing more complex, creative button content.</a:t>
            </a:r>
          </a:p>
        </p:txBody>
      </p:sp>
    </p:spTree>
    <p:extLst>
      <p:ext uri="{BB962C8B-B14F-4D97-AF65-F5344CB8AC3E}">
        <p14:creationId xmlns:p14="http://schemas.microsoft.com/office/powerpoint/2010/main" val="2137389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6" name="TextBox 5">
            <a:extLst>
              <a:ext uri="{FF2B5EF4-FFF2-40B4-BE49-F238E27FC236}">
                <a16:creationId xmlns:a16="http://schemas.microsoft.com/office/drawing/2014/main" id="{2F68DE65-114E-442C-B895-E17FA459F62F}"/>
              </a:ext>
            </a:extLst>
          </p:cNvPr>
          <p:cNvSpPr txBox="1"/>
          <p:nvPr/>
        </p:nvSpPr>
        <p:spPr>
          <a:xfrm>
            <a:off x="5974355" y="6048375"/>
            <a:ext cx="6217645" cy="736600"/>
          </a:xfrm>
          <a:prstGeom prst="rect">
            <a:avLst/>
          </a:prstGeom>
          <a:noFill/>
        </p:spPr>
        <p:txBody>
          <a:bodyPr wrap="square" anchor="t">
            <a:normAutofit/>
          </a:bodyPr>
          <a:lstStyle/>
          <a:p>
            <a:pPr>
              <a:lnSpc>
                <a:spcPct val="90000"/>
              </a:lnSpc>
              <a:spcAft>
                <a:spcPts val="600"/>
              </a:spcAft>
            </a:pPr>
            <a:r>
              <a:rPr lang="en-US" sz="2200" dirty="0"/>
              <a:t>https://www.w3schools.com/code/tryit.asp?filename=GJ69ZB2IYUHX</a:t>
            </a:r>
          </a:p>
        </p:txBody>
      </p:sp>
      <p:sp>
        <p:nvSpPr>
          <p:cNvPr id="2" name="Title 1">
            <a:extLst>
              <a:ext uri="{FF2B5EF4-FFF2-40B4-BE49-F238E27FC236}">
                <a16:creationId xmlns:a16="http://schemas.microsoft.com/office/drawing/2014/main" id="{0E686DFF-B746-4B82-9CE5-140F664D5505}"/>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Grouping Widgets </a:t>
            </a:r>
          </a:p>
        </p:txBody>
      </p:sp>
      <p:sp>
        <p:nvSpPr>
          <p:cNvPr id="3" name="Content Placeholder 2">
            <a:extLst>
              <a:ext uri="{FF2B5EF4-FFF2-40B4-BE49-F238E27FC236}">
                <a16:creationId xmlns:a16="http://schemas.microsoft.com/office/drawing/2014/main" id="{76785B85-04A3-4D15-A509-58A37C3C3BC4}"/>
              </a:ext>
            </a:extLst>
          </p:cNvPr>
          <p:cNvSpPr>
            <a:spLocks noGrp="1"/>
          </p:cNvSpPr>
          <p:nvPr>
            <p:ph idx="1"/>
          </p:nvPr>
        </p:nvSpPr>
        <p:spPr>
          <a:xfrm>
            <a:off x="4803661" y="962025"/>
            <a:ext cx="6853319" cy="4552949"/>
          </a:xfrm>
        </p:spPr>
        <p:txBody>
          <a:bodyPr wrap="square" anchor="t">
            <a:noAutofit/>
          </a:bodyPr>
          <a:lstStyle/>
          <a:p>
            <a:pPr algn="just"/>
            <a:r>
              <a:rPr lang="en-US" sz="2700" dirty="0"/>
              <a:t>The &lt;</a:t>
            </a:r>
            <a:r>
              <a:rPr lang="en-US" sz="2700" dirty="0" err="1"/>
              <a:t>fieldset</a:t>
            </a:r>
            <a:r>
              <a:rPr lang="en-US" sz="2700" dirty="0"/>
              <a:t>&gt; element is a convenient way to create groups of widgets that share the same purpose, for styling and semantic purposes. </a:t>
            </a:r>
          </a:p>
          <a:p>
            <a:pPr algn="just"/>
            <a:endParaRPr lang="en-US" sz="2700" dirty="0"/>
          </a:p>
          <a:p>
            <a:pPr algn="just"/>
            <a:r>
              <a:rPr lang="en-US" sz="2700" dirty="0"/>
              <a:t>You can label a &lt;</a:t>
            </a:r>
            <a:r>
              <a:rPr lang="en-US" sz="2700" dirty="0" err="1"/>
              <a:t>fieldset</a:t>
            </a:r>
            <a:r>
              <a:rPr lang="en-US" sz="2700" dirty="0"/>
              <a:t>&gt; by including a &lt;legend&gt; element just below the opening &lt;</a:t>
            </a:r>
            <a:r>
              <a:rPr lang="en-US" sz="2700" dirty="0" err="1"/>
              <a:t>fieldset</a:t>
            </a:r>
            <a:r>
              <a:rPr lang="en-US" sz="2700" dirty="0"/>
              <a:t>&gt; tag.</a:t>
            </a:r>
          </a:p>
          <a:p>
            <a:pPr algn="just"/>
            <a:endParaRPr lang="en-US" sz="2700" dirty="0"/>
          </a:p>
          <a:p>
            <a:pPr algn="just"/>
            <a:r>
              <a:rPr lang="en-US" sz="2700" dirty="0"/>
              <a:t> The text content of the &lt;legend&gt; formally describes the purpose of the &lt;</a:t>
            </a:r>
            <a:r>
              <a:rPr lang="en-US" sz="2700" dirty="0" err="1"/>
              <a:t>fieldset</a:t>
            </a:r>
            <a:r>
              <a:rPr lang="en-US" sz="2700" dirty="0"/>
              <a:t>&gt; it is included inside.</a:t>
            </a:r>
          </a:p>
        </p:txBody>
      </p:sp>
    </p:spTree>
    <p:extLst>
      <p:ext uri="{BB962C8B-B14F-4D97-AF65-F5344CB8AC3E}">
        <p14:creationId xmlns:p14="http://schemas.microsoft.com/office/powerpoint/2010/main" val="1938072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90D6-B04C-49AC-84D3-30361BCF570B}"/>
              </a:ext>
            </a:extLst>
          </p:cNvPr>
          <p:cNvSpPr>
            <a:spLocks noGrp="1"/>
          </p:cNvSpPr>
          <p:nvPr>
            <p:ph type="title"/>
          </p:nvPr>
        </p:nvSpPr>
        <p:spPr>
          <a:xfrm>
            <a:off x="1653363" y="365760"/>
            <a:ext cx="9367203" cy="1188720"/>
          </a:xfrm>
        </p:spPr>
        <p:txBody>
          <a:bodyPr>
            <a:normAutofit/>
          </a:bodyPr>
          <a:lstStyle/>
          <a:p>
            <a:r>
              <a:rPr lang="en-US"/>
              <a:t>Handle Form Data (on the server side)</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9D26D08-57F8-44A6-83BD-21D4D9C6D4DD}"/>
              </a:ext>
            </a:extLst>
          </p:cNvPr>
          <p:cNvSpPr>
            <a:spLocks noGrp="1"/>
          </p:cNvSpPr>
          <p:nvPr>
            <p:ph idx="1"/>
          </p:nvPr>
        </p:nvSpPr>
        <p:spPr>
          <a:xfrm>
            <a:off x="1653363" y="2176272"/>
            <a:ext cx="9367204" cy="4041648"/>
          </a:xfrm>
        </p:spPr>
        <p:txBody>
          <a:bodyPr anchor="t">
            <a:normAutofit fontScale="92500" lnSpcReduction="10000"/>
          </a:bodyPr>
          <a:lstStyle/>
          <a:p>
            <a:r>
              <a:rPr lang="en-US" sz="3200" dirty="0"/>
              <a:t>The &lt;form&gt; element defines where and how to send the data thanks to the action and method attributes.</a:t>
            </a:r>
          </a:p>
          <a:p>
            <a:endParaRPr lang="en-US" sz="3200" dirty="0"/>
          </a:p>
          <a:p>
            <a:r>
              <a:rPr lang="en-US" sz="3200" dirty="0"/>
              <a:t>The names are important on both the client- and server-side; they tell the browser which name to give each piece of data and, on the server side, they let the server handle each piece of data by name. </a:t>
            </a:r>
          </a:p>
          <a:p>
            <a:endParaRPr lang="en-US" sz="3200" dirty="0"/>
          </a:p>
          <a:p>
            <a:r>
              <a:rPr lang="en-US" sz="3200" dirty="0"/>
              <a:t>The form data is sent to the server as name/value pairs.</a:t>
            </a:r>
          </a:p>
        </p:txBody>
      </p:sp>
    </p:spTree>
    <p:extLst>
      <p:ext uri="{BB962C8B-B14F-4D97-AF65-F5344CB8AC3E}">
        <p14:creationId xmlns:p14="http://schemas.microsoft.com/office/powerpoint/2010/main" val="1807820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D6AA-A2DB-4928-B442-21089F0CF22C}"/>
              </a:ext>
            </a:extLst>
          </p:cNvPr>
          <p:cNvSpPr>
            <a:spLocks noGrp="1"/>
          </p:cNvSpPr>
          <p:nvPr>
            <p:ph type="title"/>
          </p:nvPr>
        </p:nvSpPr>
        <p:spPr>
          <a:xfrm>
            <a:off x="841249" y="365760"/>
            <a:ext cx="9912072" cy="1188404"/>
          </a:xfrm>
        </p:spPr>
        <p:txBody>
          <a:bodyPr>
            <a:normAutofit/>
          </a:bodyPr>
          <a:lstStyle/>
          <a:p>
            <a:r>
              <a:rPr lang="en-US" dirty="0"/>
              <a:t>Tips</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D6365FA-C058-4CF2-ACC7-7DEF6EE4C1D5}"/>
              </a:ext>
            </a:extLst>
          </p:cNvPr>
          <p:cNvSpPr>
            <a:spLocks noGrp="1"/>
          </p:cNvSpPr>
          <p:nvPr>
            <p:ph idx="1"/>
          </p:nvPr>
        </p:nvSpPr>
        <p:spPr>
          <a:xfrm>
            <a:off x="841248" y="2174358"/>
            <a:ext cx="7731642" cy="4045467"/>
          </a:xfrm>
        </p:spPr>
        <p:txBody>
          <a:bodyPr anchor="t">
            <a:normAutofit/>
          </a:bodyPr>
          <a:lstStyle/>
          <a:p>
            <a:r>
              <a:rPr lang="en-US" sz="2400">
                <a:solidFill>
                  <a:schemeClr val="bg1"/>
                </a:solidFill>
              </a:rPr>
              <a:t>Emmet Shortcuts</a:t>
            </a:r>
          </a:p>
          <a:p>
            <a:pPr lvl="1"/>
            <a:r>
              <a:rPr lang="en-US">
                <a:solidFill>
                  <a:schemeClr val="bg1"/>
                </a:solidFill>
                <a:hlinkClick r:id="rId3"/>
              </a:rPr>
              <a:t>https://docs.emmet.io/cheat-sheet/</a:t>
            </a:r>
            <a:endParaRPr lang="en-US">
              <a:solidFill>
                <a:schemeClr val="bg1"/>
              </a:solidFill>
            </a:endParaRPr>
          </a:p>
          <a:p>
            <a:r>
              <a:rPr lang="en-US" sz="2400">
                <a:solidFill>
                  <a:schemeClr val="bg1"/>
                </a:solidFill>
              </a:rPr>
              <a:t>IDE Shortcuts:</a:t>
            </a:r>
          </a:p>
          <a:p>
            <a:pPr lvl="1"/>
            <a:r>
              <a:rPr lang="en-US">
                <a:solidFill>
                  <a:schemeClr val="bg1"/>
                </a:solidFill>
              </a:rPr>
              <a:t>Show Suggestions: ctrl + Space</a:t>
            </a:r>
          </a:p>
          <a:p>
            <a:pPr lvl="1"/>
            <a:r>
              <a:rPr lang="en-US">
                <a:solidFill>
                  <a:schemeClr val="bg1"/>
                </a:solidFill>
              </a:rPr>
              <a:t>Multiple selections: hold alt and click</a:t>
            </a:r>
          </a:p>
          <a:p>
            <a:pPr lvl="1"/>
            <a:r>
              <a:rPr lang="en-US">
                <a:solidFill>
                  <a:schemeClr val="bg1"/>
                </a:solidFill>
              </a:rPr>
              <a:t>Toggle SideBar: ctrl+B</a:t>
            </a:r>
          </a:p>
          <a:p>
            <a:pPr lvl="1"/>
            <a:r>
              <a:rPr lang="en-US">
                <a:solidFill>
                  <a:schemeClr val="bg1"/>
                </a:solidFill>
              </a:rPr>
              <a:t>Duplicate UP: alt+shoft+up arrow</a:t>
            </a:r>
          </a:p>
          <a:p>
            <a:pPr lvl="1"/>
            <a:r>
              <a:rPr lang="en-US">
                <a:solidFill>
                  <a:schemeClr val="bg1"/>
                </a:solidFill>
              </a:rPr>
              <a:t>Duplicate Down: alt+shift+down arrow</a:t>
            </a:r>
          </a:p>
          <a:p>
            <a:pPr lvl="1"/>
            <a:r>
              <a:rPr lang="en-US">
                <a:solidFill>
                  <a:schemeClr val="bg1"/>
                </a:solidFill>
              </a:rPr>
              <a:t>Comment Selection: ctrl + /</a:t>
            </a:r>
          </a:p>
          <a:p>
            <a:pPr lvl="1"/>
            <a:r>
              <a:rPr lang="en-US">
                <a:solidFill>
                  <a:schemeClr val="bg1"/>
                </a:solidFill>
              </a:rPr>
              <a:t>Format document: alt + shift + f</a:t>
            </a:r>
          </a:p>
        </p:txBody>
      </p:sp>
    </p:spTree>
    <p:extLst>
      <p:ext uri="{BB962C8B-B14F-4D97-AF65-F5344CB8AC3E}">
        <p14:creationId xmlns:p14="http://schemas.microsoft.com/office/powerpoint/2010/main" val="3027671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09FE58-7641-4CA1-B93B-D4FE84A21B0D}"/>
              </a:ext>
            </a:extLst>
          </p:cNvPr>
          <p:cNvSpPr>
            <a:spLocks noGrp="1"/>
          </p:cNvSpPr>
          <p:nvPr>
            <p:ph type="title"/>
          </p:nvPr>
        </p:nvSpPr>
        <p:spPr>
          <a:xfrm>
            <a:off x="8932436" y="1966307"/>
            <a:ext cx="2926080" cy="2468880"/>
          </a:xfrm>
        </p:spPr>
        <p:txBody>
          <a:bodyPr vert="horz" lIns="91440" tIns="45720" rIns="91440" bIns="45720" rtlCol="0" anchor="b">
            <a:normAutofit/>
          </a:bodyPr>
          <a:lstStyle/>
          <a:p>
            <a:r>
              <a:rPr lang="en-US" sz="4000" dirty="0">
                <a:ln w="0"/>
                <a:effectLst>
                  <a:outerShdw blurRad="38100" dist="25400" dir="5400000" algn="ctr" rotWithShape="0">
                    <a:srgbClr val="6E747A">
                      <a:alpha val="43000"/>
                    </a:srgbClr>
                  </a:outerShdw>
                </a:effectLst>
              </a:rPr>
              <a:t>Styling your website using CSS</a:t>
            </a:r>
          </a:p>
        </p:txBody>
      </p:sp>
      <p:sp>
        <p:nvSpPr>
          <p:cNvPr id="31"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3" descr="A picture containing text, vector graphics&#10;&#10;Description automatically generated">
            <a:extLst>
              <a:ext uri="{FF2B5EF4-FFF2-40B4-BE49-F238E27FC236}">
                <a16:creationId xmlns:a16="http://schemas.microsoft.com/office/drawing/2014/main" id="{B081CAA0-73E7-4D98-BFFC-A9133486BCD5}"/>
              </a:ext>
            </a:extLst>
          </p:cNvPr>
          <p:cNvPicPr>
            <a:picLocks noChangeAspect="1"/>
          </p:cNvPicPr>
          <p:nvPr/>
        </p:nvPicPr>
        <p:blipFill rotWithShape="1">
          <a:blip r:embed="rId2">
            <a:extLst>
              <a:ext uri="{28A0092B-C50C-407E-A947-70E740481C1C}">
                <a14:useLocalDpi xmlns:a14="http://schemas.microsoft.com/office/drawing/2010/main" val="0"/>
              </a:ext>
            </a:extLst>
          </a:blip>
          <a:srcRect t="5379" r="1" b="1"/>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3704645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FBAF9A61-E263-4009-8842-780CE0554A57}"/>
              </a:ext>
            </a:extLst>
          </p:cNvPr>
          <p:cNvSpPr>
            <a:spLocks noGrp="1"/>
          </p:cNvSpPr>
          <p:nvPr>
            <p:ph type="title"/>
          </p:nvPr>
        </p:nvSpPr>
        <p:spPr>
          <a:xfrm>
            <a:off x="841247" y="365124"/>
            <a:ext cx="10830707" cy="1052196"/>
          </a:xfrm>
        </p:spPr>
        <p:txBody>
          <a:bodyPr vert="horz" lIns="91440" tIns="45720" rIns="91440" bIns="45720" rtlCol="0" anchor="b">
            <a:normAutofit/>
          </a:bodyPr>
          <a:lstStyle/>
          <a:p>
            <a:r>
              <a:rPr lang="en-US" sz="3200" kern="1200" dirty="0">
                <a:solidFill>
                  <a:schemeClr val="tx1"/>
                </a:solidFill>
                <a:latin typeface="+mj-lt"/>
                <a:ea typeface="+mj-ea"/>
                <a:cs typeface="+mj-cs"/>
              </a:rPr>
              <a:t>Looking Bad?</a:t>
            </a:r>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Look at some popular website back then … without CSS </a:t>
            </a:r>
          </a:p>
        </p:txBody>
      </p:sp>
      <p:sp>
        <p:nvSpPr>
          <p:cNvPr id="6" name="TextBox 5">
            <a:extLst>
              <a:ext uri="{FF2B5EF4-FFF2-40B4-BE49-F238E27FC236}">
                <a16:creationId xmlns:a16="http://schemas.microsoft.com/office/drawing/2014/main" id="{4455A74B-EECA-4E7B-8A7A-956A519026C0}"/>
              </a:ext>
            </a:extLst>
          </p:cNvPr>
          <p:cNvSpPr txBox="1"/>
          <p:nvPr/>
        </p:nvSpPr>
        <p:spPr>
          <a:xfrm>
            <a:off x="4972842" y="5634158"/>
            <a:ext cx="3175575" cy="722376"/>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https://archive.org/web/</a:t>
            </a:r>
          </a:p>
        </p:txBody>
      </p:sp>
      <p:cxnSp>
        <p:nvCxnSpPr>
          <p:cNvPr id="73" name="Straight Connector 72">
            <a:extLst>
              <a:ext uri="{FF2B5EF4-FFF2-40B4-BE49-F238E27FC236}">
                <a16:creationId xmlns:a16="http://schemas.microsoft.com/office/drawing/2014/main" id="{B8EC0F70-6AFD-45BE-8F70-52888FC304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976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8194" name="Picture 2" descr="The Web back in 1996-1997 | Pingdom">
            <a:extLst>
              <a:ext uri="{FF2B5EF4-FFF2-40B4-BE49-F238E27FC236}">
                <a16:creationId xmlns:a16="http://schemas.microsoft.com/office/drawing/2014/main" id="{DE21C42D-1887-47B9-89D2-4B4F4221D8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79" t="4845" r="4432" b="11828"/>
          <a:stretch/>
        </p:blipFill>
        <p:spPr bwMode="auto">
          <a:xfrm>
            <a:off x="333060" y="1971986"/>
            <a:ext cx="5784550" cy="326149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emember when Amazon only sold books? - Los Angeles Times">
            <a:extLst>
              <a:ext uri="{FF2B5EF4-FFF2-40B4-BE49-F238E27FC236}">
                <a16:creationId xmlns:a16="http://schemas.microsoft.com/office/drawing/2014/main" id="{165219A3-868A-4B37-BC35-78F8598174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32"/>
          <a:stretch/>
        </p:blipFill>
        <p:spPr bwMode="auto">
          <a:xfrm>
            <a:off x="6560630" y="1971986"/>
            <a:ext cx="5390503" cy="3261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4503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04978-21DE-4C9D-942C-09B9397B99DB}"/>
              </a:ext>
            </a:extLst>
          </p:cNvPr>
          <p:cNvSpPr>
            <a:spLocks noGrp="1"/>
          </p:cNvSpPr>
          <p:nvPr>
            <p:ph type="title"/>
          </p:nvPr>
        </p:nvSpPr>
        <p:spPr>
          <a:xfrm>
            <a:off x="838200" y="365126"/>
            <a:ext cx="10515600" cy="848820"/>
          </a:xfrm>
        </p:spPr>
        <p:txBody>
          <a:bodyPr/>
          <a:lstStyle/>
          <a:p>
            <a:pPr algn="ctr"/>
            <a:r>
              <a:rPr lang="en-US" dirty="0">
                <a:ln w="0"/>
                <a:effectLst>
                  <a:outerShdw blurRad="38100" dist="19050" dir="2700000" algn="tl" rotWithShape="0">
                    <a:schemeClr val="dk1">
                      <a:alpha val="40000"/>
                    </a:schemeClr>
                  </a:outerShdw>
                </a:effectLst>
              </a:rPr>
              <a:t>Objectives (Section I: HTML)</a:t>
            </a:r>
          </a:p>
        </p:txBody>
      </p:sp>
      <p:graphicFrame>
        <p:nvGraphicFramePr>
          <p:cNvPr id="5" name="Content Placeholder 2">
            <a:extLst>
              <a:ext uri="{FF2B5EF4-FFF2-40B4-BE49-F238E27FC236}">
                <a16:creationId xmlns:a16="http://schemas.microsoft.com/office/drawing/2014/main" id="{FC87DA2E-6EE4-4546-B2AC-D23A14DF097B}"/>
              </a:ext>
            </a:extLst>
          </p:cNvPr>
          <p:cNvGraphicFramePr>
            <a:graphicFrameLocks noGrp="1"/>
          </p:cNvGraphicFramePr>
          <p:nvPr>
            <p:ph idx="1"/>
            <p:extLst>
              <p:ext uri="{D42A27DB-BD31-4B8C-83A1-F6EECF244321}">
                <p14:modId xmlns:p14="http://schemas.microsoft.com/office/powerpoint/2010/main" val="1870862781"/>
              </p:ext>
            </p:extLst>
          </p:nvPr>
        </p:nvGraphicFramePr>
        <p:xfrm>
          <a:off x="587265" y="1355836"/>
          <a:ext cx="11017469" cy="5266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0711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D725B32-E9A4-441C-9745-3EE0AB307672}"/>
              </a:ext>
            </a:extLst>
          </p:cNvPr>
          <p:cNvSpPr/>
          <p:nvPr/>
        </p:nvSpPr>
        <p:spPr>
          <a:xfrm>
            <a:off x="1000452" y="1610024"/>
            <a:ext cx="3058621" cy="8066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0"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Session II</a:t>
            </a:r>
          </a:p>
        </p:txBody>
      </p:sp>
      <p:grpSp>
        <p:nvGrpSpPr>
          <p:cNvPr id="14" name="Group 13">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15"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7" name="TextBox 6">
            <a:extLst>
              <a:ext uri="{FF2B5EF4-FFF2-40B4-BE49-F238E27FC236}">
                <a16:creationId xmlns:a16="http://schemas.microsoft.com/office/drawing/2014/main" id="{A21994E9-9378-4BFE-8CDE-807239A9F013}"/>
              </a:ext>
            </a:extLst>
          </p:cNvPr>
          <p:cNvSpPr txBox="1"/>
          <p:nvPr/>
        </p:nvSpPr>
        <p:spPr>
          <a:xfrm>
            <a:off x="1000450" y="2613979"/>
            <a:ext cx="3058623" cy="3725371"/>
          </a:xfrm>
          <a:prstGeom prst="rect">
            <a:avLst/>
          </a:prstGeom>
        </p:spPr>
        <p:txBody>
          <a:bodyPr vert="horz" lIns="91440" tIns="45720" rIns="91440" bIns="45720" rtlCol="0" anchor="t">
            <a:normAutofit fontScale="92500" lnSpcReduction="10000"/>
          </a:bodyPr>
          <a:lstStyle/>
          <a:p>
            <a:pPr marL="285750" indent="-228600">
              <a:lnSpc>
                <a:spcPct val="90000"/>
              </a:lnSpc>
              <a:spcAft>
                <a:spcPts val="600"/>
              </a:spcAft>
              <a:buFont typeface="Arial" panose="020B0604020202020204" pitchFamily="34" charset="0"/>
              <a:buChar char="•"/>
            </a:pPr>
            <a:r>
              <a:rPr lang="en-US" sz="2000" dirty="0"/>
              <a:t>HTML </a:t>
            </a:r>
          </a:p>
          <a:p>
            <a:pPr marL="742950" lvl="1" indent="-228600">
              <a:lnSpc>
                <a:spcPct val="90000"/>
              </a:lnSpc>
              <a:spcAft>
                <a:spcPts val="600"/>
              </a:spcAft>
              <a:buFont typeface="Arial" panose="020B0604020202020204" pitchFamily="34" charset="0"/>
              <a:buChar char="•"/>
            </a:pPr>
            <a:r>
              <a:rPr lang="en-US" sz="2000" dirty="0"/>
              <a:t>Headers</a:t>
            </a:r>
          </a:p>
          <a:p>
            <a:pPr marL="742950" lvl="1" indent="-228600">
              <a:lnSpc>
                <a:spcPct val="90000"/>
              </a:lnSpc>
              <a:spcAft>
                <a:spcPts val="600"/>
              </a:spcAft>
              <a:buFont typeface="Arial" panose="020B0604020202020204" pitchFamily="34" charset="0"/>
              <a:buChar char="•"/>
            </a:pPr>
            <a:r>
              <a:rPr lang="en-US" sz="2000" dirty="0"/>
              <a:t>Hyperlinks</a:t>
            </a:r>
          </a:p>
          <a:p>
            <a:pPr marL="742950" lvl="1" indent="-228600">
              <a:lnSpc>
                <a:spcPct val="90000"/>
              </a:lnSpc>
              <a:spcAft>
                <a:spcPts val="600"/>
              </a:spcAft>
              <a:buFont typeface="Arial" panose="020B0604020202020204" pitchFamily="34" charset="0"/>
              <a:buChar char="•"/>
            </a:pPr>
            <a:r>
              <a:rPr lang="en-US" sz="2000" dirty="0"/>
              <a:t>Images</a:t>
            </a:r>
          </a:p>
          <a:p>
            <a:pPr marL="742950" lvl="1" indent="-228600">
              <a:lnSpc>
                <a:spcPct val="90000"/>
              </a:lnSpc>
              <a:spcAft>
                <a:spcPts val="600"/>
              </a:spcAft>
              <a:buFont typeface="Arial" panose="020B0604020202020204" pitchFamily="34" charset="0"/>
              <a:buChar char="•"/>
            </a:pPr>
            <a:r>
              <a:rPr lang="en-US" sz="2000" dirty="0" err="1"/>
              <a:t>Div</a:t>
            </a:r>
            <a:endParaRPr lang="en-US" sz="2000" dirty="0"/>
          </a:p>
          <a:p>
            <a:pPr marL="742950" lvl="1" indent="-228600">
              <a:lnSpc>
                <a:spcPct val="90000"/>
              </a:lnSpc>
              <a:spcAft>
                <a:spcPts val="600"/>
              </a:spcAft>
              <a:buFont typeface="Arial" panose="020B0604020202020204" pitchFamily="34" charset="0"/>
              <a:buChar char="•"/>
            </a:pPr>
            <a:r>
              <a:rPr lang="en-US" sz="2000" dirty="0"/>
              <a:t>Span</a:t>
            </a:r>
          </a:p>
          <a:p>
            <a:pPr marL="742950" lvl="1" indent="-228600">
              <a:lnSpc>
                <a:spcPct val="90000"/>
              </a:lnSpc>
              <a:spcAft>
                <a:spcPts val="600"/>
              </a:spcAft>
              <a:buFont typeface="Arial" panose="020B0604020202020204" pitchFamily="34" charset="0"/>
              <a:buChar char="•"/>
            </a:pPr>
            <a:r>
              <a:rPr lang="en-US" sz="2000" dirty="0"/>
              <a:t>Forms</a:t>
            </a:r>
          </a:p>
          <a:p>
            <a:pPr marL="285750" indent="-228600">
              <a:lnSpc>
                <a:spcPct val="90000"/>
              </a:lnSpc>
              <a:spcAft>
                <a:spcPts val="600"/>
              </a:spcAft>
              <a:buFont typeface="Arial" panose="020B0604020202020204" pitchFamily="34" charset="0"/>
              <a:buChar char="•"/>
            </a:pPr>
            <a:r>
              <a:rPr lang="en-US" sz="2000" dirty="0"/>
              <a:t>CSS</a:t>
            </a:r>
          </a:p>
          <a:p>
            <a:pPr marL="742950" lvl="1" indent="-228600">
              <a:lnSpc>
                <a:spcPct val="90000"/>
              </a:lnSpc>
              <a:spcAft>
                <a:spcPts val="600"/>
              </a:spcAft>
              <a:buFont typeface="Arial" panose="020B0604020202020204" pitchFamily="34" charset="0"/>
              <a:buChar char="•"/>
            </a:pPr>
            <a:r>
              <a:rPr lang="en-US" sz="2000" dirty="0"/>
              <a:t>Fonts</a:t>
            </a:r>
          </a:p>
          <a:p>
            <a:pPr marL="742950" lvl="1" indent="-228600">
              <a:lnSpc>
                <a:spcPct val="90000"/>
              </a:lnSpc>
              <a:spcAft>
                <a:spcPts val="600"/>
              </a:spcAft>
              <a:buFont typeface="Arial" panose="020B0604020202020204" pitchFamily="34" charset="0"/>
              <a:buChar char="•"/>
            </a:pPr>
            <a:r>
              <a:rPr lang="en-US" sz="2000" dirty="0"/>
              <a:t>Colors </a:t>
            </a:r>
          </a:p>
          <a:p>
            <a:pPr marL="742950" lvl="1" indent="-228600">
              <a:lnSpc>
                <a:spcPct val="90000"/>
              </a:lnSpc>
              <a:spcAft>
                <a:spcPts val="600"/>
              </a:spcAft>
              <a:buFont typeface="Arial" panose="020B0604020202020204" pitchFamily="34" charset="0"/>
              <a:buChar char="•"/>
            </a:pPr>
            <a:r>
              <a:rPr lang="en-US" sz="2000" dirty="0"/>
              <a:t>Backgrounds</a:t>
            </a:r>
          </a:p>
          <a:p>
            <a:pPr marL="742950" lvl="1" indent="-228600">
              <a:lnSpc>
                <a:spcPct val="90000"/>
              </a:lnSpc>
              <a:spcAft>
                <a:spcPts val="600"/>
              </a:spcAft>
              <a:buFont typeface="Arial" panose="020B0604020202020204" pitchFamily="34" charset="0"/>
              <a:buChar char="•"/>
            </a:pPr>
            <a:r>
              <a:rPr lang="en-US" sz="2000" dirty="0"/>
              <a:t>Positioning</a:t>
            </a:r>
          </a:p>
        </p:txBody>
      </p:sp>
      <p:pic>
        <p:nvPicPr>
          <p:cNvPr id="3" name="Picture 2">
            <a:extLst>
              <a:ext uri="{FF2B5EF4-FFF2-40B4-BE49-F238E27FC236}">
                <a16:creationId xmlns:a16="http://schemas.microsoft.com/office/drawing/2014/main" id="{EC4BD679-8121-44FC-B382-4A9D386414C9}"/>
              </a:ext>
            </a:extLst>
          </p:cNvPr>
          <p:cNvPicPr>
            <a:picLocks noChangeAspect="1"/>
          </p:cNvPicPr>
          <p:nvPr/>
        </p:nvPicPr>
        <p:blipFill rotWithShape="1">
          <a:blip r:embed="rId2"/>
          <a:srcRect r="2" b="4212"/>
          <a:stretch/>
        </p:blipFill>
        <p:spPr>
          <a:xfrm>
            <a:off x="4736074" y="3429000"/>
            <a:ext cx="7083016" cy="3171891"/>
          </a:xfrm>
          <a:prstGeom prst="rect">
            <a:avLst/>
          </a:prstGeom>
        </p:spPr>
      </p:pic>
      <p:pic>
        <p:nvPicPr>
          <p:cNvPr id="5" name="Picture 4">
            <a:extLst>
              <a:ext uri="{FF2B5EF4-FFF2-40B4-BE49-F238E27FC236}">
                <a16:creationId xmlns:a16="http://schemas.microsoft.com/office/drawing/2014/main" id="{819D47D6-FEA4-4D9D-ACD9-64E06FEA33E3}"/>
              </a:ext>
            </a:extLst>
          </p:cNvPr>
          <p:cNvPicPr>
            <a:picLocks noChangeAspect="1"/>
          </p:cNvPicPr>
          <p:nvPr/>
        </p:nvPicPr>
        <p:blipFill rotWithShape="1">
          <a:blip r:embed="rId3"/>
          <a:srcRect r="-2" b="1549"/>
          <a:stretch/>
        </p:blipFill>
        <p:spPr>
          <a:xfrm>
            <a:off x="4738036" y="128550"/>
            <a:ext cx="7081054" cy="317190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77376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D725B32-E9A4-441C-9745-3EE0AB307672}"/>
              </a:ext>
            </a:extLst>
          </p:cNvPr>
          <p:cNvSpPr/>
          <p:nvPr/>
        </p:nvSpPr>
        <p:spPr>
          <a:xfrm>
            <a:off x="838201" y="365125"/>
            <a:ext cx="3816095" cy="19380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Session III</a:t>
            </a:r>
          </a:p>
        </p:txBody>
      </p:sp>
      <p:sp>
        <p:nvSpPr>
          <p:cNvPr id="7" name="TextBox 6">
            <a:extLst>
              <a:ext uri="{FF2B5EF4-FFF2-40B4-BE49-F238E27FC236}">
                <a16:creationId xmlns:a16="http://schemas.microsoft.com/office/drawing/2014/main" id="{A21994E9-9378-4BFE-8CDE-807239A9F013}"/>
              </a:ext>
            </a:extLst>
          </p:cNvPr>
          <p:cNvSpPr txBox="1"/>
          <p:nvPr/>
        </p:nvSpPr>
        <p:spPr>
          <a:xfrm>
            <a:off x="838201" y="2482589"/>
            <a:ext cx="3816096" cy="369437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CSS</a:t>
            </a:r>
          </a:p>
          <a:p>
            <a:pPr marL="742950" lvl="1" indent="-228600">
              <a:lnSpc>
                <a:spcPct val="90000"/>
              </a:lnSpc>
              <a:spcAft>
                <a:spcPts val="600"/>
              </a:spcAft>
              <a:buFont typeface="Arial" panose="020B0604020202020204" pitchFamily="34" charset="0"/>
              <a:buChar char="•"/>
            </a:pPr>
            <a:r>
              <a:rPr lang="en-US" sz="2000" dirty="0"/>
              <a:t>Colors </a:t>
            </a:r>
          </a:p>
          <a:p>
            <a:pPr marL="742950" lvl="1" indent="-228600">
              <a:lnSpc>
                <a:spcPct val="90000"/>
              </a:lnSpc>
              <a:spcAft>
                <a:spcPts val="600"/>
              </a:spcAft>
              <a:buFont typeface="Arial" panose="020B0604020202020204" pitchFamily="34" charset="0"/>
              <a:buChar char="•"/>
            </a:pPr>
            <a:r>
              <a:rPr lang="en-US" sz="2000" dirty="0"/>
              <a:t>Positioning</a:t>
            </a:r>
          </a:p>
          <a:p>
            <a:pPr marL="285750" indent="-228600">
              <a:lnSpc>
                <a:spcPct val="90000"/>
              </a:lnSpc>
              <a:spcAft>
                <a:spcPts val="600"/>
              </a:spcAft>
              <a:buFont typeface="Arial" panose="020B0604020202020204" pitchFamily="34" charset="0"/>
              <a:buChar char="•"/>
            </a:pPr>
            <a:r>
              <a:rPr lang="en-US" sz="2000" dirty="0"/>
              <a:t>JS</a:t>
            </a:r>
          </a:p>
          <a:p>
            <a:pPr marL="742950" lvl="1" indent="-228600">
              <a:lnSpc>
                <a:spcPct val="90000"/>
              </a:lnSpc>
              <a:spcAft>
                <a:spcPts val="600"/>
              </a:spcAft>
              <a:buFont typeface="Arial" panose="020B0604020202020204" pitchFamily="34" charset="0"/>
              <a:buChar char="•"/>
            </a:pPr>
            <a:r>
              <a:rPr lang="en-US" sz="2000" dirty="0"/>
              <a:t>Events</a:t>
            </a:r>
          </a:p>
          <a:p>
            <a:pPr marL="742950" lvl="1" indent="-228600">
              <a:lnSpc>
                <a:spcPct val="90000"/>
              </a:lnSpc>
              <a:spcAft>
                <a:spcPts val="600"/>
              </a:spcAft>
              <a:buFont typeface="Arial" panose="020B0604020202020204" pitchFamily="34" charset="0"/>
              <a:buChar char="•"/>
            </a:pPr>
            <a:r>
              <a:rPr lang="en-US" sz="2000" dirty="0"/>
              <a:t>Query Selectors</a:t>
            </a:r>
          </a:p>
        </p:txBody>
      </p:sp>
      <p:pic>
        <p:nvPicPr>
          <p:cNvPr id="8" name="Picture 7">
            <a:extLst>
              <a:ext uri="{FF2B5EF4-FFF2-40B4-BE49-F238E27FC236}">
                <a16:creationId xmlns:a16="http://schemas.microsoft.com/office/drawing/2014/main" id="{0C6852B1-84CC-4E1F-A6F8-2E13692E5426}"/>
              </a:ext>
            </a:extLst>
          </p:cNvPr>
          <p:cNvPicPr>
            <a:picLocks noChangeAspect="1"/>
          </p:cNvPicPr>
          <p:nvPr/>
        </p:nvPicPr>
        <p:blipFill rotWithShape="1">
          <a:blip r:embed="rId3"/>
          <a:srcRect l="4894" r="4859" b="1"/>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3" name="Picture 2">
            <a:extLst>
              <a:ext uri="{FF2B5EF4-FFF2-40B4-BE49-F238E27FC236}">
                <a16:creationId xmlns:a16="http://schemas.microsoft.com/office/drawing/2014/main" id="{307FE9C1-14C8-4D30-8268-9AD27EB7E393}"/>
              </a:ext>
            </a:extLst>
          </p:cNvPr>
          <p:cNvPicPr>
            <a:picLocks noChangeAspect="1"/>
          </p:cNvPicPr>
          <p:nvPr/>
        </p:nvPicPr>
        <p:blipFill rotWithShape="1">
          <a:blip r:embed="rId4"/>
          <a:srcRect b="12077"/>
          <a:stretch/>
        </p:blipFill>
        <p:spPr>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510876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D725B32-E9A4-441C-9745-3EE0AB307672}"/>
              </a:ext>
            </a:extLst>
          </p:cNvPr>
          <p:cNvSpPr/>
          <p:nvPr/>
        </p:nvSpPr>
        <p:spPr>
          <a:xfrm>
            <a:off x="971368" y="371719"/>
            <a:ext cx="6125964" cy="19068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Session IV</a:t>
            </a:r>
          </a:p>
        </p:txBody>
      </p:sp>
      <p:sp>
        <p:nvSpPr>
          <p:cNvPr id="7" name="TextBox 6">
            <a:extLst>
              <a:ext uri="{FF2B5EF4-FFF2-40B4-BE49-F238E27FC236}">
                <a16:creationId xmlns:a16="http://schemas.microsoft.com/office/drawing/2014/main" id="{A21994E9-9378-4BFE-8CDE-807239A9F013}"/>
              </a:ext>
            </a:extLst>
          </p:cNvPr>
          <p:cNvSpPr txBox="1"/>
          <p:nvPr/>
        </p:nvSpPr>
        <p:spPr>
          <a:xfrm>
            <a:off x="971368" y="2711395"/>
            <a:ext cx="4114801" cy="34655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NODE JS</a:t>
            </a:r>
          </a:p>
          <a:p>
            <a:pPr marL="742950" lvl="1" indent="-228600">
              <a:lnSpc>
                <a:spcPct val="90000"/>
              </a:lnSpc>
              <a:spcAft>
                <a:spcPts val="600"/>
              </a:spcAft>
              <a:buFont typeface="Arial" panose="020B0604020202020204" pitchFamily="34" charset="0"/>
              <a:buChar char="•"/>
            </a:pPr>
            <a:r>
              <a:rPr lang="en-US" sz="2000" dirty="0"/>
              <a:t>File System </a:t>
            </a:r>
          </a:p>
          <a:p>
            <a:pPr marL="742950" lvl="1" indent="-228600">
              <a:lnSpc>
                <a:spcPct val="90000"/>
              </a:lnSpc>
              <a:spcAft>
                <a:spcPts val="600"/>
              </a:spcAft>
              <a:buFont typeface="Arial" panose="020B0604020202020204" pitchFamily="34" charset="0"/>
              <a:buChar char="•"/>
            </a:pPr>
            <a:r>
              <a:rPr lang="en-US" sz="2000" dirty="0"/>
              <a:t>Command Line</a:t>
            </a:r>
          </a:p>
          <a:p>
            <a:pPr marL="742950" lvl="1" indent="-228600">
              <a:lnSpc>
                <a:spcPct val="90000"/>
              </a:lnSpc>
              <a:spcAft>
                <a:spcPts val="600"/>
              </a:spcAft>
              <a:buFont typeface="Arial" panose="020B0604020202020204" pitchFamily="34" charset="0"/>
              <a:buChar char="•"/>
            </a:pPr>
            <a:r>
              <a:rPr lang="en-US" sz="2000" dirty="0"/>
              <a:t>Arrays</a:t>
            </a:r>
          </a:p>
          <a:p>
            <a:pPr marL="742950" lvl="1" indent="-228600">
              <a:lnSpc>
                <a:spcPct val="90000"/>
              </a:lnSpc>
              <a:spcAft>
                <a:spcPts val="600"/>
              </a:spcAft>
              <a:buFont typeface="Arial" panose="020B0604020202020204" pitchFamily="34" charset="0"/>
              <a:buChar char="•"/>
            </a:pPr>
            <a:r>
              <a:rPr lang="en-US" sz="2000" dirty="0"/>
              <a:t>JSON</a:t>
            </a:r>
          </a:p>
          <a:p>
            <a:pPr marL="742950" lvl="1" indent="-228600">
              <a:lnSpc>
                <a:spcPct val="90000"/>
              </a:lnSpc>
              <a:spcAft>
                <a:spcPts val="600"/>
              </a:spcAft>
              <a:buFont typeface="Arial" panose="020B0604020202020204" pitchFamily="34" charset="0"/>
              <a:buChar char="•"/>
            </a:pPr>
            <a:r>
              <a:rPr lang="en-US" sz="2000" dirty="0"/>
              <a:t>Express JS</a:t>
            </a:r>
          </a:p>
        </p:txBody>
      </p:sp>
      <p:pic>
        <p:nvPicPr>
          <p:cNvPr id="9" name="Picture 8">
            <a:extLst>
              <a:ext uri="{FF2B5EF4-FFF2-40B4-BE49-F238E27FC236}">
                <a16:creationId xmlns:a16="http://schemas.microsoft.com/office/drawing/2014/main" id="{7C89A9F4-081E-4FEC-B554-4F5FF86E1C1F}"/>
              </a:ext>
            </a:extLst>
          </p:cNvPr>
          <p:cNvPicPr>
            <a:picLocks noChangeAspect="1"/>
          </p:cNvPicPr>
          <p:nvPr/>
        </p:nvPicPr>
        <p:blipFill rotWithShape="1">
          <a:blip r:embed="rId2"/>
          <a:srcRect l="-21909" t="-31073" r="38555" b="5647"/>
          <a:stretch/>
        </p:blipFill>
        <p:spPr>
          <a:xfrm>
            <a:off x="8459141" y="2873823"/>
            <a:ext cx="3690257" cy="3984177"/>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3" name="Picture 2">
            <a:extLst>
              <a:ext uri="{FF2B5EF4-FFF2-40B4-BE49-F238E27FC236}">
                <a16:creationId xmlns:a16="http://schemas.microsoft.com/office/drawing/2014/main" id="{E3CD9385-365D-47D4-BA9E-E6B446028CCA}"/>
              </a:ext>
            </a:extLst>
          </p:cNvPr>
          <p:cNvPicPr>
            <a:picLocks noChangeAspect="1"/>
          </p:cNvPicPr>
          <p:nvPr/>
        </p:nvPicPr>
        <p:blipFill rotWithShape="1">
          <a:blip r:embed="rId3"/>
          <a:srcRect l="8337" r="43912" b="3"/>
          <a:stretch/>
        </p:blipFill>
        <p:spPr>
          <a:xfrm>
            <a:off x="5924286" y="2620451"/>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8" name="Picture 7">
            <a:extLst>
              <a:ext uri="{FF2B5EF4-FFF2-40B4-BE49-F238E27FC236}">
                <a16:creationId xmlns:a16="http://schemas.microsoft.com/office/drawing/2014/main" id="{B3F71A60-E700-4D17-B3CA-F6B21BD947A5}"/>
              </a:ext>
            </a:extLst>
          </p:cNvPr>
          <p:cNvPicPr>
            <a:picLocks noChangeAspect="1"/>
          </p:cNvPicPr>
          <p:nvPr/>
        </p:nvPicPr>
        <p:blipFill rotWithShape="1">
          <a:blip r:embed="rId4"/>
          <a:srcRect l="4353" r="20862" b="3"/>
          <a:stretch/>
        </p:blipFill>
        <p:spPr>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Tree>
    <p:extLst>
      <p:ext uri="{BB962C8B-B14F-4D97-AF65-F5344CB8AC3E}">
        <p14:creationId xmlns:p14="http://schemas.microsoft.com/office/powerpoint/2010/main" val="4793013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6701711" y="2568474"/>
            <a:ext cx="5264924" cy="1721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4314C"/>
                </a:solidFill>
                <a:effectLst/>
                <a:uLnTx/>
                <a:uFillTx/>
                <a:latin typeface="DIN NEXT™ ARABIC MEDIUM" panose="020B0603020203050203" charset="-78"/>
                <a:ea typeface="+mn-ea"/>
                <a:cs typeface="DIN NEXT™ ARABIC MEDIUM" panose="020B0603020203050203" charset="-78"/>
              </a:rPr>
              <a:t>End Of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4314C"/>
                </a:solidFill>
                <a:effectLst/>
                <a:uLnTx/>
                <a:uFillTx/>
                <a:latin typeface="DIN NEXT™ ARABIC MEDIUM" panose="020B0603020203050203" charset="-78"/>
                <a:ea typeface="+mn-ea"/>
                <a:cs typeface="DIN NEXT™ ARABIC MEDIUM" panose="020B0603020203050203" charset="-78"/>
              </a:rPr>
              <a:t>Session I</a:t>
            </a:r>
            <a:endParaRPr kumimoji="0" lang="en-US" sz="4000" b="0" i="0" u="none" strike="noStrike" kern="1200" cap="none" spc="0" normalizeH="0" baseline="0" noProof="0" dirty="0">
              <a:ln>
                <a:noFill/>
              </a:ln>
              <a:solidFill>
                <a:srgbClr val="34314C"/>
              </a:solidFill>
              <a:effectLst/>
              <a:uLnTx/>
              <a:uFillTx/>
              <a:latin typeface="DIN NEXT™ ARABIC MEDIUM" panose="020B0603020203050203" charset="-78"/>
              <a:ea typeface="+mn-ea"/>
              <a:cs typeface="DIN NEXT™ ARABIC MEDIUM" panose="020B0603020203050203" charset="-78"/>
            </a:endParaRPr>
          </a:p>
        </p:txBody>
      </p:sp>
      <p:grpSp>
        <p:nvGrpSpPr>
          <p:cNvPr id="164" name="Group 163"/>
          <p:cNvGrpSpPr/>
          <p:nvPr/>
        </p:nvGrpSpPr>
        <p:grpSpPr>
          <a:xfrm>
            <a:off x="0" y="6035040"/>
            <a:ext cx="12191999" cy="822960"/>
            <a:chOff x="0" y="6035040"/>
            <a:chExt cx="12191999" cy="822960"/>
          </a:xfrm>
        </p:grpSpPr>
        <p:sp>
          <p:nvSpPr>
            <p:cNvPr id="8" name="Rectangle 7"/>
            <p:cNvSpPr/>
            <p:nvPr/>
          </p:nvSpPr>
          <p:spPr>
            <a:xfrm>
              <a:off x="0" y="6035040"/>
              <a:ext cx="12191999" cy="822960"/>
            </a:xfrm>
            <a:prstGeom prst="rect">
              <a:avLst/>
            </a:prstGeom>
            <a:solidFill>
              <a:srgbClr val="244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7052899" y="6265109"/>
              <a:ext cx="4600133" cy="332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Gentona Heavy" panose="00000A00000000000000" pitchFamily="50" charset="0"/>
                  <a:ea typeface="+mn-ea"/>
                  <a:cs typeface="+mn-cs"/>
                </a:rPr>
                <a:t>REALSOFT</a:t>
              </a:r>
              <a:r>
                <a:rPr kumimoji="0" lang="en-US" sz="2800" b="0" i="0" u="none" strike="noStrike" kern="1200" cap="none" spc="0" normalizeH="0" baseline="0" noProof="0" dirty="0">
                  <a:ln>
                    <a:noFill/>
                  </a:ln>
                  <a:solidFill>
                    <a:prstClr val="white"/>
                  </a:solidFill>
                  <a:effectLst/>
                  <a:uLnTx/>
                  <a:uFillTx/>
                  <a:latin typeface="Gentona Light" panose="00000400000000000000" pitchFamily="50" charset="0"/>
                  <a:ea typeface="+mn-ea"/>
                  <a:cs typeface="+mn-cs"/>
                </a:rPr>
                <a:t>-ME.COM</a:t>
              </a:r>
            </a:p>
          </p:txBody>
        </p:sp>
      </p:grpSp>
      <p:grpSp>
        <p:nvGrpSpPr>
          <p:cNvPr id="2" name="Group 4"/>
          <p:cNvGrpSpPr>
            <a:grpSpLocks noChangeAspect="1"/>
          </p:cNvGrpSpPr>
          <p:nvPr/>
        </p:nvGrpSpPr>
        <p:grpSpPr bwMode="auto">
          <a:xfrm>
            <a:off x="7149257" y="554038"/>
            <a:ext cx="4395787" cy="674688"/>
            <a:chOff x="4560" y="349"/>
            <a:chExt cx="2769" cy="425"/>
          </a:xfrm>
        </p:grpSpPr>
        <p:sp>
          <p:nvSpPr>
            <p:cNvPr id="4" name="Freeform 5"/>
            <p:cNvSpPr>
              <a:spLocks/>
            </p:cNvSpPr>
            <p:nvPr/>
          </p:nvSpPr>
          <p:spPr bwMode="auto">
            <a:xfrm>
              <a:off x="4614" y="349"/>
              <a:ext cx="368" cy="269"/>
            </a:xfrm>
            <a:custGeom>
              <a:avLst/>
              <a:gdLst>
                <a:gd name="T0" fmla="*/ 1879 w 2545"/>
                <a:gd name="T1" fmla="*/ 1869 h 1869"/>
                <a:gd name="T2" fmla="*/ 563 w 2545"/>
                <a:gd name="T3" fmla="*/ 1045 h 1869"/>
                <a:gd name="T4" fmla="*/ 2075 w 2545"/>
                <a:gd name="T5" fmla="*/ 1045 h 1869"/>
                <a:gd name="T6" fmla="*/ 2545 w 2545"/>
                <a:gd name="T7" fmla="*/ 0 h 1869"/>
                <a:gd name="T8" fmla="*/ 459 w 2545"/>
                <a:gd name="T9" fmla="*/ 0 h 1869"/>
                <a:gd name="T10" fmla="*/ 361 w 2545"/>
                <a:gd name="T11" fmla="*/ 253 h 1869"/>
                <a:gd name="T12" fmla="*/ 2075 w 2545"/>
                <a:gd name="T13" fmla="*/ 253 h 1869"/>
                <a:gd name="T14" fmla="*/ 1797 w 2545"/>
                <a:gd name="T15" fmla="*/ 792 h 1869"/>
                <a:gd name="T16" fmla="*/ 142 w 2545"/>
                <a:gd name="T17" fmla="*/ 792 h 1869"/>
                <a:gd name="T18" fmla="*/ 0 w 2545"/>
                <a:gd name="T19" fmla="*/ 1063 h 1869"/>
                <a:gd name="T20" fmla="*/ 1333 w 2545"/>
                <a:gd name="T21" fmla="*/ 1869 h 1869"/>
                <a:gd name="T22" fmla="*/ 1879 w 2545"/>
                <a:gd name="T23" fmla="*/ 1869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45" h="1869">
                  <a:moveTo>
                    <a:pt x="1879" y="1869"/>
                  </a:moveTo>
                  <a:lnTo>
                    <a:pt x="563" y="1045"/>
                  </a:lnTo>
                  <a:lnTo>
                    <a:pt x="2075" y="1045"/>
                  </a:lnTo>
                  <a:lnTo>
                    <a:pt x="2545" y="0"/>
                  </a:lnTo>
                  <a:lnTo>
                    <a:pt x="459" y="0"/>
                  </a:lnTo>
                  <a:lnTo>
                    <a:pt x="361" y="253"/>
                  </a:lnTo>
                  <a:lnTo>
                    <a:pt x="2075" y="253"/>
                  </a:lnTo>
                  <a:lnTo>
                    <a:pt x="1797" y="792"/>
                  </a:lnTo>
                  <a:lnTo>
                    <a:pt x="142" y="792"/>
                  </a:lnTo>
                  <a:lnTo>
                    <a:pt x="0" y="1063"/>
                  </a:lnTo>
                  <a:lnTo>
                    <a:pt x="1333" y="1869"/>
                  </a:lnTo>
                  <a:lnTo>
                    <a:pt x="1879" y="1869"/>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reeform 6"/>
            <p:cNvSpPr>
              <a:spLocks/>
            </p:cNvSpPr>
            <p:nvPr/>
          </p:nvSpPr>
          <p:spPr bwMode="auto">
            <a:xfrm>
              <a:off x="5031" y="349"/>
              <a:ext cx="291" cy="41"/>
            </a:xfrm>
            <a:custGeom>
              <a:avLst/>
              <a:gdLst>
                <a:gd name="T0" fmla="*/ 1895 w 2015"/>
                <a:gd name="T1" fmla="*/ 285 h 285"/>
                <a:gd name="T2" fmla="*/ 2015 w 2015"/>
                <a:gd name="T3" fmla="*/ 0 h 285"/>
                <a:gd name="T4" fmla="*/ 120 w 2015"/>
                <a:gd name="T5" fmla="*/ 0 h 285"/>
                <a:gd name="T6" fmla="*/ 0 w 2015"/>
                <a:gd name="T7" fmla="*/ 285 h 285"/>
                <a:gd name="T8" fmla="*/ 1895 w 2015"/>
                <a:gd name="T9" fmla="*/ 285 h 285"/>
              </a:gdLst>
              <a:ahLst/>
              <a:cxnLst>
                <a:cxn ang="0">
                  <a:pos x="T0" y="T1"/>
                </a:cxn>
                <a:cxn ang="0">
                  <a:pos x="T2" y="T3"/>
                </a:cxn>
                <a:cxn ang="0">
                  <a:pos x="T4" y="T5"/>
                </a:cxn>
                <a:cxn ang="0">
                  <a:pos x="T6" y="T7"/>
                </a:cxn>
                <a:cxn ang="0">
                  <a:pos x="T8" y="T9"/>
                </a:cxn>
              </a:cxnLst>
              <a:rect l="0" t="0" r="r" b="b"/>
              <a:pathLst>
                <a:path w="2015" h="285">
                  <a:moveTo>
                    <a:pt x="1895" y="285"/>
                  </a:moveTo>
                  <a:lnTo>
                    <a:pt x="2015" y="0"/>
                  </a:lnTo>
                  <a:lnTo>
                    <a:pt x="120" y="0"/>
                  </a:lnTo>
                  <a:lnTo>
                    <a:pt x="0" y="285"/>
                  </a:lnTo>
                  <a:lnTo>
                    <a:pt x="1895" y="285"/>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7"/>
            <p:cNvSpPr>
              <a:spLocks/>
            </p:cNvSpPr>
            <p:nvPr/>
          </p:nvSpPr>
          <p:spPr bwMode="auto">
            <a:xfrm>
              <a:off x="4982" y="463"/>
              <a:ext cx="291" cy="41"/>
            </a:xfrm>
            <a:custGeom>
              <a:avLst/>
              <a:gdLst>
                <a:gd name="T0" fmla="*/ 2015 w 2015"/>
                <a:gd name="T1" fmla="*/ 0 h 285"/>
                <a:gd name="T2" fmla="*/ 120 w 2015"/>
                <a:gd name="T3" fmla="*/ 0 h 285"/>
                <a:gd name="T4" fmla="*/ 0 w 2015"/>
                <a:gd name="T5" fmla="*/ 285 h 285"/>
                <a:gd name="T6" fmla="*/ 1895 w 2015"/>
                <a:gd name="T7" fmla="*/ 285 h 285"/>
                <a:gd name="T8" fmla="*/ 2015 w 2015"/>
                <a:gd name="T9" fmla="*/ 0 h 285"/>
              </a:gdLst>
              <a:ahLst/>
              <a:cxnLst>
                <a:cxn ang="0">
                  <a:pos x="T0" y="T1"/>
                </a:cxn>
                <a:cxn ang="0">
                  <a:pos x="T2" y="T3"/>
                </a:cxn>
                <a:cxn ang="0">
                  <a:pos x="T4" y="T5"/>
                </a:cxn>
                <a:cxn ang="0">
                  <a:pos x="T6" y="T7"/>
                </a:cxn>
                <a:cxn ang="0">
                  <a:pos x="T8" y="T9"/>
                </a:cxn>
              </a:cxnLst>
              <a:rect l="0" t="0" r="r" b="b"/>
              <a:pathLst>
                <a:path w="2015" h="285">
                  <a:moveTo>
                    <a:pt x="2015" y="0"/>
                  </a:moveTo>
                  <a:lnTo>
                    <a:pt x="120" y="0"/>
                  </a:lnTo>
                  <a:lnTo>
                    <a:pt x="0" y="285"/>
                  </a:lnTo>
                  <a:lnTo>
                    <a:pt x="1895" y="285"/>
                  </a:lnTo>
                  <a:lnTo>
                    <a:pt x="2015"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8"/>
            <p:cNvSpPr>
              <a:spLocks/>
            </p:cNvSpPr>
            <p:nvPr/>
          </p:nvSpPr>
          <p:spPr bwMode="auto">
            <a:xfrm>
              <a:off x="4935" y="577"/>
              <a:ext cx="291" cy="41"/>
            </a:xfrm>
            <a:custGeom>
              <a:avLst/>
              <a:gdLst>
                <a:gd name="T0" fmla="*/ 0 w 2016"/>
                <a:gd name="T1" fmla="*/ 285 h 285"/>
                <a:gd name="T2" fmla="*/ 1896 w 2016"/>
                <a:gd name="T3" fmla="*/ 285 h 285"/>
                <a:gd name="T4" fmla="*/ 2016 w 2016"/>
                <a:gd name="T5" fmla="*/ 0 h 285"/>
                <a:gd name="T6" fmla="*/ 121 w 2016"/>
                <a:gd name="T7" fmla="*/ 0 h 285"/>
                <a:gd name="T8" fmla="*/ 0 w 2016"/>
                <a:gd name="T9" fmla="*/ 285 h 285"/>
              </a:gdLst>
              <a:ahLst/>
              <a:cxnLst>
                <a:cxn ang="0">
                  <a:pos x="T0" y="T1"/>
                </a:cxn>
                <a:cxn ang="0">
                  <a:pos x="T2" y="T3"/>
                </a:cxn>
                <a:cxn ang="0">
                  <a:pos x="T4" y="T5"/>
                </a:cxn>
                <a:cxn ang="0">
                  <a:pos x="T6" y="T7"/>
                </a:cxn>
                <a:cxn ang="0">
                  <a:pos x="T8" y="T9"/>
                </a:cxn>
              </a:cxnLst>
              <a:rect l="0" t="0" r="r" b="b"/>
              <a:pathLst>
                <a:path w="2016" h="285">
                  <a:moveTo>
                    <a:pt x="0" y="285"/>
                  </a:moveTo>
                  <a:lnTo>
                    <a:pt x="1896" y="285"/>
                  </a:lnTo>
                  <a:lnTo>
                    <a:pt x="2016" y="0"/>
                  </a:lnTo>
                  <a:lnTo>
                    <a:pt x="121" y="0"/>
                  </a:lnTo>
                  <a:lnTo>
                    <a:pt x="0" y="285"/>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9"/>
            <p:cNvSpPr>
              <a:spLocks/>
            </p:cNvSpPr>
            <p:nvPr/>
          </p:nvSpPr>
          <p:spPr bwMode="auto">
            <a:xfrm>
              <a:off x="5273" y="349"/>
              <a:ext cx="387" cy="269"/>
            </a:xfrm>
            <a:custGeom>
              <a:avLst/>
              <a:gdLst>
                <a:gd name="T0" fmla="*/ 0 w 2677"/>
                <a:gd name="T1" fmla="*/ 1869 h 1869"/>
                <a:gd name="T2" fmla="*/ 377 w 2677"/>
                <a:gd name="T3" fmla="*/ 1869 h 1869"/>
                <a:gd name="T4" fmla="*/ 1027 w 2677"/>
                <a:gd name="T5" fmla="*/ 285 h 1869"/>
                <a:gd name="T6" fmla="*/ 2191 w 2677"/>
                <a:gd name="T7" fmla="*/ 285 h 1869"/>
                <a:gd name="T8" fmla="*/ 1972 w 2677"/>
                <a:gd name="T9" fmla="*/ 824 h 1869"/>
                <a:gd name="T10" fmla="*/ 1186 w 2677"/>
                <a:gd name="T11" fmla="*/ 824 h 1869"/>
                <a:gd name="T12" fmla="*/ 1065 w 2677"/>
                <a:gd name="T13" fmla="*/ 1077 h 1869"/>
                <a:gd name="T14" fmla="*/ 1868 w 2677"/>
                <a:gd name="T15" fmla="*/ 1077 h 1869"/>
                <a:gd name="T16" fmla="*/ 1524 w 2677"/>
                <a:gd name="T17" fmla="*/ 1869 h 1869"/>
                <a:gd name="T18" fmla="*/ 1901 w 2677"/>
                <a:gd name="T19" fmla="*/ 1869 h 1869"/>
                <a:gd name="T20" fmla="*/ 2677 w 2677"/>
                <a:gd name="T21" fmla="*/ 0 h 1869"/>
                <a:gd name="T22" fmla="*/ 798 w 2677"/>
                <a:gd name="T23" fmla="*/ 0 h 1869"/>
                <a:gd name="T24" fmla="*/ 0 w 2677"/>
                <a:gd name="T25" fmla="*/ 1869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77" h="1869">
                  <a:moveTo>
                    <a:pt x="0" y="1869"/>
                  </a:moveTo>
                  <a:lnTo>
                    <a:pt x="377" y="1869"/>
                  </a:lnTo>
                  <a:lnTo>
                    <a:pt x="1027" y="285"/>
                  </a:lnTo>
                  <a:lnTo>
                    <a:pt x="2191" y="285"/>
                  </a:lnTo>
                  <a:lnTo>
                    <a:pt x="1972" y="824"/>
                  </a:lnTo>
                  <a:lnTo>
                    <a:pt x="1186" y="824"/>
                  </a:lnTo>
                  <a:lnTo>
                    <a:pt x="1065" y="1077"/>
                  </a:lnTo>
                  <a:lnTo>
                    <a:pt x="1868" y="1077"/>
                  </a:lnTo>
                  <a:lnTo>
                    <a:pt x="1524" y="1869"/>
                  </a:lnTo>
                  <a:lnTo>
                    <a:pt x="1901" y="1869"/>
                  </a:lnTo>
                  <a:lnTo>
                    <a:pt x="2677" y="0"/>
                  </a:lnTo>
                  <a:lnTo>
                    <a:pt x="798" y="0"/>
                  </a:lnTo>
                  <a:lnTo>
                    <a:pt x="0" y="1869"/>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10"/>
            <p:cNvSpPr>
              <a:spLocks/>
            </p:cNvSpPr>
            <p:nvPr/>
          </p:nvSpPr>
          <p:spPr bwMode="auto">
            <a:xfrm>
              <a:off x="5615" y="349"/>
              <a:ext cx="290" cy="269"/>
            </a:xfrm>
            <a:custGeom>
              <a:avLst/>
              <a:gdLst>
                <a:gd name="T0" fmla="*/ 787 w 2010"/>
                <a:gd name="T1" fmla="*/ 0 h 1869"/>
                <a:gd name="T2" fmla="*/ 0 w 2010"/>
                <a:gd name="T3" fmla="*/ 1869 h 1869"/>
                <a:gd name="T4" fmla="*/ 1890 w 2010"/>
                <a:gd name="T5" fmla="*/ 1869 h 1869"/>
                <a:gd name="T6" fmla="*/ 2010 w 2010"/>
                <a:gd name="T7" fmla="*/ 1584 h 1869"/>
                <a:gd name="T8" fmla="*/ 497 w 2010"/>
                <a:gd name="T9" fmla="*/ 1584 h 1869"/>
                <a:gd name="T10" fmla="*/ 1158 w 2010"/>
                <a:gd name="T11" fmla="*/ 0 h 1869"/>
                <a:gd name="T12" fmla="*/ 787 w 2010"/>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2010" h="1869">
                  <a:moveTo>
                    <a:pt x="787" y="0"/>
                  </a:moveTo>
                  <a:lnTo>
                    <a:pt x="0" y="1869"/>
                  </a:lnTo>
                  <a:lnTo>
                    <a:pt x="1890" y="1869"/>
                  </a:lnTo>
                  <a:lnTo>
                    <a:pt x="2010" y="1584"/>
                  </a:lnTo>
                  <a:lnTo>
                    <a:pt x="497" y="1584"/>
                  </a:lnTo>
                  <a:lnTo>
                    <a:pt x="1158" y="0"/>
                  </a:lnTo>
                  <a:lnTo>
                    <a:pt x="787"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11"/>
            <p:cNvSpPr>
              <a:spLocks/>
            </p:cNvSpPr>
            <p:nvPr/>
          </p:nvSpPr>
          <p:spPr bwMode="auto">
            <a:xfrm>
              <a:off x="5983" y="349"/>
              <a:ext cx="332" cy="155"/>
            </a:xfrm>
            <a:custGeom>
              <a:avLst/>
              <a:gdLst>
                <a:gd name="T0" fmla="*/ 2305 w 2305"/>
                <a:gd name="T1" fmla="*/ 0 h 1077"/>
                <a:gd name="T2" fmla="*/ 426 w 2305"/>
                <a:gd name="T3" fmla="*/ 0 h 1077"/>
                <a:gd name="T4" fmla="*/ 0 w 2305"/>
                <a:gd name="T5" fmla="*/ 1077 h 1077"/>
                <a:gd name="T6" fmla="*/ 328 w 2305"/>
                <a:gd name="T7" fmla="*/ 1077 h 1077"/>
                <a:gd name="T8" fmla="*/ 650 w 2305"/>
                <a:gd name="T9" fmla="*/ 285 h 1077"/>
                <a:gd name="T10" fmla="*/ 2202 w 2305"/>
                <a:gd name="T11" fmla="*/ 285 h 1077"/>
                <a:gd name="T12" fmla="*/ 2305 w 2305"/>
                <a:gd name="T13" fmla="*/ 0 h 1077"/>
              </a:gdLst>
              <a:ahLst/>
              <a:cxnLst>
                <a:cxn ang="0">
                  <a:pos x="T0" y="T1"/>
                </a:cxn>
                <a:cxn ang="0">
                  <a:pos x="T2" y="T3"/>
                </a:cxn>
                <a:cxn ang="0">
                  <a:pos x="T4" y="T5"/>
                </a:cxn>
                <a:cxn ang="0">
                  <a:pos x="T6" y="T7"/>
                </a:cxn>
                <a:cxn ang="0">
                  <a:pos x="T8" y="T9"/>
                </a:cxn>
                <a:cxn ang="0">
                  <a:pos x="T10" y="T11"/>
                </a:cxn>
                <a:cxn ang="0">
                  <a:pos x="T12" y="T13"/>
                </a:cxn>
              </a:cxnLst>
              <a:rect l="0" t="0" r="r" b="b"/>
              <a:pathLst>
                <a:path w="2305" h="1077">
                  <a:moveTo>
                    <a:pt x="2305" y="0"/>
                  </a:moveTo>
                  <a:lnTo>
                    <a:pt x="426" y="0"/>
                  </a:lnTo>
                  <a:lnTo>
                    <a:pt x="0" y="1077"/>
                  </a:lnTo>
                  <a:lnTo>
                    <a:pt x="328" y="1077"/>
                  </a:lnTo>
                  <a:lnTo>
                    <a:pt x="650" y="285"/>
                  </a:lnTo>
                  <a:lnTo>
                    <a:pt x="2202" y="285"/>
                  </a:lnTo>
                  <a:lnTo>
                    <a:pt x="2305"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12"/>
            <p:cNvSpPr>
              <a:spLocks/>
            </p:cNvSpPr>
            <p:nvPr/>
          </p:nvSpPr>
          <p:spPr bwMode="auto">
            <a:xfrm>
              <a:off x="5945" y="472"/>
              <a:ext cx="334" cy="146"/>
            </a:xfrm>
            <a:custGeom>
              <a:avLst/>
              <a:gdLst>
                <a:gd name="T0" fmla="*/ 2316 w 2316"/>
                <a:gd name="T1" fmla="*/ 0 h 1014"/>
                <a:gd name="T2" fmla="*/ 1005 w 2316"/>
                <a:gd name="T3" fmla="*/ 0 h 1014"/>
                <a:gd name="T4" fmla="*/ 912 w 2316"/>
                <a:gd name="T5" fmla="*/ 237 h 1014"/>
                <a:gd name="T6" fmla="*/ 1863 w 2316"/>
                <a:gd name="T7" fmla="*/ 240 h 1014"/>
                <a:gd name="T8" fmla="*/ 1661 w 2316"/>
                <a:gd name="T9" fmla="*/ 697 h 1014"/>
                <a:gd name="T10" fmla="*/ 126 w 2316"/>
                <a:gd name="T11" fmla="*/ 697 h 1014"/>
                <a:gd name="T12" fmla="*/ 0 w 2316"/>
                <a:gd name="T13" fmla="*/ 1014 h 1014"/>
                <a:gd name="T14" fmla="*/ 1901 w 2316"/>
                <a:gd name="T15" fmla="*/ 1014 h 1014"/>
                <a:gd name="T16" fmla="*/ 2316 w 2316"/>
                <a:gd name="T17" fmla="*/ 0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6" h="1014">
                  <a:moveTo>
                    <a:pt x="2316" y="0"/>
                  </a:moveTo>
                  <a:lnTo>
                    <a:pt x="1005" y="0"/>
                  </a:lnTo>
                  <a:lnTo>
                    <a:pt x="912" y="237"/>
                  </a:lnTo>
                  <a:lnTo>
                    <a:pt x="1863" y="240"/>
                  </a:lnTo>
                  <a:lnTo>
                    <a:pt x="1661" y="697"/>
                  </a:lnTo>
                  <a:lnTo>
                    <a:pt x="126" y="697"/>
                  </a:lnTo>
                  <a:lnTo>
                    <a:pt x="0" y="1014"/>
                  </a:lnTo>
                  <a:lnTo>
                    <a:pt x="1901" y="1014"/>
                  </a:lnTo>
                  <a:lnTo>
                    <a:pt x="2316"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13"/>
            <p:cNvSpPr>
              <a:spLocks noEditPoints="1"/>
            </p:cNvSpPr>
            <p:nvPr/>
          </p:nvSpPr>
          <p:spPr bwMode="auto">
            <a:xfrm>
              <a:off x="6285" y="349"/>
              <a:ext cx="388" cy="269"/>
            </a:xfrm>
            <a:custGeom>
              <a:avLst/>
              <a:gdLst>
                <a:gd name="T0" fmla="*/ 503 w 2687"/>
                <a:gd name="T1" fmla="*/ 1584 h 1869"/>
                <a:gd name="T2" fmla="*/ 1060 w 2687"/>
                <a:gd name="T3" fmla="*/ 285 h 1869"/>
                <a:gd name="T4" fmla="*/ 2185 w 2687"/>
                <a:gd name="T5" fmla="*/ 285 h 1869"/>
                <a:gd name="T6" fmla="*/ 1627 w 2687"/>
                <a:gd name="T7" fmla="*/ 1584 h 1869"/>
                <a:gd name="T8" fmla="*/ 503 w 2687"/>
                <a:gd name="T9" fmla="*/ 1584 h 1869"/>
                <a:gd name="T10" fmla="*/ 2687 w 2687"/>
                <a:gd name="T11" fmla="*/ 0 h 1869"/>
                <a:gd name="T12" fmla="*/ 792 w 2687"/>
                <a:gd name="T13" fmla="*/ 0 h 1869"/>
                <a:gd name="T14" fmla="*/ 0 w 2687"/>
                <a:gd name="T15" fmla="*/ 1869 h 1869"/>
                <a:gd name="T16" fmla="*/ 1896 w 2687"/>
                <a:gd name="T17" fmla="*/ 1869 h 1869"/>
                <a:gd name="T18" fmla="*/ 2687 w 2687"/>
                <a:gd name="T19" fmla="*/ 0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7" h="1869">
                  <a:moveTo>
                    <a:pt x="503" y="1584"/>
                  </a:moveTo>
                  <a:lnTo>
                    <a:pt x="1060" y="285"/>
                  </a:lnTo>
                  <a:lnTo>
                    <a:pt x="2185" y="285"/>
                  </a:lnTo>
                  <a:lnTo>
                    <a:pt x="1627" y="1584"/>
                  </a:lnTo>
                  <a:lnTo>
                    <a:pt x="503" y="1584"/>
                  </a:lnTo>
                  <a:close/>
                  <a:moveTo>
                    <a:pt x="2687" y="0"/>
                  </a:moveTo>
                  <a:lnTo>
                    <a:pt x="792" y="0"/>
                  </a:lnTo>
                  <a:lnTo>
                    <a:pt x="0" y="1869"/>
                  </a:lnTo>
                  <a:lnTo>
                    <a:pt x="1896" y="1869"/>
                  </a:lnTo>
                  <a:lnTo>
                    <a:pt x="2687"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14"/>
            <p:cNvSpPr>
              <a:spLocks/>
            </p:cNvSpPr>
            <p:nvPr/>
          </p:nvSpPr>
          <p:spPr bwMode="auto">
            <a:xfrm>
              <a:off x="6628" y="349"/>
              <a:ext cx="388" cy="269"/>
            </a:xfrm>
            <a:custGeom>
              <a:avLst/>
              <a:gdLst>
                <a:gd name="T0" fmla="*/ 2561 w 2687"/>
                <a:gd name="T1" fmla="*/ 285 h 1869"/>
                <a:gd name="T2" fmla="*/ 2687 w 2687"/>
                <a:gd name="T3" fmla="*/ 0 h 1869"/>
                <a:gd name="T4" fmla="*/ 2665 w 2687"/>
                <a:gd name="T5" fmla="*/ 0 h 1869"/>
                <a:gd name="T6" fmla="*/ 781 w 2687"/>
                <a:gd name="T7" fmla="*/ 0 h 1869"/>
                <a:gd name="T8" fmla="*/ 0 w 2687"/>
                <a:gd name="T9" fmla="*/ 1869 h 1869"/>
                <a:gd name="T10" fmla="*/ 366 w 2687"/>
                <a:gd name="T11" fmla="*/ 1869 h 1869"/>
                <a:gd name="T12" fmla="*/ 748 w 2687"/>
                <a:gd name="T13" fmla="*/ 982 h 1869"/>
                <a:gd name="T14" fmla="*/ 2256 w 2687"/>
                <a:gd name="T15" fmla="*/ 982 h 1869"/>
                <a:gd name="T16" fmla="*/ 2359 w 2687"/>
                <a:gd name="T17" fmla="*/ 760 h 1869"/>
                <a:gd name="T18" fmla="*/ 808 w 2687"/>
                <a:gd name="T19" fmla="*/ 760 h 1869"/>
                <a:gd name="T20" fmla="*/ 1000 w 2687"/>
                <a:gd name="T21" fmla="*/ 285 h 1869"/>
                <a:gd name="T22" fmla="*/ 2561 w 2687"/>
                <a:gd name="T23" fmla="*/ 285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7" h="1869">
                  <a:moveTo>
                    <a:pt x="2561" y="285"/>
                  </a:moveTo>
                  <a:lnTo>
                    <a:pt x="2687" y="0"/>
                  </a:lnTo>
                  <a:lnTo>
                    <a:pt x="2665" y="0"/>
                  </a:lnTo>
                  <a:lnTo>
                    <a:pt x="781" y="0"/>
                  </a:lnTo>
                  <a:lnTo>
                    <a:pt x="0" y="1869"/>
                  </a:lnTo>
                  <a:lnTo>
                    <a:pt x="366" y="1869"/>
                  </a:lnTo>
                  <a:lnTo>
                    <a:pt x="748" y="982"/>
                  </a:lnTo>
                  <a:lnTo>
                    <a:pt x="2256" y="982"/>
                  </a:lnTo>
                  <a:lnTo>
                    <a:pt x="2359" y="760"/>
                  </a:lnTo>
                  <a:lnTo>
                    <a:pt x="808" y="760"/>
                  </a:lnTo>
                  <a:lnTo>
                    <a:pt x="1000" y="285"/>
                  </a:lnTo>
                  <a:lnTo>
                    <a:pt x="2561" y="285"/>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0" name="Freeform 15"/>
            <p:cNvSpPr>
              <a:spLocks/>
            </p:cNvSpPr>
            <p:nvPr/>
          </p:nvSpPr>
          <p:spPr bwMode="auto">
            <a:xfrm>
              <a:off x="7037" y="349"/>
              <a:ext cx="292" cy="269"/>
            </a:xfrm>
            <a:custGeom>
              <a:avLst/>
              <a:gdLst>
                <a:gd name="T0" fmla="*/ 131 w 2026"/>
                <a:gd name="T1" fmla="*/ 0 h 1869"/>
                <a:gd name="T2" fmla="*/ 0 w 2026"/>
                <a:gd name="T3" fmla="*/ 285 h 1869"/>
                <a:gd name="T4" fmla="*/ 623 w 2026"/>
                <a:gd name="T5" fmla="*/ 285 h 1869"/>
                <a:gd name="T6" fmla="*/ 0 w 2026"/>
                <a:gd name="T7" fmla="*/ 1869 h 1869"/>
                <a:gd name="T8" fmla="*/ 491 w 2026"/>
                <a:gd name="T9" fmla="*/ 1869 h 1869"/>
                <a:gd name="T10" fmla="*/ 1136 w 2026"/>
                <a:gd name="T11" fmla="*/ 285 h 1869"/>
                <a:gd name="T12" fmla="*/ 1895 w 2026"/>
                <a:gd name="T13" fmla="*/ 285 h 1869"/>
                <a:gd name="T14" fmla="*/ 2026 w 2026"/>
                <a:gd name="T15" fmla="*/ 0 h 1869"/>
                <a:gd name="T16" fmla="*/ 131 w 2026"/>
                <a:gd name="T17" fmla="*/ 0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6" h="1869">
                  <a:moveTo>
                    <a:pt x="131" y="0"/>
                  </a:moveTo>
                  <a:lnTo>
                    <a:pt x="0" y="285"/>
                  </a:lnTo>
                  <a:lnTo>
                    <a:pt x="623" y="285"/>
                  </a:lnTo>
                  <a:lnTo>
                    <a:pt x="0" y="1869"/>
                  </a:lnTo>
                  <a:lnTo>
                    <a:pt x="491" y="1869"/>
                  </a:lnTo>
                  <a:lnTo>
                    <a:pt x="1136" y="285"/>
                  </a:lnTo>
                  <a:lnTo>
                    <a:pt x="1895" y="285"/>
                  </a:lnTo>
                  <a:lnTo>
                    <a:pt x="2026" y="0"/>
                  </a:lnTo>
                  <a:lnTo>
                    <a:pt x="131"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1" name="Freeform 16"/>
            <p:cNvSpPr>
              <a:spLocks noEditPoints="1"/>
            </p:cNvSpPr>
            <p:nvPr/>
          </p:nvSpPr>
          <p:spPr bwMode="auto">
            <a:xfrm>
              <a:off x="4908" y="710"/>
              <a:ext cx="60" cy="64"/>
            </a:xfrm>
            <a:custGeom>
              <a:avLst/>
              <a:gdLst>
                <a:gd name="T0" fmla="*/ 127 w 410"/>
                <a:gd name="T1" fmla="*/ 254 h 444"/>
                <a:gd name="T2" fmla="*/ 175 w 410"/>
                <a:gd name="T3" fmla="*/ 126 h 444"/>
                <a:gd name="T4" fmla="*/ 199 w 410"/>
                <a:gd name="T5" fmla="*/ 43 h 444"/>
                <a:gd name="T6" fmla="*/ 230 w 410"/>
                <a:gd name="T7" fmla="*/ 133 h 444"/>
                <a:gd name="T8" fmla="*/ 275 w 410"/>
                <a:gd name="T9" fmla="*/ 254 h 444"/>
                <a:gd name="T10" fmla="*/ 127 w 410"/>
                <a:gd name="T11" fmla="*/ 254 h 444"/>
                <a:gd name="T12" fmla="*/ 169 w 410"/>
                <a:gd name="T13" fmla="*/ 0 h 444"/>
                <a:gd name="T14" fmla="*/ 0 w 410"/>
                <a:gd name="T15" fmla="*/ 444 h 444"/>
                <a:gd name="T16" fmla="*/ 62 w 410"/>
                <a:gd name="T17" fmla="*/ 444 h 444"/>
                <a:gd name="T18" fmla="*/ 110 w 410"/>
                <a:gd name="T19" fmla="*/ 317 h 444"/>
                <a:gd name="T20" fmla="*/ 293 w 410"/>
                <a:gd name="T21" fmla="*/ 317 h 444"/>
                <a:gd name="T22" fmla="*/ 344 w 410"/>
                <a:gd name="T23" fmla="*/ 444 h 444"/>
                <a:gd name="T24" fmla="*/ 410 w 410"/>
                <a:gd name="T25" fmla="*/ 444 h 444"/>
                <a:gd name="T26" fmla="*/ 231 w 410"/>
                <a:gd name="T27" fmla="*/ 0 h 444"/>
                <a:gd name="T28" fmla="*/ 169 w 410"/>
                <a:gd name="T29"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0" h="444">
                  <a:moveTo>
                    <a:pt x="127" y="254"/>
                  </a:moveTo>
                  <a:lnTo>
                    <a:pt x="175" y="126"/>
                  </a:lnTo>
                  <a:cubicBezTo>
                    <a:pt x="185" y="99"/>
                    <a:pt x="193" y="71"/>
                    <a:pt x="199" y="43"/>
                  </a:cubicBezTo>
                  <a:cubicBezTo>
                    <a:pt x="205" y="67"/>
                    <a:pt x="216" y="97"/>
                    <a:pt x="230" y="133"/>
                  </a:cubicBezTo>
                  <a:lnTo>
                    <a:pt x="275" y="254"/>
                  </a:lnTo>
                  <a:lnTo>
                    <a:pt x="127" y="254"/>
                  </a:lnTo>
                  <a:close/>
                  <a:moveTo>
                    <a:pt x="169" y="0"/>
                  </a:moveTo>
                  <a:lnTo>
                    <a:pt x="0" y="444"/>
                  </a:lnTo>
                  <a:lnTo>
                    <a:pt x="62" y="444"/>
                  </a:lnTo>
                  <a:lnTo>
                    <a:pt x="110" y="317"/>
                  </a:lnTo>
                  <a:lnTo>
                    <a:pt x="293" y="317"/>
                  </a:lnTo>
                  <a:lnTo>
                    <a:pt x="344" y="444"/>
                  </a:lnTo>
                  <a:lnTo>
                    <a:pt x="410" y="444"/>
                  </a:lnTo>
                  <a:lnTo>
                    <a:pt x="231" y="0"/>
                  </a:lnTo>
                  <a:lnTo>
                    <a:pt x="169"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17"/>
            <p:cNvSpPr>
              <a:spLocks noEditPoints="1"/>
            </p:cNvSpPr>
            <p:nvPr/>
          </p:nvSpPr>
          <p:spPr bwMode="auto">
            <a:xfrm>
              <a:off x="5013" y="710"/>
              <a:ext cx="52" cy="64"/>
            </a:xfrm>
            <a:custGeom>
              <a:avLst/>
              <a:gdLst>
                <a:gd name="T0" fmla="*/ 285 w 357"/>
                <a:gd name="T1" fmla="*/ 297 h 444"/>
                <a:gd name="T2" fmla="*/ 253 w 357"/>
                <a:gd name="T3" fmla="*/ 353 h 444"/>
                <a:gd name="T4" fmla="*/ 214 w 357"/>
                <a:gd name="T5" fmla="*/ 374 h 444"/>
                <a:gd name="T6" fmla="*/ 146 w 357"/>
                <a:gd name="T7" fmla="*/ 381 h 444"/>
                <a:gd name="T8" fmla="*/ 64 w 357"/>
                <a:gd name="T9" fmla="*/ 381 h 444"/>
                <a:gd name="T10" fmla="*/ 64 w 357"/>
                <a:gd name="T11" fmla="*/ 64 h 444"/>
                <a:gd name="T12" fmla="*/ 145 w 357"/>
                <a:gd name="T13" fmla="*/ 64 h 444"/>
                <a:gd name="T14" fmla="*/ 219 w 357"/>
                <a:gd name="T15" fmla="*/ 66 h 444"/>
                <a:gd name="T16" fmla="*/ 274 w 357"/>
                <a:gd name="T17" fmla="*/ 111 h 444"/>
                <a:gd name="T18" fmla="*/ 297 w 357"/>
                <a:gd name="T19" fmla="*/ 215 h 444"/>
                <a:gd name="T20" fmla="*/ 285 w 357"/>
                <a:gd name="T21" fmla="*/ 297 h 444"/>
                <a:gd name="T22" fmla="*/ 288 w 357"/>
                <a:gd name="T23" fmla="*/ 35 h 444"/>
                <a:gd name="T24" fmla="*/ 223 w 357"/>
                <a:gd name="T25" fmla="*/ 5 h 444"/>
                <a:gd name="T26" fmla="*/ 146 w 357"/>
                <a:gd name="T27" fmla="*/ 0 h 444"/>
                <a:gd name="T28" fmla="*/ 0 w 357"/>
                <a:gd name="T29" fmla="*/ 0 h 444"/>
                <a:gd name="T30" fmla="*/ 0 w 357"/>
                <a:gd name="T31" fmla="*/ 444 h 444"/>
                <a:gd name="T32" fmla="*/ 153 w 357"/>
                <a:gd name="T33" fmla="*/ 444 h 444"/>
                <a:gd name="T34" fmla="*/ 223 w 357"/>
                <a:gd name="T35" fmla="*/ 432 h 444"/>
                <a:gd name="T36" fmla="*/ 275 w 357"/>
                <a:gd name="T37" fmla="*/ 408 h 444"/>
                <a:gd name="T38" fmla="*/ 315 w 357"/>
                <a:gd name="T39" fmla="*/ 367 h 444"/>
                <a:gd name="T40" fmla="*/ 345 w 357"/>
                <a:gd name="T41" fmla="*/ 303 h 444"/>
                <a:gd name="T42" fmla="*/ 357 w 357"/>
                <a:gd name="T43" fmla="*/ 214 h 444"/>
                <a:gd name="T44" fmla="*/ 339 w 357"/>
                <a:gd name="T45" fmla="*/ 110 h 444"/>
                <a:gd name="T46" fmla="*/ 288 w 357"/>
                <a:gd name="T47" fmla="*/ 3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7" h="444">
                  <a:moveTo>
                    <a:pt x="285" y="297"/>
                  </a:moveTo>
                  <a:cubicBezTo>
                    <a:pt x="278" y="321"/>
                    <a:pt x="267" y="339"/>
                    <a:pt x="253" y="353"/>
                  </a:cubicBezTo>
                  <a:cubicBezTo>
                    <a:pt x="244" y="363"/>
                    <a:pt x="230" y="369"/>
                    <a:pt x="214" y="374"/>
                  </a:cubicBezTo>
                  <a:cubicBezTo>
                    <a:pt x="197" y="380"/>
                    <a:pt x="175" y="381"/>
                    <a:pt x="146" y="381"/>
                  </a:cubicBezTo>
                  <a:lnTo>
                    <a:pt x="64" y="381"/>
                  </a:lnTo>
                  <a:lnTo>
                    <a:pt x="64" y="64"/>
                  </a:lnTo>
                  <a:lnTo>
                    <a:pt x="145" y="64"/>
                  </a:lnTo>
                  <a:cubicBezTo>
                    <a:pt x="179" y="64"/>
                    <a:pt x="204" y="60"/>
                    <a:pt x="219" y="66"/>
                  </a:cubicBezTo>
                  <a:cubicBezTo>
                    <a:pt x="241" y="74"/>
                    <a:pt x="259" y="87"/>
                    <a:pt x="274" y="111"/>
                  </a:cubicBezTo>
                  <a:cubicBezTo>
                    <a:pt x="289" y="136"/>
                    <a:pt x="297" y="169"/>
                    <a:pt x="297" y="215"/>
                  </a:cubicBezTo>
                  <a:cubicBezTo>
                    <a:pt x="297" y="248"/>
                    <a:pt x="293" y="274"/>
                    <a:pt x="285" y="297"/>
                  </a:cubicBezTo>
                  <a:close/>
                  <a:moveTo>
                    <a:pt x="288" y="35"/>
                  </a:moveTo>
                  <a:cubicBezTo>
                    <a:pt x="270" y="20"/>
                    <a:pt x="248" y="11"/>
                    <a:pt x="223" y="5"/>
                  </a:cubicBezTo>
                  <a:cubicBezTo>
                    <a:pt x="205" y="1"/>
                    <a:pt x="180" y="0"/>
                    <a:pt x="146" y="0"/>
                  </a:cubicBezTo>
                  <a:lnTo>
                    <a:pt x="0" y="0"/>
                  </a:lnTo>
                  <a:lnTo>
                    <a:pt x="0" y="444"/>
                  </a:lnTo>
                  <a:lnTo>
                    <a:pt x="153" y="444"/>
                  </a:lnTo>
                  <a:cubicBezTo>
                    <a:pt x="179" y="444"/>
                    <a:pt x="203" y="437"/>
                    <a:pt x="223" y="432"/>
                  </a:cubicBezTo>
                  <a:cubicBezTo>
                    <a:pt x="243" y="427"/>
                    <a:pt x="261" y="418"/>
                    <a:pt x="275" y="408"/>
                  </a:cubicBezTo>
                  <a:cubicBezTo>
                    <a:pt x="290" y="398"/>
                    <a:pt x="303" y="384"/>
                    <a:pt x="315" y="367"/>
                  </a:cubicBezTo>
                  <a:cubicBezTo>
                    <a:pt x="327" y="350"/>
                    <a:pt x="337" y="329"/>
                    <a:pt x="345" y="303"/>
                  </a:cubicBezTo>
                  <a:cubicBezTo>
                    <a:pt x="353" y="277"/>
                    <a:pt x="357" y="248"/>
                    <a:pt x="357" y="214"/>
                  </a:cubicBezTo>
                  <a:cubicBezTo>
                    <a:pt x="357" y="175"/>
                    <a:pt x="351" y="140"/>
                    <a:pt x="339" y="110"/>
                  </a:cubicBezTo>
                  <a:cubicBezTo>
                    <a:pt x="328" y="80"/>
                    <a:pt x="311" y="55"/>
                    <a:pt x="288" y="35"/>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18"/>
            <p:cNvSpPr>
              <a:spLocks/>
            </p:cNvSpPr>
            <p:nvPr/>
          </p:nvSpPr>
          <p:spPr bwMode="auto">
            <a:xfrm>
              <a:off x="5108" y="710"/>
              <a:ext cx="58" cy="64"/>
            </a:xfrm>
            <a:custGeom>
              <a:avLst/>
              <a:gdLst>
                <a:gd name="T0" fmla="*/ 223 w 400"/>
                <a:gd name="T1" fmla="*/ 317 h 444"/>
                <a:gd name="T2" fmla="*/ 199 w 400"/>
                <a:gd name="T3" fmla="*/ 388 h 444"/>
                <a:gd name="T4" fmla="*/ 176 w 400"/>
                <a:gd name="T5" fmla="*/ 317 h 444"/>
                <a:gd name="T6" fmla="*/ 63 w 400"/>
                <a:gd name="T7" fmla="*/ 0 h 444"/>
                <a:gd name="T8" fmla="*/ 0 w 400"/>
                <a:gd name="T9" fmla="*/ 0 h 444"/>
                <a:gd name="T10" fmla="*/ 170 w 400"/>
                <a:gd name="T11" fmla="*/ 444 h 444"/>
                <a:gd name="T12" fmla="*/ 229 w 400"/>
                <a:gd name="T13" fmla="*/ 444 h 444"/>
                <a:gd name="T14" fmla="*/ 400 w 400"/>
                <a:gd name="T15" fmla="*/ 0 h 444"/>
                <a:gd name="T16" fmla="*/ 341 w 400"/>
                <a:gd name="T17" fmla="*/ 0 h 444"/>
                <a:gd name="T18" fmla="*/ 223 w 400"/>
                <a:gd name="T19" fmla="*/ 31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444">
                  <a:moveTo>
                    <a:pt x="223" y="317"/>
                  </a:moveTo>
                  <a:cubicBezTo>
                    <a:pt x="214" y="341"/>
                    <a:pt x="206" y="364"/>
                    <a:pt x="199" y="388"/>
                  </a:cubicBezTo>
                  <a:cubicBezTo>
                    <a:pt x="193" y="366"/>
                    <a:pt x="186" y="343"/>
                    <a:pt x="176" y="317"/>
                  </a:cubicBezTo>
                  <a:lnTo>
                    <a:pt x="63" y="0"/>
                  </a:lnTo>
                  <a:lnTo>
                    <a:pt x="0" y="0"/>
                  </a:lnTo>
                  <a:lnTo>
                    <a:pt x="170" y="444"/>
                  </a:lnTo>
                  <a:lnTo>
                    <a:pt x="229" y="444"/>
                  </a:lnTo>
                  <a:lnTo>
                    <a:pt x="400" y="0"/>
                  </a:lnTo>
                  <a:lnTo>
                    <a:pt x="341" y="0"/>
                  </a:lnTo>
                  <a:lnTo>
                    <a:pt x="223" y="317"/>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19"/>
            <p:cNvSpPr>
              <a:spLocks noEditPoints="1"/>
            </p:cNvSpPr>
            <p:nvPr/>
          </p:nvSpPr>
          <p:spPr bwMode="auto">
            <a:xfrm>
              <a:off x="5198" y="710"/>
              <a:ext cx="59" cy="64"/>
            </a:xfrm>
            <a:custGeom>
              <a:avLst/>
              <a:gdLst>
                <a:gd name="T0" fmla="*/ 126 w 410"/>
                <a:gd name="T1" fmla="*/ 254 h 444"/>
                <a:gd name="T2" fmla="*/ 174 w 410"/>
                <a:gd name="T3" fmla="*/ 126 h 444"/>
                <a:gd name="T4" fmla="*/ 198 w 410"/>
                <a:gd name="T5" fmla="*/ 43 h 444"/>
                <a:gd name="T6" fmla="*/ 229 w 410"/>
                <a:gd name="T7" fmla="*/ 133 h 444"/>
                <a:gd name="T8" fmla="*/ 275 w 410"/>
                <a:gd name="T9" fmla="*/ 254 h 444"/>
                <a:gd name="T10" fmla="*/ 126 w 410"/>
                <a:gd name="T11" fmla="*/ 254 h 444"/>
                <a:gd name="T12" fmla="*/ 168 w 410"/>
                <a:gd name="T13" fmla="*/ 0 h 444"/>
                <a:gd name="T14" fmla="*/ 0 w 410"/>
                <a:gd name="T15" fmla="*/ 444 h 444"/>
                <a:gd name="T16" fmla="*/ 61 w 410"/>
                <a:gd name="T17" fmla="*/ 444 h 444"/>
                <a:gd name="T18" fmla="*/ 110 w 410"/>
                <a:gd name="T19" fmla="*/ 317 h 444"/>
                <a:gd name="T20" fmla="*/ 293 w 410"/>
                <a:gd name="T21" fmla="*/ 317 h 444"/>
                <a:gd name="T22" fmla="*/ 344 w 410"/>
                <a:gd name="T23" fmla="*/ 444 h 444"/>
                <a:gd name="T24" fmla="*/ 410 w 410"/>
                <a:gd name="T25" fmla="*/ 444 h 444"/>
                <a:gd name="T26" fmla="*/ 231 w 410"/>
                <a:gd name="T27" fmla="*/ 0 h 444"/>
                <a:gd name="T28" fmla="*/ 168 w 410"/>
                <a:gd name="T29"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0" h="444">
                  <a:moveTo>
                    <a:pt x="126" y="254"/>
                  </a:moveTo>
                  <a:lnTo>
                    <a:pt x="174" y="126"/>
                  </a:lnTo>
                  <a:cubicBezTo>
                    <a:pt x="185" y="99"/>
                    <a:pt x="192" y="71"/>
                    <a:pt x="198" y="43"/>
                  </a:cubicBezTo>
                  <a:cubicBezTo>
                    <a:pt x="205" y="67"/>
                    <a:pt x="215" y="97"/>
                    <a:pt x="229" y="133"/>
                  </a:cubicBezTo>
                  <a:lnTo>
                    <a:pt x="275" y="254"/>
                  </a:lnTo>
                  <a:lnTo>
                    <a:pt x="126" y="254"/>
                  </a:lnTo>
                  <a:close/>
                  <a:moveTo>
                    <a:pt x="168" y="0"/>
                  </a:moveTo>
                  <a:lnTo>
                    <a:pt x="0" y="444"/>
                  </a:lnTo>
                  <a:lnTo>
                    <a:pt x="61" y="444"/>
                  </a:lnTo>
                  <a:lnTo>
                    <a:pt x="110" y="317"/>
                  </a:lnTo>
                  <a:lnTo>
                    <a:pt x="293" y="317"/>
                  </a:lnTo>
                  <a:lnTo>
                    <a:pt x="344" y="444"/>
                  </a:lnTo>
                  <a:lnTo>
                    <a:pt x="410" y="444"/>
                  </a:lnTo>
                  <a:lnTo>
                    <a:pt x="231" y="0"/>
                  </a:lnTo>
                  <a:lnTo>
                    <a:pt x="168"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20"/>
            <p:cNvSpPr>
              <a:spLocks/>
            </p:cNvSpPr>
            <p:nvPr/>
          </p:nvSpPr>
          <p:spPr bwMode="auto">
            <a:xfrm>
              <a:off x="5302" y="710"/>
              <a:ext cx="50" cy="64"/>
            </a:xfrm>
            <a:custGeom>
              <a:avLst/>
              <a:gdLst>
                <a:gd name="T0" fmla="*/ 285 w 349"/>
                <a:gd name="T1" fmla="*/ 341 h 444"/>
                <a:gd name="T2" fmla="*/ 59 w 349"/>
                <a:gd name="T3" fmla="*/ 0 h 444"/>
                <a:gd name="T4" fmla="*/ 0 w 349"/>
                <a:gd name="T5" fmla="*/ 0 h 444"/>
                <a:gd name="T6" fmla="*/ 0 w 349"/>
                <a:gd name="T7" fmla="*/ 444 h 444"/>
                <a:gd name="T8" fmla="*/ 63 w 349"/>
                <a:gd name="T9" fmla="*/ 444 h 444"/>
                <a:gd name="T10" fmla="*/ 63 w 349"/>
                <a:gd name="T11" fmla="*/ 91 h 444"/>
                <a:gd name="T12" fmla="*/ 285 w 349"/>
                <a:gd name="T13" fmla="*/ 444 h 444"/>
                <a:gd name="T14" fmla="*/ 349 w 349"/>
                <a:gd name="T15" fmla="*/ 444 h 444"/>
                <a:gd name="T16" fmla="*/ 349 w 349"/>
                <a:gd name="T17" fmla="*/ 0 h 444"/>
                <a:gd name="T18" fmla="*/ 285 w 349"/>
                <a:gd name="T19" fmla="*/ 0 h 444"/>
                <a:gd name="T20" fmla="*/ 285 w 349"/>
                <a:gd name="T21" fmla="*/ 34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444">
                  <a:moveTo>
                    <a:pt x="285" y="341"/>
                  </a:moveTo>
                  <a:lnTo>
                    <a:pt x="59" y="0"/>
                  </a:lnTo>
                  <a:lnTo>
                    <a:pt x="0" y="0"/>
                  </a:lnTo>
                  <a:lnTo>
                    <a:pt x="0" y="444"/>
                  </a:lnTo>
                  <a:lnTo>
                    <a:pt x="63" y="444"/>
                  </a:lnTo>
                  <a:lnTo>
                    <a:pt x="63" y="91"/>
                  </a:lnTo>
                  <a:lnTo>
                    <a:pt x="285" y="444"/>
                  </a:lnTo>
                  <a:lnTo>
                    <a:pt x="349" y="444"/>
                  </a:lnTo>
                  <a:lnTo>
                    <a:pt x="349" y="0"/>
                  </a:lnTo>
                  <a:lnTo>
                    <a:pt x="285" y="0"/>
                  </a:lnTo>
                  <a:lnTo>
                    <a:pt x="285" y="341"/>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21"/>
            <p:cNvSpPr>
              <a:spLocks/>
            </p:cNvSpPr>
            <p:nvPr/>
          </p:nvSpPr>
          <p:spPr bwMode="auto">
            <a:xfrm>
              <a:off x="5401" y="708"/>
              <a:ext cx="56" cy="66"/>
            </a:xfrm>
            <a:custGeom>
              <a:avLst/>
              <a:gdLst>
                <a:gd name="T0" fmla="*/ 284 w 387"/>
                <a:gd name="T1" fmla="*/ 375 h 453"/>
                <a:gd name="T2" fmla="*/ 201 w 387"/>
                <a:gd name="T3" fmla="*/ 403 h 453"/>
                <a:gd name="T4" fmla="*/ 127 w 387"/>
                <a:gd name="T5" fmla="*/ 383 h 453"/>
                <a:gd name="T6" fmla="*/ 76 w 387"/>
                <a:gd name="T7" fmla="*/ 320 h 453"/>
                <a:gd name="T8" fmla="*/ 60 w 387"/>
                <a:gd name="T9" fmla="*/ 223 h 453"/>
                <a:gd name="T10" fmla="*/ 74 w 387"/>
                <a:gd name="T11" fmla="*/ 139 h 453"/>
                <a:gd name="T12" fmla="*/ 121 w 387"/>
                <a:gd name="T13" fmla="*/ 74 h 453"/>
                <a:gd name="T14" fmla="*/ 206 w 387"/>
                <a:gd name="T15" fmla="*/ 50 h 453"/>
                <a:gd name="T16" fmla="*/ 278 w 387"/>
                <a:gd name="T17" fmla="*/ 72 h 453"/>
                <a:gd name="T18" fmla="*/ 323 w 387"/>
                <a:gd name="T19" fmla="*/ 141 h 453"/>
                <a:gd name="T20" fmla="*/ 380 w 387"/>
                <a:gd name="T21" fmla="*/ 128 h 453"/>
                <a:gd name="T22" fmla="*/ 317 w 387"/>
                <a:gd name="T23" fmla="*/ 33 h 453"/>
                <a:gd name="T24" fmla="*/ 207 w 387"/>
                <a:gd name="T25" fmla="*/ 0 h 453"/>
                <a:gd name="T26" fmla="*/ 101 w 387"/>
                <a:gd name="T27" fmla="*/ 27 h 453"/>
                <a:gd name="T28" fmla="*/ 26 w 387"/>
                <a:gd name="T29" fmla="*/ 104 h 453"/>
                <a:gd name="T30" fmla="*/ 0 w 387"/>
                <a:gd name="T31" fmla="*/ 223 h 453"/>
                <a:gd name="T32" fmla="*/ 23 w 387"/>
                <a:gd name="T33" fmla="*/ 340 h 453"/>
                <a:gd name="T34" fmla="*/ 91 w 387"/>
                <a:gd name="T35" fmla="*/ 424 h 453"/>
                <a:gd name="T36" fmla="*/ 206 w 387"/>
                <a:gd name="T37" fmla="*/ 453 h 453"/>
                <a:gd name="T38" fmla="*/ 322 w 387"/>
                <a:gd name="T39" fmla="*/ 415 h 453"/>
                <a:gd name="T40" fmla="*/ 387 w 387"/>
                <a:gd name="T41" fmla="*/ 306 h 453"/>
                <a:gd name="T42" fmla="*/ 329 w 387"/>
                <a:gd name="T43" fmla="*/ 292 h 453"/>
                <a:gd name="T44" fmla="*/ 284 w 387"/>
                <a:gd name="T45" fmla="*/ 37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7" h="453">
                  <a:moveTo>
                    <a:pt x="284" y="375"/>
                  </a:moveTo>
                  <a:cubicBezTo>
                    <a:pt x="261" y="394"/>
                    <a:pt x="234" y="403"/>
                    <a:pt x="201" y="403"/>
                  </a:cubicBezTo>
                  <a:cubicBezTo>
                    <a:pt x="174" y="403"/>
                    <a:pt x="150" y="396"/>
                    <a:pt x="127" y="383"/>
                  </a:cubicBezTo>
                  <a:cubicBezTo>
                    <a:pt x="104" y="369"/>
                    <a:pt x="87" y="348"/>
                    <a:pt x="76" y="320"/>
                  </a:cubicBezTo>
                  <a:cubicBezTo>
                    <a:pt x="65" y="293"/>
                    <a:pt x="60" y="260"/>
                    <a:pt x="60" y="223"/>
                  </a:cubicBezTo>
                  <a:cubicBezTo>
                    <a:pt x="60" y="194"/>
                    <a:pt x="64" y="166"/>
                    <a:pt x="74" y="139"/>
                  </a:cubicBezTo>
                  <a:cubicBezTo>
                    <a:pt x="83" y="112"/>
                    <a:pt x="99" y="90"/>
                    <a:pt x="121" y="74"/>
                  </a:cubicBezTo>
                  <a:cubicBezTo>
                    <a:pt x="144" y="58"/>
                    <a:pt x="172" y="50"/>
                    <a:pt x="206" y="50"/>
                  </a:cubicBezTo>
                  <a:cubicBezTo>
                    <a:pt x="235" y="50"/>
                    <a:pt x="259" y="57"/>
                    <a:pt x="278" y="72"/>
                  </a:cubicBezTo>
                  <a:cubicBezTo>
                    <a:pt x="298" y="86"/>
                    <a:pt x="313" y="109"/>
                    <a:pt x="323" y="141"/>
                  </a:cubicBezTo>
                  <a:lnTo>
                    <a:pt x="380" y="128"/>
                  </a:lnTo>
                  <a:cubicBezTo>
                    <a:pt x="368" y="87"/>
                    <a:pt x="347" y="56"/>
                    <a:pt x="317" y="33"/>
                  </a:cubicBezTo>
                  <a:cubicBezTo>
                    <a:pt x="287" y="11"/>
                    <a:pt x="250" y="0"/>
                    <a:pt x="207" y="0"/>
                  </a:cubicBezTo>
                  <a:cubicBezTo>
                    <a:pt x="168" y="0"/>
                    <a:pt x="133" y="9"/>
                    <a:pt x="101" y="27"/>
                  </a:cubicBezTo>
                  <a:cubicBezTo>
                    <a:pt x="68" y="44"/>
                    <a:pt x="44" y="70"/>
                    <a:pt x="26" y="104"/>
                  </a:cubicBezTo>
                  <a:cubicBezTo>
                    <a:pt x="9" y="138"/>
                    <a:pt x="0" y="178"/>
                    <a:pt x="0" y="223"/>
                  </a:cubicBezTo>
                  <a:cubicBezTo>
                    <a:pt x="0" y="265"/>
                    <a:pt x="8" y="304"/>
                    <a:pt x="23" y="340"/>
                  </a:cubicBezTo>
                  <a:cubicBezTo>
                    <a:pt x="39" y="377"/>
                    <a:pt x="61" y="405"/>
                    <a:pt x="91" y="424"/>
                  </a:cubicBezTo>
                  <a:cubicBezTo>
                    <a:pt x="120" y="443"/>
                    <a:pt x="159" y="453"/>
                    <a:pt x="206" y="453"/>
                  </a:cubicBezTo>
                  <a:cubicBezTo>
                    <a:pt x="252" y="453"/>
                    <a:pt x="290" y="441"/>
                    <a:pt x="322" y="415"/>
                  </a:cubicBezTo>
                  <a:cubicBezTo>
                    <a:pt x="353" y="390"/>
                    <a:pt x="375" y="354"/>
                    <a:pt x="387" y="306"/>
                  </a:cubicBezTo>
                  <a:lnTo>
                    <a:pt x="329" y="292"/>
                  </a:lnTo>
                  <a:cubicBezTo>
                    <a:pt x="321" y="329"/>
                    <a:pt x="306" y="357"/>
                    <a:pt x="284" y="375"/>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7" name="Freeform 22"/>
            <p:cNvSpPr>
              <a:spLocks/>
            </p:cNvSpPr>
            <p:nvPr/>
          </p:nvSpPr>
          <p:spPr bwMode="auto">
            <a:xfrm>
              <a:off x="5508" y="710"/>
              <a:ext cx="45" cy="64"/>
            </a:xfrm>
            <a:custGeom>
              <a:avLst/>
              <a:gdLst>
                <a:gd name="T0" fmla="*/ 0 w 316"/>
                <a:gd name="T1" fmla="*/ 444 h 444"/>
                <a:gd name="T2" fmla="*/ 316 w 316"/>
                <a:gd name="T3" fmla="*/ 444 h 444"/>
                <a:gd name="T4" fmla="*/ 316 w 316"/>
                <a:gd name="T5" fmla="*/ 381 h 444"/>
                <a:gd name="T6" fmla="*/ 31 w 316"/>
                <a:gd name="T7" fmla="*/ 381 h 444"/>
                <a:gd name="T8" fmla="*/ 31 w 316"/>
                <a:gd name="T9" fmla="*/ 222 h 444"/>
                <a:gd name="T10" fmla="*/ 285 w 316"/>
                <a:gd name="T11" fmla="*/ 222 h 444"/>
                <a:gd name="T12" fmla="*/ 285 w 316"/>
                <a:gd name="T13" fmla="*/ 191 h 444"/>
                <a:gd name="T14" fmla="*/ 31 w 316"/>
                <a:gd name="T15" fmla="*/ 191 h 444"/>
                <a:gd name="T16" fmla="*/ 31 w 316"/>
                <a:gd name="T17" fmla="*/ 64 h 444"/>
                <a:gd name="T18" fmla="*/ 316 w 316"/>
                <a:gd name="T19" fmla="*/ 64 h 444"/>
                <a:gd name="T20" fmla="*/ 316 w 316"/>
                <a:gd name="T21" fmla="*/ 0 h 444"/>
                <a:gd name="T22" fmla="*/ 0 w 316"/>
                <a:gd name="T23" fmla="*/ 0 h 444"/>
                <a:gd name="T24" fmla="*/ 0 w 316"/>
                <a:gd name="T25"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6" h="444">
                  <a:moveTo>
                    <a:pt x="0" y="444"/>
                  </a:moveTo>
                  <a:lnTo>
                    <a:pt x="316" y="444"/>
                  </a:lnTo>
                  <a:lnTo>
                    <a:pt x="316" y="381"/>
                  </a:lnTo>
                  <a:lnTo>
                    <a:pt x="31" y="381"/>
                  </a:lnTo>
                  <a:lnTo>
                    <a:pt x="31" y="222"/>
                  </a:lnTo>
                  <a:lnTo>
                    <a:pt x="285" y="222"/>
                  </a:lnTo>
                  <a:lnTo>
                    <a:pt x="285" y="191"/>
                  </a:lnTo>
                  <a:lnTo>
                    <a:pt x="31" y="191"/>
                  </a:lnTo>
                  <a:lnTo>
                    <a:pt x="31" y="64"/>
                  </a:lnTo>
                  <a:lnTo>
                    <a:pt x="316" y="64"/>
                  </a:lnTo>
                  <a:lnTo>
                    <a:pt x="316" y="0"/>
                  </a:lnTo>
                  <a:lnTo>
                    <a:pt x="0" y="0"/>
                  </a:lnTo>
                  <a:lnTo>
                    <a:pt x="0" y="444"/>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8" name="Freeform 23"/>
            <p:cNvSpPr>
              <a:spLocks noEditPoints="1"/>
            </p:cNvSpPr>
            <p:nvPr/>
          </p:nvSpPr>
          <p:spPr bwMode="auto">
            <a:xfrm>
              <a:off x="5604" y="710"/>
              <a:ext cx="50" cy="64"/>
            </a:xfrm>
            <a:custGeom>
              <a:avLst/>
              <a:gdLst>
                <a:gd name="T0" fmla="*/ 280 w 351"/>
                <a:gd name="T1" fmla="*/ 297 h 444"/>
                <a:gd name="T2" fmla="*/ 248 w 351"/>
                <a:gd name="T3" fmla="*/ 353 h 444"/>
                <a:gd name="T4" fmla="*/ 209 w 351"/>
                <a:gd name="T5" fmla="*/ 374 h 444"/>
                <a:gd name="T6" fmla="*/ 141 w 351"/>
                <a:gd name="T7" fmla="*/ 381 h 444"/>
                <a:gd name="T8" fmla="*/ 63 w 351"/>
                <a:gd name="T9" fmla="*/ 381 h 444"/>
                <a:gd name="T10" fmla="*/ 63 w 351"/>
                <a:gd name="T11" fmla="*/ 64 h 444"/>
                <a:gd name="T12" fmla="*/ 140 w 351"/>
                <a:gd name="T13" fmla="*/ 64 h 444"/>
                <a:gd name="T14" fmla="*/ 214 w 351"/>
                <a:gd name="T15" fmla="*/ 66 h 444"/>
                <a:gd name="T16" fmla="*/ 269 w 351"/>
                <a:gd name="T17" fmla="*/ 111 h 444"/>
                <a:gd name="T18" fmla="*/ 292 w 351"/>
                <a:gd name="T19" fmla="*/ 215 h 444"/>
                <a:gd name="T20" fmla="*/ 280 w 351"/>
                <a:gd name="T21" fmla="*/ 297 h 444"/>
                <a:gd name="T22" fmla="*/ 283 w 351"/>
                <a:gd name="T23" fmla="*/ 35 h 444"/>
                <a:gd name="T24" fmla="*/ 219 w 351"/>
                <a:gd name="T25" fmla="*/ 5 h 444"/>
                <a:gd name="T26" fmla="*/ 140 w 351"/>
                <a:gd name="T27" fmla="*/ 0 h 444"/>
                <a:gd name="T28" fmla="*/ 0 w 351"/>
                <a:gd name="T29" fmla="*/ 0 h 444"/>
                <a:gd name="T30" fmla="*/ 0 w 351"/>
                <a:gd name="T31" fmla="*/ 444 h 444"/>
                <a:gd name="T32" fmla="*/ 148 w 351"/>
                <a:gd name="T33" fmla="*/ 444 h 444"/>
                <a:gd name="T34" fmla="*/ 218 w 351"/>
                <a:gd name="T35" fmla="*/ 432 h 444"/>
                <a:gd name="T36" fmla="*/ 270 w 351"/>
                <a:gd name="T37" fmla="*/ 408 h 444"/>
                <a:gd name="T38" fmla="*/ 310 w 351"/>
                <a:gd name="T39" fmla="*/ 367 h 444"/>
                <a:gd name="T40" fmla="*/ 340 w 351"/>
                <a:gd name="T41" fmla="*/ 303 h 444"/>
                <a:gd name="T42" fmla="*/ 351 w 351"/>
                <a:gd name="T43" fmla="*/ 214 h 444"/>
                <a:gd name="T44" fmla="*/ 334 w 351"/>
                <a:gd name="T45" fmla="*/ 110 h 444"/>
                <a:gd name="T46" fmla="*/ 283 w 351"/>
                <a:gd name="T47" fmla="*/ 3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444">
                  <a:moveTo>
                    <a:pt x="280" y="297"/>
                  </a:moveTo>
                  <a:cubicBezTo>
                    <a:pt x="273" y="321"/>
                    <a:pt x="262" y="339"/>
                    <a:pt x="248" y="353"/>
                  </a:cubicBezTo>
                  <a:cubicBezTo>
                    <a:pt x="239" y="363"/>
                    <a:pt x="225" y="369"/>
                    <a:pt x="209" y="374"/>
                  </a:cubicBezTo>
                  <a:cubicBezTo>
                    <a:pt x="193" y="380"/>
                    <a:pt x="170" y="381"/>
                    <a:pt x="141" y="381"/>
                  </a:cubicBezTo>
                  <a:lnTo>
                    <a:pt x="63" y="381"/>
                  </a:lnTo>
                  <a:lnTo>
                    <a:pt x="63" y="64"/>
                  </a:lnTo>
                  <a:lnTo>
                    <a:pt x="140" y="64"/>
                  </a:lnTo>
                  <a:cubicBezTo>
                    <a:pt x="174" y="64"/>
                    <a:pt x="199" y="60"/>
                    <a:pt x="214" y="66"/>
                  </a:cubicBezTo>
                  <a:cubicBezTo>
                    <a:pt x="236" y="74"/>
                    <a:pt x="254" y="87"/>
                    <a:pt x="269" y="111"/>
                  </a:cubicBezTo>
                  <a:cubicBezTo>
                    <a:pt x="284" y="136"/>
                    <a:pt x="292" y="169"/>
                    <a:pt x="292" y="215"/>
                  </a:cubicBezTo>
                  <a:cubicBezTo>
                    <a:pt x="292" y="248"/>
                    <a:pt x="288" y="274"/>
                    <a:pt x="280" y="297"/>
                  </a:cubicBezTo>
                  <a:close/>
                  <a:moveTo>
                    <a:pt x="283" y="35"/>
                  </a:moveTo>
                  <a:cubicBezTo>
                    <a:pt x="265" y="20"/>
                    <a:pt x="244" y="11"/>
                    <a:pt x="219" y="5"/>
                  </a:cubicBezTo>
                  <a:cubicBezTo>
                    <a:pt x="200" y="1"/>
                    <a:pt x="174" y="0"/>
                    <a:pt x="140" y="0"/>
                  </a:cubicBezTo>
                  <a:lnTo>
                    <a:pt x="0" y="0"/>
                  </a:lnTo>
                  <a:lnTo>
                    <a:pt x="0" y="444"/>
                  </a:lnTo>
                  <a:lnTo>
                    <a:pt x="148" y="444"/>
                  </a:lnTo>
                  <a:cubicBezTo>
                    <a:pt x="174" y="444"/>
                    <a:pt x="197" y="437"/>
                    <a:pt x="218" y="432"/>
                  </a:cubicBezTo>
                  <a:cubicBezTo>
                    <a:pt x="238" y="427"/>
                    <a:pt x="256" y="418"/>
                    <a:pt x="270" y="408"/>
                  </a:cubicBezTo>
                  <a:cubicBezTo>
                    <a:pt x="285" y="398"/>
                    <a:pt x="298" y="384"/>
                    <a:pt x="310" y="367"/>
                  </a:cubicBezTo>
                  <a:cubicBezTo>
                    <a:pt x="322" y="350"/>
                    <a:pt x="332" y="329"/>
                    <a:pt x="340" y="303"/>
                  </a:cubicBezTo>
                  <a:cubicBezTo>
                    <a:pt x="348" y="277"/>
                    <a:pt x="351" y="248"/>
                    <a:pt x="351" y="214"/>
                  </a:cubicBezTo>
                  <a:cubicBezTo>
                    <a:pt x="351" y="175"/>
                    <a:pt x="346" y="140"/>
                    <a:pt x="334" y="110"/>
                  </a:cubicBezTo>
                  <a:cubicBezTo>
                    <a:pt x="323" y="80"/>
                    <a:pt x="306" y="55"/>
                    <a:pt x="283" y="35"/>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9" name="Freeform 24"/>
            <p:cNvSpPr>
              <a:spLocks noEditPoints="1"/>
            </p:cNvSpPr>
            <p:nvPr/>
          </p:nvSpPr>
          <p:spPr bwMode="auto">
            <a:xfrm>
              <a:off x="5755" y="710"/>
              <a:ext cx="59" cy="64"/>
            </a:xfrm>
            <a:custGeom>
              <a:avLst/>
              <a:gdLst>
                <a:gd name="T0" fmla="*/ 127 w 410"/>
                <a:gd name="T1" fmla="*/ 254 h 444"/>
                <a:gd name="T2" fmla="*/ 175 w 410"/>
                <a:gd name="T3" fmla="*/ 126 h 444"/>
                <a:gd name="T4" fmla="*/ 198 w 410"/>
                <a:gd name="T5" fmla="*/ 43 h 444"/>
                <a:gd name="T6" fmla="*/ 229 w 410"/>
                <a:gd name="T7" fmla="*/ 133 h 444"/>
                <a:gd name="T8" fmla="*/ 275 w 410"/>
                <a:gd name="T9" fmla="*/ 254 h 444"/>
                <a:gd name="T10" fmla="*/ 127 w 410"/>
                <a:gd name="T11" fmla="*/ 254 h 444"/>
                <a:gd name="T12" fmla="*/ 169 w 410"/>
                <a:gd name="T13" fmla="*/ 0 h 444"/>
                <a:gd name="T14" fmla="*/ 0 w 410"/>
                <a:gd name="T15" fmla="*/ 444 h 444"/>
                <a:gd name="T16" fmla="*/ 62 w 410"/>
                <a:gd name="T17" fmla="*/ 444 h 444"/>
                <a:gd name="T18" fmla="*/ 110 w 410"/>
                <a:gd name="T19" fmla="*/ 317 h 444"/>
                <a:gd name="T20" fmla="*/ 293 w 410"/>
                <a:gd name="T21" fmla="*/ 317 h 444"/>
                <a:gd name="T22" fmla="*/ 344 w 410"/>
                <a:gd name="T23" fmla="*/ 444 h 444"/>
                <a:gd name="T24" fmla="*/ 410 w 410"/>
                <a:gd name="T25" fmla="*/ 444 h 444"/>
                <a:gd name="T26" fmla="*/ 231 w 410"/>
                <a:gd name="T27" fmla="*/ 0 h 444"/>
                <a:gd name="T28" fmla="*/ 169 w 410"/>
                <a:gd name="T29"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0" h="444">
                  <a:moveTo>
                    <a:pt x="127" y="254"/>
                  </a:moveTo>
                  <a:lnTo>
                    <a:pt x="175" y="126"/>
                  </a:lnTo>
                  <a:cubicBezTo>
                    <a:pt x="185" y="99"/>
                    <a:pt x="193" y="71"/>
                    <a:pt x="198" y="43"/>
                  </a:cubicBezTo>
                  <a:cubicBezTo>
                    <a:pt x="205" y="67"/>
                    <a:pt x="216" y="97"/>
                    <a:pt x="229" y="133"/>
                  </a:cubicBezTo>
                  <a:lnTo>
                    <a:pt x="275" y="254"/>
                  </a:lnTo>
                  <a:lnTo>
                    <a:pt x="127" y="254"/>
                  </a:lnTo>
                  <a:close/>
                  <a:moveTo>
                    <a:pt x="169" y="0"/>
                  </a:moveTo>
                  <a:lnTo>
                    <a:pt x="0" y="444"/>
                  </a:lnTo>
                  <a:lnTo>
                    <a:pt x="62" y="444"/>
                  </a:lnTo>
                  <a:lnTo>
                    <a:pt x="110" y="317"/>
                  </a:lnTo>
                  <a:lnTo>
                    <a:pt x="293" y="317"/>
                  </a:lnTo>
                  <a:lnTo>
                    <a:pt x="344" y="444"/>
                  </a:lnTo>
                  <a:lnTo>
                    <a:pt x="410" y="444"/>
                  </a:lnTo>
                  <a:lnTo>
                    <a:pt x="231" y="0"/>
                  </a:lnTo>
                  <a:lnTo>
                    <a:pt x="169"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0" name="Freeform 25"/>
            <p:cNvSpPr>
              <a:spLocks noEditPoints="1"/>
            </p:cNvSpPr>
            <p:nvPr/>
          </p:nvSpPr>
          <p:spPr bwMode="auto">
            <a:xfrm>
              <a:off x="5860" y="710"/>
              <a:ext cx="47" cy="64"/>
            </a:xfrm>
            <a:custGeom>
              <a:avLst/>
              <a:gdLst>
                <a:gd name="T0" fmla="*/ 241 w 325"/>
                <a:gd name="T1" fmla="*/ 177 h 444"/>
                <a:gd name="T2" fmla="*/ 162 w 325"/>
                <a:gd name="T3" fmla="*/ 191 h 444"/>
                <a:gd name="T4" fmla="*/ 63 w 325"/>
                <a:gd name="T5" fmla="*/ 191 h 444"/>
                <a:gd name="T6" fmla="*/ 63 w 325"/>
                <a:gd name="T7" fmla="*/ 64 h 444"/>
                <a:gd name="T8" fmla="*/ 160 w 325"/>
                <a:gd name="T9" fmla="*/ 64 h 444"/>
                <a:gd name="T10" fmla="*/ 215 w 325"/>
                <a:gd name="T11" fmla="*/ 60 h 444"/>
                <a:gd name="T12" fmla="*/ 251 w 325"/>
                <a:gd name="T13" fmla="*/ 83 h 444"/>
                <a:gd name="T14" fmla="*/ 265 w 325"/>
                <a:gd name="T15" fmla="*/ 124 h 444"/>
                <a:gd name="T16" fmla="*/ 241 w 325"/>
                <a:gd name="T17" fmla="*/ 177 h 444"/>
                <a:gd name="T18" fmla="*/ 276 w 325"/>
                <a:gd name="T19" fmla="*/ 22 h 444"/>
                <a:gd name="T20" fmla="*/ 222 w 325"/>
                <a:gd name="T21" fmla="*/ 3 h 444"/>
                <a:gd name="T22" fmla="*/ 156 w 325"/>
                <a:gd name="T23" fmla="*/ 0 h 444"/>
                <a:gd name="T24" fmla="*/ 0 w 325"/>
                <a:gd name="T25" fmla="*/ 0 h 444"/>
                <a:gd name="T26" fmla="*/ 0 w 325"/>
                <a:gd name="T27" fmla="*/ 444 h 444"/>
                <a:gd name="T28" fmla="*/ 63 w 325"/>
                <a:gd name="T29" fmla="*/ 444 h 444"/>
                <a:gd name="T30" fmla="*/ 63 w 325"/>
                <a:gd name="T31" fmla="*/ 254 h 444"/>
                <a:gd name="T32" fmla="*/ 161 w 325"/>
                <a:gd name="T33" fmla="*/ 254 h 444"/>
                <a:gd name="T34" fmla="*/ 289 w 325"/>
                <a:gd name="T35" fmla="*/ 217 h 444"/>
                <a:gd name="T36" fmla="*/ 325 w 325"/>
                <a:gd name="T37" fmla="*/ 124 h 444"/>
                <a:gd name="T38" fmla="*/ 312 w 325"/>
                <a:gd name="T39" fmla="*/ 64 h 444"/>
                <a:gd name="T40" fmla="*/ 276 w 325"/>
                <a:gd name="T41" fmla="*/ 2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 h="444">
                  <a:moveTo>
                    <a:pt x="241" y="177"/>
                  </a:moveTo>
                  <a:cubicBezTo>
                    <a:pt x="226" y="191"/>
                    <a:pt x="199" y="191"/>
                    <a:pt x="162" y="191"/>
                  </a:cubicBezTo>
                  <a:lnTo>
                    <a:pt x="63" y="191"/>
                  </a:lnTo>
                  <a:lnTo>
                    <a:pt x="63" y="64"/>
                  </a:lnTo>
                  <a:lnTo>
                    <a:pt x="160" y="64"/>
                  </a:lnTo>
                  <a:cubicBezTo>
                    <a:pt x="187" y="64"/>
                    <a:pt x="205" y="58"/>
                    <a:pt x="215" y="60"/>
                  </a:cubicBezTo>
                  <a:cubicBezTo>
                    <a:pt x="230" y="65"/>
                    <a:pt x="242" y="70"/>
                    <a:pt x="251" y="83"/>
                  </a:cubicBezTo>
                  <a:cubicBezTo>
                    <a:pt x="260" y="96"/>
                    <a:pt x="265" y="106"/>
                    <a:pt x="265" y="124"/>
                  </a:cubicBezTo>
                  <a:cubicBezTo>
                    <a:pt x="265" y="149"/>
                    <a:pt x="257" y="163"/>
                    <a:pt x="241" y="177"/>
                  </a:cubicBezTo>
                  <a:close/>
                  <a:moveTo>
                    <a:pt x="276" y="22"/>
                  </a:moveTo>
                  <a:cubicBezTo>
                    <a:pt x="262" y="12"/>
                    <a:pt x="244" y="7"/>
                    <a:pt x="222" y="3"/>
                  </a:cubicBezTo>
                  <a:cubicBezTo>
                    <a:pt x="207" y="0"/>
                    <a:pt x="185" y="0"/>
                    <a:pt x="156" y="0"/>
                  </a:cubicBezTo>
                  <a:lnTo>
                    <a:pt x="0" y="0"/>
                  </a:lnTo>
                  <a:lnTo>
                    <a:pt x="0" y="444"/>
                  </a:lnTo>
                  <a:lnTo>
                    <a:pt x="63" y="444"/>
                  </a:lnTo>
                  <a:lnTo>
                    <a:pt x="63" y="254"/>
                  </a:lnTo>
                  <a:lnTo>
                    <a:pt x="161" y="254"/>
                  </a:lnTo>
                  <a:cubicBezTo>
                    <a:pt x="223" y="254"/>
                    <a:pt x="265" y="243"/>
                    <a:pt x="289" y="217"/>
                  </a:cubicBezTo>
                  <a:cubicBezTo>
                    <a:pt x="313" y="191"/>
                    <a:pt x="325" y="161"/>
                    <a:pt x="325" y="124"/>
                  </a:cubicBezTo>
                  <a:cubicBezTo>
                    <a:pt x="325" y="102"/>
                    <a:pt x="320" y="82"/>
                    <a:pt x="312" y="64"/>
                  </a:cubicBezTo>
                  <a:cubicBezTo>
                    <a:pt x="303" y="46"/>
                    <a:pt x="291" y="32"/>
                    <a:pt x="276" y="22"/>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1" name="Freeform 26"/>
            <p:cNvSpPr>
              <a:spLocks noEditPoints="1"/>
            </p:cNvSpPr>
            <p:nvPr/>
          </p:nvSpPr>
          <p:spPr bwMode="auto">
            <a:xfrm>
              <a:off x="5956" y="710"/>
              <a:ext cx="48" cy="64"/>
            </a:xfrm>
            <a:custGeom>
              <a:avLst/>
              <a:gdLst>
                <a:gd name="T0" fmla="*/ 248 w 331"/>
                <a:gd name="T1" fmla="*/ 177 h 444"/>
                <a:gd name="T2" fmla="*/ 168 w 331"/>
                <a:gd name="T3" fmla="*/ 191 h 444"/>
                <a:gd name="T4" fmla="*/ 64 w 331"/>
                <a:gd name="T5" fmla="*/ 191 h 444"/>
                <a:gd name="T6" fmla="*/ 64 w 331"/>
                <a:gd name="T7" fmla="*/ 64 h 444"/>
                <a:gd name="T8" fmla="*/ 167 w 331"/>
                <a:gd name="T9" fmla="*/ 64 h 444"/>
                <a:gd name="T10" fmla="*/ 221 w 331"/>
                <a:gd name="T11" fmla="*/ 60 h 444"/>
                <a:gd name="T12" fmla="*/ 257 w 331"/>
                <a:gd name="T13" fmla="*/ 83 h 444"/>
                <a:gd name="T14" fmla="*/ 271 w 331"/>
                <a:gd name="T15" fmla="*/ 124 h 444"/>
                <a:gd name="T16" fmla="*/ 248 w 331"/>
                <a:gd name="T17" fmla="*/ 177 h 444"/>
                <a:gd name="T18" fmla="*/ 282 w 331"/>
                <a:gd name="T19" fmla="*/ 22 h 444"/>
                <a:gd name="T20" fmla="*/ 228 w 331"/>
                <a:gd name="T21" fmla="*/ 3 h 444"/>
                <a:gd name="T22" fmla="*/ 162 w 331"/>
                <a:gd name="T23" fmla="*/ 0 h 444"/>
                <a:gd name="T24" fmla="*/ 0 w 331"/>
                <a:gd name="T25" fmla="*/ 0 h 444"/>
                <a:gd name="T26" fmla="*/ 0 w 331"/>
                <a:gd name="T27" fmla="*/ 444 h 444"/>
                <a:gd name="T28" fmla="*/ 64 w 331"/>
                <a:gd name="T29" fmla="*/ 444 h 444"/>
                <a:gd name="T30" fmla="*/ 64 w 331"/>
                <a:gd name="T31" fmla="*/ 254 h 444"/>
                <a:gd name="T32" fmla="*/ 167 w 331"/>
                <a:gd name="T33" fmla="*/ 254 h 444"/>
                <a:gd name="T34" fmla="*/ 295 w 331"/>
                <a:gd name="T35" fmla="*/ 217 h 444"/>
                <a:gd name="T36" fmla="*/ 331 w 331"/>
                <a:gd name="T37" fmla="*/ 124 h 444"/>
                <a:gd name="T38" fmla="*/ 318 w 331"/>
                <a:gd name="T39" fmla="*/ 64 h 444"/>
                <a:gd name="T40" fmla="*/ 282 w 331"/>
                <a:gd name="T41" fmla="*/ 2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 h="444">
                  <a:moveTo>
                    <a:pt x="248" y="177"/>
                  </a:moveTo>
                  <a:cubicBezTo>
                    <a:pt x="232" y="191"/>
                    <a:pt x="205" y="191"/>
                    <a:pt x="168" y="191"/>
                  </a:cubicBezTo>
                  <a:lnTo>
                    <a:pt x="64" y="191"/>
                  </a:lnTo>
                  <a:lnTo>
                    <a:pt x="64" y="64"/>
                  </a:lnTo>
                  <a:lnTo>
                    <a:pt x="167" y="64"/>
                  </a:lnTo>
                  <a:cubicBezTo>
                    <a:pt x="193" y="64"/>
                    <a:pt x="211" y="58"/>
                    <a:pt x="221" y="60"/>
                  </a:cubicBezTo>
                  <a:cubicBezTo>
                    <a:pt x="236" y="65"/>
                    <a:pt x="248" y="70"/>
                    <a:pt x="257" y="83"/>
                  </a:cubicBezTo>
                  <a:cubicBezTo>
                    <a:pt x="266" y="96"/>
                    <a:pt x="271" y="106"/>
                    <a:pt x="271" y="124"/>
                  </a:cubicBezTo>
                  <a:cubicBezTo>
                    <a:pt x="271" y="149"/>
                    <a:pt x="263" y="163"/>
                    <a:pt x="248" y="177"/>
                  </a:cubicBezTo>
                  <a:close/>
                  <a:moveTo>
                    <a:pt x="282" y="22"/>
                  </a:moveTo>
                  <a:cubicBezTo>
                    <a:pt x="268" y="12"/>
                    <a:pt x="250" y="7"/>
                    <a:pt x="228" y="3"/>
                  </a:cubicBezTo>
                  <a:cubicBezTo>
                    <a:pt x="213" y="0"/>
                    <a:pt x="191" y="0"/>
                    <a:pt x="162" y="0"/>
                  </a:cubicBezTo>
                  <a:lnTo>
                    <a:pt x="0" y="0"/>
                  </a:lnTo>
                  <a:lnTo>
                    <a:pt x="0" y="444"/>
                  </a:lnTo>
                  <a:lnTo>
                    <a:pt x="64" y="444"/>
                  </a:lnTo>
                  <a:lnTo>
                    <a:pt x="64" y="254"/>
                  </a:lnTo>
                  <a:lnTo>
                    <a:pt x="167" y="254"/>
                  </a:lnTo>
                  <a:cubicBezTo>
                    <a:pt x="229" y="254"/>
                    <a:pt x="272" y="243"/>
                    <a:pt x="295" y="217"/>
                  </a:cubicBezTo>
                  <a:cubicBezTo>
                    <a:pt x="319" y="191"/>
                    <a:pt x="331" y="161"/>
                    <a:pt x="331" y="124"/>
                  </a:cubicBezTo>
                  <a:cubicBezTo>
                    <a:pt x="331" y="102"/>
                    <a:pt x="326" y="82"/>
                    <a:pt x="318" y="64"/>
                  </a:cubicBezTo>
                  <a:cubicBezTo>
                    <a:pt x="309" y="46"/>
                    <a:pt x="297" y="32"/>
                    <a:pt x="282" y="22"/>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2" name="Freeform 27"/>
            <p:cNvSpPr>
              <a:spLocks/>
            </p:cNvSpPr>
            <p:nvPr/>
          </p:nvSpPr>
          <p:spPr bwMode="auto">
            <a:xfrm>
              <a:off x="6052" y="710"/>
              <a:ext cx="41" cy="64"/>
            </a:xfrm>
            <a:custGeom>
              <a:avLst/>
              <a:gdLst>
                <a:gd name="T0" fmla="*/ 64 w 286"/>
                <a:gd name="T1" fmla="*/ 0 h 444"/>
                <a:gd name="T2" fmla="*/ 0 w 286"/>
                <a:gd name="T3" fmla="*/ 0 h 444"/>
                <a:gd name="T4" fmla="*/ 0 w 286"/>
                <a:gd name="T5" fmla="*/ 444 h 444"/>
                <a:gd name="T6" fmla="*/ 286 w 286"/>
                <a:gd name="T7" fmla="*/ 444 h 444"/>
                <a:gd name="T8" fmla="*/ 286 w 286"/>
                <a:gd name="T9" fmla="*/ 381 h 444"/>
                <a:gd name="T10" fmla="*/ 64 w 286"/>
                <a:gd name="T11" fmla="*/ 381 h 444"/>
                <a:gd name="T12" fmla="*/ 64 w 286"/>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286" h="444">
                  <a:moveTo>
                    <a:pt x="64" y="0"/>
                  </a:moveTo>
                  <a:lnTo>
                    <a:pt x="0" y="0"/>
                  </a:lnTo>
                  <a:lnTo>
                    <a:pt x="0" y="444"/>
                  </a:lnTo>
                  <a:lnTo>
                    <a:pt x="286" y="444"/>
                  </a:lnTo>
                  <a:lnTo>
                    <a:pt x="286" y="381"/>
                  </a:lnTo>
                  <a:lnTo>
                    <a:pt x="64" y="381"/>
                  </a:lnTo>
                  <a:lnTo>
                    <a:pt x="64"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3" name="Rectangle 28"/>
            <p:cNvSpPr>
              <a:spLocks noChangeArrowheads="1"/>
            </p:cNvSpPr>
            <p:nvPr/>
          </p:nvSpPr>
          <p:spPr bwMode="auto">
            <a:xfrm>
              <a:off x="6139" y="710"/>
              <a:ext cx="9" cy="64"/>
            </a:xfrm>
            <a:prstGeom prst="rect">
              <a:avLst/>
            </a:prstGeom>
            <a:solidFill>
              <a:srgbClr val="2440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 name="Freeform 29"/>
            <p:cNvSpPr>
              <a:spLocks/>
            </p:cNvSpPr>
            <p:nvPr/>
          </p:nvSpPr>
          <p:spPr bwMode="auto">
            <a:xfrm>
              <a:off x="6200" y="708"/>
              <a:ext cx="56" cy="66"/>
            </a:xfrm>
            <a:custGeom>
              <a:avLst/>
              <a:gdLst>
                <a:gd name="T0" fmla="*/ 283 w 387"/>
                <a:gd name="T1" fmla="*/ 375 h 453"/>
                <a:gd name="T2" fmla="*/ 201 w 387"/>
                <a:gd name="T3" fmla="*/ 403 h 453"/>
                <a:gd name="T4" fmla="*/ 127 w 387"/>
                <a:gd name="T5" fmla="*/ 383 h 453"/>
                <a:gd name="T6" fmla="*/ 76 w 387"/>
                <a:gd name="T7" fmla="*/ 320 h 453"/>
                <a:gd name="T8" fmla="*/ 60 w 387"/>
                <a:gd name="T9" fmla="*/ 223 h 453"/>
                <a:gd name="T10" fmla="*/ 73 w 387"/>
                <a:gd name="T11" fmla="*/ 139 h 453"/>
                <a:gd name="T12" fmla="*/ 121 w 387"/>
                <a:gd name="T13" fmla="*/ 74 h 453"/>
                <a:gd name="T14" fmla="*/ 206 w 387"/>
                <a:gd name="T15" fmla="*/ 50 h 453"/>
                <a:gd name="T16" fmla="*/ 279 w 387"/>
                <a:gd name="T17" fmla="*/ 72 h 453"/>
                <a:gd name="T18" fmla="*/ 323 w 387"/>
                <a:gd name="T19" fmla="*/ 141 h 453"/>
                <a:gd name="T20" fmla="*/ 380 w 387"/>
                <a:gd name="T21" fmla="*/ 128 h 453"/>
                <a:gd name="T22" fmla="*/ 317 w 387"/>
                <a:gd name="T23" fmla="*/ 33 h 453"/>
                <a:gd name="T24" fmla="*/ 207 w 387"/>
                <a:gd name="T25" fmla="*/ 0 h 453"/>
                <a:gd name="T26" fmla="*/ 101 w 387"/>
                <a:gd name="T27" fmla="*/ 27 h 453"/>
                <a:gd name="T28" fmla="*/ 26 w 387"/>
                <a:gd name="T29" fmla="*/ 104 h 453"/>
                <a:gd name="T30" fmla="*/ 0 w 387"/>
                <a:gd name="T31" fmla="*/ 223 h 453"/>
                <a:gd name="T32" fmla="*/ 23 w 387"/>
                <a:gd name="T33" fmla="*/ 340 h 453"/>
                <a:gd name="T34" fmla="*/ 91 w 387"/>
                <a:gd name="T35" fmla="*/ 424 h 453"/>
                <a:gd name="T36" fmla="*/ 206 w 387"/>
                <a:gd name="T37" fmla="*/ 453 h 453"/>
                <a:gd name="T38" fmla="*/ 322 w 387"/>
                <a:gd name="T39" fmla="*/ 415 h 453"/>
                <a:gd name="T40" fmla="*/ 387 w 387"/>
                <a:gd name="T41" fmla="*/ 306 h 453"/>
                <a:gd name="T42" fmla="*/ 329 w 387"/>
                <a:gd name="T43" fmla="*/ 292 h 453"/>
                <a:gd name="T44" fmla="*/ 283 w 387"/>
                <a:gd name="T45" fmla="*/ 37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7" h="453">
                  <a:moveTo>
                    <a:pt x="283" y="375"/>
                  </a:moveTo>
                  <a:cubicBezTo>
                    <a:pt x="261" y="394"/>
                    <a:pt x="234" y="403"/>
                    <a:pt x="201" y="403"/>
                  </a:cubicBezTo>
                  <a:cubicBezTo>
                    <a:pt x="175" y="403"/>
                    <a:pt x="150" y="396"/>
                    <a:pt x="127" y="383"/>
                  </a:cubicBezTo>
                  <a:cubicBezTo>
                    <a:pt x="104" y="369"/>
                    <a:pt x="87" y="348"/>
                    <a:pt x="76" y="320"/>
                  </a:cubicBezTo>
                  <a:cubicBezTo>
                    <a:pt x="65" y="293"/>
                    <a:pt x="60" y="260"/>
                    <a:pt x="60" y="223"/>
                  </a:cubicBezTo>
                  <a:cubicBezTo>
                    <a:pt x="60" y="194"/>
                    <a:pt x="64" y="166"/>
                    <a:pt x="73" y="139"/>
                  </a:cubicBezTo>
                  <a:cubicBezTo>
                    <a:pt x="83" y="112"/>
                    <a:pt x="99" y="90"/>
                    <a:pt x="121" y="74"/>
                  </a:cubicBezTo>
                  <a:cubicBezTo>
                    <a:pt x="144" y="58"/>
                    <a:pt x="172" y="50"/>
                    <a:pt x="206" y="50"/>
                  </a:cubicBezTo>
                  <a:cubicBezTo>
                    <a:pt x="235" y="50"/>
                    <a:pt x="259" y="57"/>
                    <a:pt x="279" y="72"/>
                  </a:cubicBezTo>
                  <a:cubicBezTo>
                    <a:pt x="298" y="86"/>
                    <a:pt x="313" y="109"/>
                    <a:pt x="323" y="141"/>
                  </a:cubicBezTo>
                  <a:lnTo>
                    <a:pt x="380" y="128"/>
                  </a:lnTo>
                  <a:cubicBezTo>
                    <a:pt x="368" y="87"/>
                    <a:pt x="347" y="56"/>
                    <a:pt x="317" y="33"/>
                  </a:cubicBezTo>
                  <a:cubicBezTo>
                    <a:pt x="287" y="11"/>
                    <a:pt x="251" y="0"/>
                    <a:pt x="207" y="0"/>
                  </a:cubicBezTo>
                  <a:cubicBezTo>
                    <a:pt x="168" y="0"/>
                    <a:pt x="133" y="9"/>
                    <a:pt x="101" y="27"/>
                  </a:cubicBezTo>
                  <a:cubicBezTo>
                    <a:pt x="68" y="44"/>
                    <a:pt x="44" y="70"/>
                    <a:pt x="26" y="104"/>
                  </a:cubicBezTo>
                  <a:cubicBezTo>
                    <a:pt x="9" y="138"/>
                    <a:pt x="0" y="178"/>
                    <a:pt x="0" y="223"/>
                  </a:cubicBezTo>
                  <a:cubicBezTo>
                    <a:pt x="0" y="265"/>
                    <a:pt x="8" y="304"/>
                    <a:pt x="23" y="340"/>
                  </a:cubicBezTo>
                  <a:cubicBezTo>
                    <a:pt x="39" y="377"/>
                    <a:pt x="61" y="405"/>
                    <a:pt x="91" y="424"/>
                  </a:cubicBezTo>
                  <a:cubicBezTo>
                    <a:pt x="120" y="443"/>
                    <a:pt x="159" y="453"/>
                    <a:pt x="206" y="453"/>
                  </a:cubicBezTo>
                  <a:cubicBezTo>
                    <a:pt x="251" y="453"/>
                    <a:pt x="290" y="441"/>
                    <a:pt x="322" y="415"/>
                  </a:cubicBezTo>
                  <a:cubicBezTo>
                    <a:pt x="353" y="390"/>
                    <a:pt x="375" y="354"/>
                    <a:pt x="387" y="306"/>
                  </a:cubicBezTo>
                  <a:lnTo>
                    <a:pt x="329" y="292"/>
                  </a:lnTo>
                  <a:cubicBezTo>
                    <a:pt x="321" y="329"/>
                    <a:pt x="306" y="357"/>
                    <a:pt x="283" y="375"/>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5" name="Freeform 30"/>
            <p:cNvSpPr>
              <a:spLocks noEditPoints="1"/>
            </p:cNvSpPr>
            <p:nvPr/>
          </p:nvSpPr>
          <p:spPr bwMode="auto">
            <a:xfrm>
              <a:off x="6297" y="710"/>
              <a:ext cx="59" cy="64"/>
            </a:xfrm>
            <a:custGeom>
              <a:avLst/>
              <a:gdLst>
                <a:gd name="T0" fmla="*/ 126 w 409"/>
                <a:gd name="T1" fmla="*/ 254 h 444"/>
                <a:gd name="T2" fmla="*/ 174 w 409"/>
                <a:gd name="T3" fmla="*/ 126 h 444"/>
                <a:gd name="T4" fmla="*/ 197 w 409"/>
                <a:gd name="T5" fmla="*/ 43 h 444"/>
                <a:gd name="T6" fmla="*/ 229 w 409"/>
                <a:gd name="T7" fmla="*/ 133 h 444"/>
                <a:gd name="T8" fmla="*/ 274 w 409"/>
                <a:gd name="T9" fmla="*/ 254 h 444"/>
                <a:gd name="T10" fmla="*/ 126 w 409"/>
                <a:gd name="T11" fmla="*/ 254 h 444"/>
                <a:gd name="T12" fmla="*/ 168 w 409"/>
                <a:gd name="T13" fmla="*/ 0 h 444"/>
                <a:gd name="T14" fmla="*/ 0 w 409"/>
                <a:gd name="T15" fmla="*/ 444 h 444"/>
                <a:gd name="T16" fmla="*/ 61 w 409"/>
                <a:gd name="T17" fmla="*/ 444 h 444"/>
                <a:gd name="T18" fmla="*/ 109 w 409"/>
                <a:gd name="T19" fmla="*/ 317 h 444"/>
                <a:gd name="T20" fmla="*/ 292 w 409"/>
                <a:gd name="T21" fmla="*/ 317 h 444"/>
                <a:gd name="T22" fmla="*/ 343 w 409"/>
                <a:gd name="T23" fmla="*/ 444 h 444"/>
                <a:gd name="T24" fmla="*/ 409 w 409"/>
                <a:gd name="T25" fmla="*/ 444 h 444"/>
                <a:gd name="T26" fmla="*/ 230 w 409"/>
                <a:gd name="T27" fmla="*/ 0 h 444"/>
                <a:gd name="T28" fmla="*/ 168 w 409"/>
                <a:gd name="T29"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9" h="444">
                  <a:moveTo>
                    <a:pt x="126" y="254"/>
                  </a:moveTo>
                  <a:lnTo>
                    <a:pt x="174" y="126"/>
                  </a:lnTo>
                  <a:cubicBezTo>
                    <a:pt x="184" y="99"/>
                    <a:pt x="192" y="71"/>
                    <a:pt x="197" y="43"/>
                  </a:cubicBezTo>
                  <a:cubicBezTo>
                    <a:pt x="204" y="67"/>
                    <a:pt x="215" y="97"/>
                    <a:pt x="229" y="133"/>
                  </a:cubicBezTo>
                  <a:lnTo>
                    <a:pt x="274" y="254"/>
                  </a:lnTo>
                  <a:lnTo>
                    <a:pt x="126" y="254"/>
                  </a:lnTo>
                  <a:close/>
                  <a:moveTo>
                    <a:pt x="168" y="0"/>
                  </a:moveTo>
                  <a:lnTo>
                    <a:pt x="0" y="444"/>
                  </a:lnTo>
                  <a:lnTo>
                    <a:pt x="61" y="444"/>
                  </a:lnTo>
                  <a:lnTo>
                    <a:pt x="109" y="317"/>
                  </a:lnTo>
                  <a:lnTo>
                    <a:pt x="292" y="317"/>
                  </a:lnTo>
                  <a:lnTo>
                    <a:pt x="343" y="444"/>
                  </a:lnTo>
                  <a:lnTo>
                    <a:pt x="409" y="444"/>
                  </a:lnTo>
                  <a:lnTo>
                    <a:pt x="230" y="0"/>
                  </a:lnTo>
                  <a:lnTo>
                    <a:pt x="168" y="0"/>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6" name="Freeform 31"/>
            <p:cNvSpPr>
              <a:spLocks/>
            </p:cNvSpPr>
            <p:nvPr/>
          </p:nvSpPr>
          <p:spPr bwMode="auto">
            <a:xfrm>
              <a:off x="6391" y="710"/>
              <a:ext cx="50" cy="64"/>
            </a:xfrm>
            <a:custGeom>
              <a:avLst/>
              <a:gdLst>
                <a:gd name="T0" fmla="*/ 0 w 348"/>
                <a:gd name="T1" fmla="*/ 64 h 444"/>
                <a:gd name="T2" fmla="*/ 126 w 348"/>
                <a:gd name="T3" fmla="*/ 64 h 444"/>
                <a:gd name="T4" fmla="*/ 126 w 348"/>
                <a:gd name="T5" fmla="*/ 444 h 444"/>
                <a:gd name="T6" fmla="*/ 190 w 348"/>
                <a:gd name="T7" fmla="*/ 444 h 444"/>
                <a:gd name="T8" fmla="*/ 190 w 348"/>
                <a:gd name="T9" fmla="*/ 64 h 444"/>
                <a:gd name="T10" fmla="*/ 348 w 348"/>
                <a:gd name="T11" fmla="*/ 64 h 444"/>
                <a:gd name="T12" fmla="*/ 348 w 348"/>
                <a:gd name="T13" fmla="*/ 0 h 444"/>
                <a:gd name="T14" fmla="*/ 0 w 348"/>
                <a:gd name="T15" fmla="*/ 0 h 444"/>
                <a:gd name="T16" fmla="*/ 0 w 348"/>
                <a:gd name="T17" fmla="*/ 6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44">
                  <a:moveTo>
                    <a:pt x="0" y="64"/>
                  </a:moveTo>
                  <a:lnTo>
                    <a:pt x="126" y="64"/>
                  </a:lnTo>
                  <a:lnTo>
                    <a:pt x="126" y="444"/>
                  </a:lnTo>
                  <a:lnTo>
                    <a:pt x="190" y="444"/>
                  </a:lnTo>
                  <a:lnTo>
                    <a:pt x="190" y="64"/>
                  </a:lnTo>
                  <a:lnTo>
                    <a:pt x="348" y="64"/>
                  </a:lnTo>
                  <a:lnTo>
                    <a:pt x="348" y="0"/>
                  </a:lnTo>
                  <a:lnTo>
                    <a:pt x="0" y="0"/>
                  </a:lnTo>
                  <a:lnTo>
                    <a:pt x="0" y="64"/>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7" name="Rectangle 32"/>
            <p:cNvSpPr>
              <a:spLocks noChangeArrowheads="1"/>
            </p:cNvSpPr>
            <p:nvPr/>
          </p:nvSpPr>
          <p:spPr bwMode="auto">
            <a:xfrm>
              <a:off x="6487" y="710"/>
              <a:ext cx="9" cy="64"/>
            </a:xfrm>
            <a:prstGeom prst="rect">
              <a:avLst/>
            </a:prstGeom>
            <a:solidFill>
              <a:srgbClr val="2440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8" name="Freeform 33"/>
            <p:cNvSpPr>
              <a:spLocks noEditPoints="1"/>
            </p:cNvSpPr>
            <p:nvPr/>
          </p:nvSpPr>
          <p:spPr bwMode="auto">
            <a:xfrm>
              <a:off x="6546" y="708"/>
              <a:ext cx="61" cy="66"/>
            </a:xfrm>
            <a:custGeom>
              <a:avLst/>
              <a:gdLst>
                <a:gd name="T0" fmla="*/ 317 w 419"/>
                <a:gd name="T1" fmla="*/ 357 h 453"/>
                <a:gd name="T2" fmla="*/ 209 w 419"/>
                <a:gd name="T3" fmla="*/ 403 h 453"/>
                <a:gd name="T4" fmla="*/ 103 w 419"/>
                <a:gd name="T5" fmla="*/ 358 h 453"/>
                <a:gd name="T6" fmla="*/ 60 w 419"/>
                <a:gd name="T7" fmla="*/ 233 h 453"/>
                <a:gd name="T8" fmla="*/ 104 w 419"/>
                <a:gd name="T9" fmla="*/ 92 h 453"/>
                <a:gd name="T10" fmla="*/ 210 w 419"/>
                <a:gd name="T11" fmla="*/ 50 h 453"/>
                <a:gd name="T12" fmla="*/ 288 w 419"/>
                <a:gd name="T13" fmla="*/ 72 h 453"/>
                <a:gd name="T14" fmla="*/ 341 w 419"/>
                <a:gd name="T15" fmla="*/ 133 h 453"/>
                <a:gd name="T16" fmla="*/ 359 w 419"/>
                <a:gd name="T17" fmla="*/ 227 h 453"/>
                <a:gd name="T18" fmla="*/ 317 w 419"/>
                <a:gd name="T19" fmla="*/ 357 h 453"/>
                <a:gd name="T20" fmla="*/ 319 w 419"/>
                <a:gd name="T21" fmla="*/ 29 h 453"/>
                <a:gd name="T22" fmla="*/ 210 w 419"/>
                <a:gd name="T23" fmla="*/ 0 h 453"/>
                <a:gd name="T24" fmla="*/ 59 w 419"/>
                <a:gd name="T25" fmla="*/ 62 h 453"/>
                <a:gd name="T26" fmla="*/ 0 w 419"/>
                <a:gd name="T27" fmla="*/ 232 h 453"/>
                <a:gd name="T28" fmla="*/ 25 w 419"/>
                <a:gd name="T29" fmla="*/ 342 h 453"/>
                <a:gd name="T30" fmla="*/ 99 w 419"/>
                <a:gd name="T31" fmla="*/ 423 h 453"/>
                <a:gd name="T32" fmla="*/ 210 w 419"/>
                <a:gd name="T33" fmla="*/ 453 h 453"/>
                <a:gd name="T34" fmla="*/ 316 w 419"/>
                <a:gd name="T35" fmla="*/ 426 h 453"/>
                <a:gd name="T36" fmla="*/ 392 w 419"/>
                <a:gd name="T37" fmla="*/ 346 h 453"/>
                <a:gd name="T38" fmla="*/ 419 w 419"/>
                <a:gd name="T39" fmla="*/ 227 h 453"/>
                <a:gd name="T40" fmla="*/ 394 w 419"/>
                <a:gd name="T41" fmla="*/ 110 h 453"/>
                <a:gd name="T42" fmla="*/ 319 w 419"/>
                <a:gd name="T43" fmla="*/ 2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9" h="453">
                  <a:moveTo>
                    <a:pt x="317" y="357"/>
                  </a:moveTo>
                  <a:cubicBezTo>
                    <a:pt x="289" y="388"/>
                    <a:pt x="253" y="403"/>
                    <a:pt x="209" y="403"/>
                  </a:cubicBezTo>
                  <a:cubicBezTo>
                    <a:pt x="167" y="403"/>
                    <a:pt x="131" y="388"/>
                    <a:pt x="103" y="358"/>
                  </a:cubicBezTo>
                  <a:cubicBezTo>
                    <a:pt x="74" y="327"/>
                    <a:pt x="60" y="286"/>
                    <a:pt x="60" y="233"/>
                  </a:cubicBezTo>
                  <a:cubicBezTo>
                    <a:pt x="60" y="167"/>
                    <a:pt x="75" y="120"/>
                    <a:pt x="104" y="92"/>
                  </a:cubicBezTo>
                  <a:cubicBezTo>
                    <a:pt x="134" y="64"/>
                    <a:pt x="169" y="50"/>
                    <a:pt x="210" y="50"/>
                  </a:cubicBezTo>
                  <a:cubicBezTo>
                    <a:pt x="239" y="50"/>
                    <a:pt x="265" y="57"/>
                    <a:pt x="288" y="72"/>
                  </a:cubicBezTo>
                  <a:cubicBezTo>
                    <a:pt x="312" y="86"/>
                    <a:pt x="329" y="107"/>
                    <a:pt x="341" y="133"/>
                  </a:cubicBezTo>
                  <a:cubicBezTo>
                    <a:pt x="353" y="160"/>
                    <a:pt x="359" y="191"/>
                    <a:pt x="359" y="227"/>
                  </a:cubicBezTo>
                  <a:cubicBezTo>
                    <a:pt x="359" y="283"/>
                    <a:pt x="345" y="327"/>
                    <a:pt x="317" y="357"/>
                  </a:cubicBezTo>
                  <a:close/>
                  <a:moveTo>
                    <a:pt x="319" y="29"/>
                  </a:moveTo>
                  <a:cubicBezTo>
                    <a:pt x="287" y="10"/>
                    <a:pt x="250" y="0"/>
                    <a:pt x="210" y="0"/>
                  </a:cubicBezTo>
                  <a:cubicBezTo>
                    <a:pt x="148" y="0"/>
                    <a:pt x="98" y="20"/>
                    <a:pt x="59" y="62"/>
                  </a:cubicBezTo>
                  <a:cubicBezTo>
                    <a:pt x="20" y="102"/>
                    <a:pt x="0" y="159"/>
                    <a:pt x="0" y="232"/>
                  </a:cubicBezTo>
                  <a:cubicBezTo>
                    <a:pt x="0" y="271"/>
                    <a:pt x="9" y="307"/>
                    <a:pt x="25" y="342"/>
                  </a:cubicBezTo>
                  <a:cubicBezTo>
                    <a:pt x="42" y="376"/>
                    <a:pt x="67" y="403"/>
                    <a:pt x="99" y="423"/>
                  </a:cubicBezTo>
                  <a:cubicBezTo>
                    <a:pt x="132" y="443"/>
                    <a:pt x="168" y="453"/>
                    <a:pt x="210" y="453"/>
                  </a:cubicBezTo>
                  <a:cubicBezTo>
                    <a:pt x="248" y="453"/>
                    <a:pt x="283" y="444"/>
                    <a:pt x="316" y="426"/>
                  </a:cubicBezTo>
                  <a:cubicBezTo>
                    <a:pt x="349" y="408"/>
                    <a:pt x="374" y="381"/>
                    <a:pt x="392" y="346"/>
                  </a:cubicBezTo>
                  <a:cubicBezTo>
                    <a:pt x="410" y="311"/>
                    <a:pt x="419" y="272"/>
                    <a:pt x="419" y="227"/>
                  </a:cubicBezTo>
                  <a:cubicBezTo>
                    <a:pt x="419" y="183"/>
                    <a:pt x="411" y="144"/>
                    <a:pt x="394" y="110"/>
                  </a:cubicBezTo>
                  <a:cubicBezTo>
                    <a:pt x="376" y="75"/>
                    <a:pt x="352" y="48"/>
                    <a:pt x="319" y="29"/>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9" name="Freeform 34"/>
            <p:cNvSpPr>
              <a:spLocks/>
            </p:cNvSpPr>
            <p:nvPr/>
          </p:nvSpPr>
          <p:spPr bwMode="auto">
            <a:xfrm>
              <a:off x="6656" y="710"/>
              <a:ext cx="50" cy="64"/>
            </a:xfrm>
            <a:custGeom>
              <a:avLst/>
              <a:gdLst>
                <a:gd name="T0" fmla="*/ 285 w 348"/>
                <a:gd name="T1" fmla="*/ 341 h 444"/>
                <a:gd name="T2" fmla="*/ 55 w 348"/>
                <a:gd name="T3" fmla="*/ 0 h 444"/>
                <a:gd name="T4" fmla="*/ 0 w 348"/>
                <a:gd name="T5" fmla="*/ 0 h 444"/>
                <a:gd name="T6" fmla="*/ 0 w 348"/>
                <a:gd name="T7" fmla="*/ 444 h 444"/>
                <a:gd name="T8" fmla="*/ 63 w 348"/>
                <a:gd name="T9" fmla="*/ 444 h 444"/>
                <a:gd name="T10" fmla="*/ 63 w 348"/>
                <a:gd name="T11" fmla="*/ 91 h 444"/>
                <a:gd name="T12" fmla="*/ 281 w 348"/>
                <a:gd name="T13" fmla="*/ 444 h 444"/>
                <a:gd name="T14" fmla="*/ 348 w 348"/>
                <a:gd name="T15" fmla="*/ 444 h 444"/>
                <a:gd name="T16" fmla="*/ 348 w 348"/>
                <a:gd name="T17" fmla="*/ 0 h 444"/>
                <a:gd name="T18" fmla="*/ 285 w 348"/>
                <a:gd name="T19" fmla="*/ 0 h 444"/>
                <a:gd name="T20" fmla="*/ 285 w 348"/>
                <a:gd name="T21" fmla="*/ 34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444">
                  <a:moveTo>
                    <a:pt x="285" y="341"/>
                  </a:moveTo>
                  <a:lnTo>
                    <a:pt x="55" y="0"/>
                  </a:lnTo>
                  <a:lnTo>
                    <a:pt x="0" y="0"/>
                  </a:lnTo>
                  <a:lnTo>
                    <a:pt x="0" y="444"/>
                  </a:lnTo>
                  <a:lnTo>
                    <a:pt x="63" y="444"/>
                  </a:lnTo>
                  <a:lnTo>
                    <a:pt x="63" y="91"/>
                  </a:lnTo>
                  <a:lnTo>
                    <a:pt x="281" y="444"/>
                  </a:lnTo>
                  <a:lnTo>
                    <a:pt x="348" y="444"/>
                  </a:lnTo>
                  <a:lnTo>
                    <a:pt x="348" y="0"/>
                  </a:lnTo>
                  <a:lnTo>
                    <a:pt x="285" y="0"/>
                  </a:lnTo>
                  <a:lnTo>
                    <a:pt x="285" y="341"/>
                  </a:ln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0" name="Freeform 35"/>
            <p:cNvSpPr>
              <a:spLocks/>
            </p:cNvSpPr>
            <p:nvPr/>
          </p:nvSpPr>
          <p:spPr bwMode="auto">
            <a:xfrm>
              <a:off x="6755" y="708"/>
              <a:ext cx="50" cy="66"/>
            </a:xfrm>
            <a:custGeom>
              <a:avLst/>
              <a:gdLst>
                <a:gd name="T0" fmla="*/ 274 w 348"/>
                <a:gd name="T1" fmla="*/ 215 h 453"/>
                <a:gd name="T2" fmla="*/ 177 w 348"/>
                <a:gd name="T3" fmla="*/ 187 h 453"/>
                <a:gd name="T4" fmla="*/ 89 w 348"/>
                <a:gd name="T5" fmla="*/ 156 h 453"/>
                <a:gd name="T6" fmla="*/ 72 w 348"/>
                <a:gd name="T7" fmla="*/ 117 h 453"/>
                <a:gd name="T8" fmla="*/ 96 w 348"/>
                <a:gd name="T9" fmla="*/ 70 h 453"/>
                <a:gd name="T10" fmla="*/ 173 w 348"/>
                <a:gd name="T11" fmla="*/ 51 h 453"/>
                <a:gd name="T12" fmla="*/ 249 w 348"/>
                <a:gd name="T13" fmla="*/ 72 h 453"/>
                <a:gd name="T14" fmla="*/ 280 w 348"/>
                <a:gd name="T15" fmla="*/ 135 h 453"/>
                <a:gd name="T16" fmla="*/ 335 w 348"/>
                <a:gd name="T17" fmla="*/ 131 h 453"/>
                <a:gd name="T18" fmla="*/ 314 w 348"/>
                <a:gd name="T19" fmla="*/ 62 h 453"/>
                <a:gd name="T20" fmla="*/ 257 w 348"/>
                <a:gd name="T21" fmla="*/ 16 h 453"/>
                <a:gd name="T22" fmla="*/ 171 w 348"/>
                <a:gd name="T23" fmla="*/ 0 h 453"/>
                <a:gd name="T24" fmla="*/ 90 w 348"/>
                <a:gd name="T25" fmla="*/ 15 h 453"/>
                <a:gd name="T26" fmla="*/ 35 w 348"/>
                <a:gd name="T27" fmla="*/ 59 h 453"/>
                <a:gd name="T28" fmla="*/ 17 w 348"/>
                <a:gd name="T29" fmla="*/ 121 h 453"/>
                <a:gd name="T30" fmla="*/ 32 w 348"/>
                <a:gd name="T31" fmla="*/ 175 h 453"/>
                <a:gd name="T32" fmla="*/ 79 w 348"/>
                <a:gd name="T33" fmla="*/ 216 h 453"/>
                <a:gd name="T34" fmla="*/ 163 w 348"/>
                <a:gd name="T35" fmla="*/ 243 h 453"/>
                <a:gd name="T36" fmla="*/ 241 w 348"/>
                <a:gd name="T37" fmla="*/ 265 h 453"/>
                <a:gd name="T38" fmla="*/ 281 w 348"/>
                <a:gd name="T39" fmla="*/ 291 h 453"/>
                <a:gd name="T40" fmla="*/ 292 w 348"/>
                <a:gd name="T41" fmla="*/ 327 h 453"/>
                <a:gd name="T42" fmla="*/ 280 w 348"/>
                <a:gd name="T43" fmla="*/ 364 h 453"/>
                <a:gd name="T44" fmla="*/ 242 w 348"/>
                <a:gd name="T45" fmla="*/ 391 h 453"/>
                <a:gd name="T46" fmla="*/ 184 w 348"/>
                <a:gd name="T47" fmla="*/ 401 h 453"/>
                <a:gd name="T48" fmla="*/ 117 w 348"/>
                <a:gd name="T49" fmla="*/ 388 h 453"/>
                <a:gd name="T50" fmla="*/ 73 w 348"/>
                <a:gd name="T51" fmla="*/ 354 h 453"/>
                <a:gd name="T52" fmla="*/ 54 w 348"/>
                <a:gd name="T53" fmla="*/ 300 h 453"/>
                <a:gd name="T54" fmla="*/ 0 w 348"/>
                <a:gd name="T55" fmla="*/ 305 h 453"/>
                <a:gd name="T56" fmla="*/ 24 w 348"/>
                <a:gd name="T57" fmla="*/ 384 h 453"/>
                <a:gd name="T58" fmla="*/ 87 w 348"/>
                <a:gd name="T59" fmla="*/ 436 h 453"/>
                <a:gd name="T60" fmla="*/ 187 w 348"/>
                <a:gd name="T61" fmla="*/ 453 h 453"/>
                <a:gd name="T62" fmla="*/ 271 w 348"/>
                <a:gd name="T63" fmla="*/ 436 h 453"/>
                <a:gd name="T64" fmla="*/ 328 w 348"/>
                <a:gd name="T65" fmla="*/ 388 h 453"/>
                <a:gd name="T66" fmla="*/ 348 w 348"/>
                <a:gd name="T67" fmla="*/ 322 h 453"/>
                <a:gd name="T68" fmla="*/ 330 w 348"/>
                <a:gd name="T69" fmla="*/ 260 h 453"/>
                <a:gd name="T70" fmla="*/ 274 w 348"/>
                <a:gd name="T71" fmla="*/ 21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8" h="453">
                  <a:moveTo>
                    <a:pt x="274" y="215"/>
                  </a:moveTo>
                  <a:cubicBezTo>
                    <a:pt x="256" y="207"/>
                    <a:pt x="224" y="198"/>
                    <a:pt x="177" y="187"/>
                  </a:cubicBezTo>
                  <a:cubicBezTo>
                    <a:pt x="130" y="176"/>
                    <a:pt x="101" y="166"/>
                    <a:pt x="89" y="156"/>
                  </a:cubicBezTo>
                  <a:cubicBezTo>
                    <a:pt x="78" y="146"/>
                    <a:pt x="72" y="133"/>
                    <a:pt x="72" y="117"/>
                  </a:cubicBezTo>
                  <a:cubicBezTo>
                    <a:pt x="72" y="99"/>
                    <a:pt x="80" y="83"/>
                    <a:pt x="96" y="70"/>
                  </a:cubicBezTo>
                  <a:cubicBezTo>
                    <a:pt x="112" y="58"/>
                    <a:pt x="138" y="51"/>
                    <a:pt x="173" y="51"/>
                  </a:cubicBezTo>
                  <a:cubicBezTo>
                    <a:pt x="207" y="51"/>
                    <a:pt x="232" y="58"/>
                    <a:pt x="249" y="72"/>
                  </a:cubicBezTo>
                  <a:cubicBezTo>
                    <a:pt x="266" y="86"/>
                    <a:pt x="277" y="107"/>
                    <a:pt x="280" y="135"/>
                  </a:cubicBezTo>
                  <a:lnTo>
                    <a:pt x="335" y="131"/>
                  </a:lnTo>
                  <a:cubicBezTo>
                    <a:pt x="334" y="105"/>
                    <a:pt x="327" y="82"/>
                    <a:pt x="314" y="62"/>
                  </a:cubicBezTo>
                  <a:cubicBezTo>
                    <a:pt x="300" y="42"/>
                    <a:pt x="281" y="26"/>
                    <a:pt x="257" y="16"/>
                  </a:cubicBezTo>
                  <a:cubicBezTo>
                    <a:pt x="232" y="5"/>
                    <a:pt x="203" y="0"/>
                    <a:pt x="171" y="0"/>
                  </a:cubicBezTo>
                  <a:cubicBezTo>
                    <a:pt x="141" y="0"/>
                    <a:pt x="114" y="5"/>
                    <a:pt x="90" y="15"/>
                  </a:cubicBezTo>
                  <a:cubicBezTo>
                    <a:pt x="66" y="25"/>
                    <a:pt x="48" y="40"/>
                    <a:pt x="35" y="59"/>
                  </a:cubicBezTo>
                  <a:cubicBezTo>
                    <a:pt x="23" y="78"/>
                    <a:pt x="17" y="99"/>
                    <a:pt x="17" y="121"/>
                  </a:cubicBezTo>
                  <a:cubicBezTo>
                    <a:pt x="17" y="141"/>
                    <a:pt x="22" y="159"/>
                    <a:pt x="32" y="175"/>
                  </a:cubicBezTo>
                  <a:cubicBezTo>
                    <a:pt x="42" y="192"/>
                    <a:pt x="58" y="205"/>
                    <a:pt x="79" y="216"/>
                  </a:cubicBezTo>
                  <a:cubicBezTo>
                    <a:pt x="95" y="224"/>
                    <a:pt x="123" y="234"/>
                    <a:pt x="163" y="243"/>
                  </a:cubicBezTo>
                  <a:cubicBezTo>
                    <a:pt x="203" y="253"/>
                    <a:pt x="229" y="260"/>
                    <a:pt x="241" y="265"/>
                  </a:cubicBezTo>
                  <a:cubicBezTo>
                    <a:pt x="259" y="272"/>
                    <a:pt x="273" y="280"/>
                    <a:pt x="281" y="291"/>
                  </a:cubicBezTo>
                  <a:cubicBezTo>
                    <a:pt x="289" y="301"/>
                    <a:pt x="292" y="313"/>
                    <a:pt x="292" y="327"/>
                  </a:cubicBezTo>
                  <a:cubicBezTo>
                    <a:pt x="292" y="340"/>
                    <a:pt x="288" y="353"/>
                    <a:pt x="280" y="364"/>
                  </a:cubicBezTo>
                  <a:cubicBezTo>
                    <a:pt x="272" y="376"/>
                    <a:pt x="259" y="385"/>
                    <a:pt x="242" y="391"/>
                  </a:cubicBezTo>
                  <a:cubicBezTo>
                    <a:pt x="225" y="398"/>
                    <a:pt x="206" y="401"/>
                    <a:pt x="184" y="401"/>
                  </a:cubicBezTo>
                  <a:cubicBezTo>
                    <a:pt x="159" y="401"/>
                    <a:pt x="137" y="397"/>
                    <a:pt x="117" y="388"/>
                  </a:cubicBezTo>
                  <a:cubicBezTo>
                    <a:pt x="97" y="379"/>
                    <a:pt x="82" y="368"/>
                    <a:pt x="73" y="354"/>
                  </a:cubicBezTo>
                  <a:cubicBezTo>
                    <a:pt x="63" y="340"/>
                    <a:pt x="57" y="322"/>
                    <a:pt x="54" y="300"/>
                  </a:cubicBezTo>
                  <a:lnTo>
                    <a:pt x="0" y="305"/>
                  </a:lnTo>
                  <a:cubicBezTo>
                    <a:pt x="0" y="334"/>
                    <a:pt x="9" y="360"/>
                    <a:pt x="24" y="384"/>
                  </a:cubicBezTo>
                  <a:cubicBezTo>
                    <a:pt x="39" y="407"/>
                    <a:pt x="60" y="424"/>
                    <a:pt x="87" y="436"/>
                  </a:cubicBezTo>
                  <a:cubicBezTo>
                    <a:pt x="114" y="447"/>
                    <a:pt x="147" y="453"/>
                    <a:pt x="187" y="453"/>
                  </a:cubicBezTo>
                  <a:cubicBezTo>
                    <a:pt x="218" y="453"/>
                    <a:pt x="246" y="447"/>
                    <a:pt x="271" y="436"/>
                  </a:cubicBezTo>
                  <a:cubicBezTo>
                    <a:pt x="296" y="424"/>
                    <a:pt x="315" y="408"/>
                    <a:pt x="328" y="388"/>
                  </a:cubicBezTo>
                  <a:cubicBezTo>
                    <a:pt x="342" y="367"/>
                    <a:pt x="348" y="345"/>
                    <a:pt x="348" y="322"/>
                  </a:cubicBezTo>
                  <a:cubicBezTo>
                    <a:pt x="348" y="298"/>
                    <a:pt x="342" y="277"/>
                    <a:pt x="330" y="260"/>
                  </a:cubicBezTo>
                  <a:cubicBezTo>
                    <a:pt x="318" y="241"/>
                    <a:pt x="299" y="227"/>
                    <a:pt x="274" y="215"/>
                  </a:cubicBezTo>
                  <a:close/>
                </a:path>
              </a:pathLst>
            </a:custGeom>
            <a:solidFill>
              <a:srgbClr val="24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1" name="Rectangle 36"/>
            <p:cNvSpPr>
              <a:spLocks noChangeArrowheads="1"/>
            </p:cNvSpPr>
            <p:nvPr/>
          </p:nvSpPr>
          <p:spPr bwMode="auto">
            <a:xfrm>
              <a:off x="4560" y="655"/>
              <a:ext cx="2705" cy="9"/>
            </a:xfrm>
            <a:prstGeom prst="rect">
              <a:avLst/>
            </a:prstGeom>
            <a:solidFill>
              <a:srgbClr val="2440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6171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FCB1CA-FADC-4693-B2E2-25552EBF2C77}"/>
              </a:ext>
            </a:extLst>
          </p:cNvPr>
          <p:cNvSpPr>
            <a:spLocks noGrp="1"/>
          </p:cNvSpPr>
          <p:nvPr>
            <p:ph type="ctrTitle"/>
          </p:nvPr>
        </p:nvSpPr>
        <p:spPr>
          <a:xfrm>
            <a:off x="2197101" y="735283"/>
            <a:ext cx="4978399" cy="3165045"/>
          </a:xfrm>
        </p:spPr>
        <p:txBody>
          <a:bodyPr anchor="b">
            <a:normAutofit/>
          </a:bodyPr>
          <a:lstStyle/>
          <a:p>
            <a:pPr algn="l"/>
            <a:r>
              <a:rPr lang="en-US" sz="5200" dirty="0"/>
              <a:t>RESOURCES </a:t>
            </a:r>
          </a:p>
        </p:txBody>
      </p:sp>
      <p:sp>
        <p:nvSpPr>
          <p:cNvPr id="3" name="Subtitle 2">
            <a:extLst>
              <a:ext uri="{FF2B5EF4-FFF2-40B4-BE49-F238E27FC236}">
                <a16:creationId xmlns:a16="http://schemas.microsoft.com/office/drawing/2014/main" id="{1DA0A164-64EF-423B-BB6E-A3BA9AD07F45}"/>
              </a:ext>
            </a:extLst>
          </p:cNvPr>
          <p:cNvSpPr>
            <a:spLocks noGrp="1"/>
          </p:cNvSpPr>
          <p:nvPr>
            <p:ph type="subTitle" idx="1"/>
          </p:nvPr>
        </p:nvSpPr>
        <p:spPr>
          <a:xfrm>
            <a:off x="2197101" y="4078423"/>
            <a:ext cx="4978399" cy="1865177"/>
          </a:xfrm>
        </p:spPr>
        <p:txBody>
          <a:bodyPr>
            <a:normAutofit/>
          </a:bodyPr>
          <a:lstStyle/>
          <a:p>
            <a:pPr algn="l"/>
            <a:r>
              <a:rPr lang="en-US" sz="2000" dirty="0"/>
              <a:t>Head First HTML &amp; CSS (Book)</a:t>
            </a:r>
          </a:p>
          <a:p>
            <a:pPr algn="l"/>
            <a:r>
              <a:rPr lang="en-US" sz="2000" dirty="0"/>
              <a:t>W3schools (Documentation)</a:t>
            </a:r>
          </a:p>
          <a:p>
            <a:pPr algn="l"/>
            <a:r>
              <a:rPr lang="en-US" sz="2000" dirty="0"/>
              <a:t>https://devdocs.io/</a:t>
            </a:r>
          </a:p>
          <a:p>
            <a:pPr algn="l"/>
            <a:r>
              <a:rPr lang="en-US" sz="2000" dirty="0"/>
              <a:t>https://developer.mozilla.org/en-US/</a:t>
            </a:r>
          </a:p>
        </p:txBody>
      </p:sp>
      <p:pic>
        <p:nvPicPr>
          <p:cNvPr id="7" name="Graphic 6" descr="Books">
            <a:extLst>
              <a:ext uri="{FF2B5EF4-FFF2-40B4-BE49-F238E27FC236}">
                <a16:creationId xmlns:a16="http://schemas.microsoft.com/office/drawing/2014/main" id="{3DAD114E-0DDA-4F62-9F5C-55DCE1D591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9" name="Graphic 8" descr="Books">
            <a:extLst>
              <a:ext uri="{FF2B5EF4-FFF2-40B4-BE49-F238E27FC236}">
                <a16:creationId xmlns:a16="http://schemas.microsoft.com/office/drawing/2014/main" id="{D4CFBAB7-3C96-43C0-9677-4AD22CDCA67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87794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1309C7-F9E7-4013-B38C-FD4664420B84}"/>
              </a:ext>
            </a:extLst>
          </p:cNvPr>
          <p:cNvSpPr txBox="1"/>
          <p:nvPr/>
        </p:nvSpPr>
        <p:spPr>
          <a:xfrm>
            <a:off x="1653363" y="365760"/>
            <a:ext cx="9367203" cy="11887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ln w="0"/>
                <a:solidFill>
                  <a:schemeClr val="tx1"/>
                </a:solidFill>
                <a:effectLst>
                  <a:outerShdw blurRad="38100" dist="19050" dir="2700000" algn="tl" rotWithShape="0">
                    <a:schemeClr val="dk1">
                      <a:alpha val="40000"/>
                    </a:schemeClr>
                  </a:outerShdw>
                </a:effectLst>
                <a:latin typeface="+mj-lt"/>
                <a:ea typeface="+mj-ea"/>
                <a:cs typeface="+mj-cs"/>
              </a:rPr>
              <a:t>HTML is used to:</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B3756EE0-5762-48F8-90C2-86645860DFD5}"/>
              </a:ext>
            </a:extLst>
          </p:cNvPr>
          <p:cNvSpPr txBox="1"/>
          <p:nvPr/>
        </p:nvSpPr>
        <p:spPr>
          <a:xfrm>
            <a:off x="1653363" y="2050870"/>
            <a:ext cx="9776637" cy="4562201"/>
          </a:xfrm>
          <a:prstGeom prst="rect">
            <a:avLst/>
          </a:prstGeom>
        </p:spPr>
        <p:txBody>
          <a:bodyPr vert="horz" lIns="91440" tIns="45720" rIns="91440" bIns="45720" rtlCol="0" anchor="t">
            <a:normAutofit fontScale="92500" lnSpcReduction="10000"/>
          </a:bodyPr>
          <a:lstStyle/>
          <a:p>
            <a:pPr marL="285750" indent="-228600">
              <a:lnSpc>
                <a:spcPct val="90000"/>
              </a:lnSpc>
              <a:spcAft>
                <a:spcPts val="600"/>
              </a:spcAft>
              <a:buFont typeface="Arial" panose="020B0604020202020204" pitchFamily="34" charset="0"/>
              <a:buChar char="•"/>
            </a:pPr>
            <a:r>
              <a:rPr lang="en-US" sz="2400" dirty="0"/>
              <a:t>Show data to users of your site. </a:t>
            </a:r>
          </a:p>
          <a:p>
            <a:pPr marL="742950" lvl="1" indent="-228600">
              <a:lnSpc>
                <a:spcPct val="90000"/>
              </a:lnSpc>
              <a:spcAft>
                <a:spcPts val="600"/>
              </a:spcAft>
              <a:buFont typeface="Arial" panose="020B0604020202020204" pitchFamily="34" charset="0"/>
              <a:buChar char="•"/>
            </a:pPr>
            <a:r>
              <a:rPr lang="en-US" sz="2400" dirty="0"/>
              <a:t>This data can be anything, videos, images, text. </a:t>
            </a:r>
          </a:p>
          <a:p>
            <a:pPr marL="742950" lvl="1" indent="-228600">
              <a:lnSpc>
                <a:spcPct val="90000"/>
              </a:lnSpc>
              <a:spcAft>
                <a:spcPts val="600"/>
              </a:spcAft>
              <a:buFont typeface="Arial" panose="020B0604020202020204" pitchFamily="34" charset="0"/>
              <a:buChar char="•"/>
            </a:pPr>
            <a:r>
              <a:rPr lang="en-US" sz="2400" dirty="0"/>
              <a:t>Your browser downloads the data and displays it on the page.</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Collect data from your users.</a:t>
            </a:r>
          </a:p>
          <a:p>
            <a:pPr marL="742950" lvl="1" indent="-228600">
              <a:lnSpc>
                <a:spcPct val="90000"/>
              </a:lnSpc>
              <a:spcAft>
                <a:spcPts val="600"/>
              </a:spcAft>
              <a:buFont typeface="Arial" panose="020B0604020202020204" pitchFamily="34" charset="0"/>
              <a:buChar char="•"/>
            </a:pPr>
            <a:r>
              <a:rPr lang="en-US" sz="2400" dirty="0"/>
              <a:t> It does this using forms, and inputs that take in things like a username or password, or a comment for a blog post. </a:t>
            </a:r>
          </a:p>
          <a:p>
            <a:pPr marL="742950" lvl="1" indent="-228600">
              <a:lnSpc>
                <a:spcPct val="90000"/>
              </a:lnSpc>
              <a:spcAft>
                <a:spcPts val="600"/>
              </a:spcAft>
              <a:buFont typeface="Arial" panose="020B0604020202020204" pitchFamily="34" charset="0"/>
              <a:buChar char="•"/>
            </a:pPr>
            <a:r>
              <a:rPr lang="en-US" sz="2400" dirty="0"/>
              <a:t>Sometimes you want to display this data for other users, sometimes you want to save it for later.</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Connect your website to other sites through links (hyperlinks). </a:t>
            </a:r>
          </a:p>
          <a:p>
            <a:pPr marL="742950" lvl="1" indent="-228600">
              <a:lnSpc>
                <a:spcPct val="90000"/>
              </a:lnSpc>
              <a:spcAft>
                <a:spcPts val="600"/>
              </a:spcAft>
              <a:buFont typeface="Arial" panose="020B0604020202020204" pitchFamily="34" charset="0"/>
              <a:buChar char="•"/>
            </a:pPr>
            <a:r>
              <a:rPr lang="en-US" sz="2400" dirty="0"/>
              <a:t>Most modern apps are a single page and mimic this behavior. </a:t>
            </a:r>
          </a:p>
          <a:p>
            <a:pPr marL="742950" lvl="1" indent="-228600">
              <a:lnSpc>
                <a:spcPct val="90000"/>
              </a:lnSpc>
              <a:spcAft>
                <a:spcPts val="600"/>
              </a:spcAft>
              <a:buFont typeface="Arial" panose="020B0604020202020204" pitchFamily="34" charset="0"/>
              <a:buChar char="•"/>
            </a:pPr>
            <a:r>
              <a:rPr lang="en-US" sz="2400" dirty="0"/>
              <a:t>You can also link to other sites on the web or a specific page on another site.</a:t>
            </a:r>
          </a:p>
          <a:p>
            <a:pPr marL="285750" indent="-228600">
              <a:lnSpc>
                <a:spcPct val="90000"/>
              </a:lnSpc>
              <a:spcAft>
                <a:spcPts val="600"/>
              </a:spcAft>
              <a:buFont typeface="Arial" panose="020B0604020202020204" pitchFamily="34" charset="0"/>
              <a:buChar char="•"/>
            </a:pPr>
            <a:endParaRPr lang="en-US" sz="2400" dirty="0"/>
          </a:p>
        </p:txBody>
      </p:sp>
      <p:pic>
        <p:nvPicPr>
          <p:cNvPr id="9" name="Picture 8">
            <a:extLst>
              <a:ext uri="{FF2B5EF4-FFF2-40B4-BE49-F238E27FC236}">
                <a16:creationId xmlns:a16="http://schemas.microsoft.com/office/drawing/2014/main" id="{FDF7BD8B-66DC-4129-908F-889724FC4D9F}"/>
              </a:ext>
            </a:extLst>
          </p:cNvPr>
          <p:cNvPicPr>
            <a:picLocks noChangeAspect="1"/>
          </p:cNvPicPr>
          <p:nvPr/>
        </p:nvPicPr>
        <p:blipFill rotWithShape="1">
          <a:blip r:embed="rId3">
            <a:extLst>
              <a:ext uri="{28A0092B-C50C-407E-A947-70E740481C1C}">
                <a14:useLocalDpi xmlns:a14="http://schemas.microsoft.com/office/drawing/2010/main" val="0"/>
              </a:ext>
            </a:extLst>
          </a:blip>
          <a:srcRect r="1" b="2140"/>
          <a:stretch/>
        </p:blipFill>
        <p:spPr>
          <a:xfrm>
            <a:off x="9127728" y="107769"/>
            <a:ext cx="2111899" cy="1446711"/>
          </a:xfrm>
          <a:prstGeom prst="rect">
            <a:avLst/>
          </a:prstGeom>
        </p:spPr>
      </p:pic>
    </p:spTree>
    <p:extLst>
      <p:ext uri="{BB962C8B-B14F-4D97-AF65-F5344CB8AC3E}">
        <p14:creationId xmlns:p14="http://schemas.microsoft.com/office/powerpoint/2010/main" val="389762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B79FE4-E3D9-4B3B-9FD8-A6219AE77BE5}"/>
              </a:ext>
            </a:extLst>
          </p:cNvPr>
          <p:cNvSpPr txBox="1"/>
          <p:nvPr/>
        </p:nvSpPr>
        <p:spPr>
          <a:xfrm>
            <a:off x="1653363" y="365760"/>
            <a:ext cx="9367203" cy="11887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CSS is the look and feel. </a:t>
            </a:r>
          </a:p>
        </p:txBody>
      </p:sp>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B3756EE0-5762-48F8-90C2-86645860DFD5}"/>
              </a:ext>
            </a:extLst>
          </p:cNvPr>
          <p:cNvSpPr txBox="1"/>
          <p:nvPr/>
        </p:nvSpPr>
        <p:spPr>
          <a:xfrm>
            <a:off x="1653363" y="2450592"/>
            <a:ext cx="7572280" cy="404164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It answers questions like </a:t>
            </a:r>
          </a:p>
          <a:p>
            <a:pPr lvl="1" indent="-228600">
              <a:lnSpc>
                <a:spcPct val="90000"/>
              </a:lnSpc>
              <a:spcAft>
                <a:spcPts val="600"/>
              </a:spcAft>
              <a:buFont typeface="Arial" panose="020B0604020202020204" pitchFamily="34" charset="0"/>
              <a:buChar char="•"/>
            </a:pPr>
            <a:r>
              <a:rPr lang="en-US" sz="2200" dirty="0"/>
              <a:t>“What does the cover look like?” </a:t>
            </a:r>
          </a:p>
          <a:p>
            <a:pPr lvl="1" indent="-228600">
              <a:lnSpc>
                <a:spcPct val="90000"/>
              </a:lnSpc>
              <a:spcAft>
                <a:spcPts val="600"/>
              </a:spcAft>
              <a:buFont typeface="Arial" panose="020B0604020202020204" pitchFamily="34" charset="0"/>
              <a:buChar char="•"/>
            </a:pPr>
            <a:r>
              <a:rPr lang="en-US" sz="2200" dirty="0"/>
              <a:t>“What color and size is the text?” </a:t>
            </a:r>
          </a:p>
          <a:p>
            <a:pPr lvl="1" indent="-228600">
              <a:lnSpc>
                <a:spcPct val="90000"/>
              </a:lnSpc>
              <a:spcAft>
                <a:spcPts val="600"/>
              </a:spcAft>
              <a:buFont typeface="Arial" panose="020B0604020202020204" pitchFamily="34" charset="0"/>
              <a:buChar char="•"/>
            </a:pPr>
            <a:r>
              <a:rPr lang="en-US" sz="2200" dirty="0"/>
              <a:t>“How large are the images?” </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CSS has three main components, the style of the page, the layout of the page, and any movement on the page.</a:t>
            </a:r>
          </a:p>
        </p:txBody>
      </p:sp>
      <p:pic>
        <p:nvPicPr>
          <p:cNvPr id="8" name="Picture 7">
            <a:extLst>
              <a:ext uri="{FF2B5EF4-FFF2-40B4-BE49-F238E27FC236}">
                <a16:creationId xmlns:a16="http://schemas.microsoft.com/office/drawing/2014/main" id="{011BB27E-2A78-49DF-9E56-764CE844DAB6}"/>
              </a:ext>
            </a:extLst>
          </p:cNvPr>
          <p:cNvPicPr>
            <a:picLocks noChangeAspect="1"/>
          </p:cNvPicPr>
          <p:nvPr/>
        </p:nvPicPr>
        <p:blipFill rotWithShape="1">
          <a:blip r:embed="rId3">
            <a:extLst>
              <a:ext uri="{28A0092B-C50C-407E-A947-70E740481C1C}">
                <a14:useLocalDpi xmlns:a14="http://schemas.microsoft.com/office/drawing/2010/main" val="0"/>
              </a:ext>
            </a:extLst>
          </a:blip>
          <a:srcRect r="1" b="2140"/>
          <a:stretch/>
        </p:blipFill>
        <p:spPr>
          <a:xfrm>
            <a:off x="9127728" y="107769"/>
            <a:ext cx="2111899" cy="1446711"/>
          </a:xfrm>
          <a:prstGeom prst="rect">
            <a:avLst/>
          </a:prstGeom>
        </p:spPr>
      </p:pic>
    </p:spTree>
    <p:extLst>
      <p:ext uri="{BB962C8B-B14F-4D97-AF65-F5344CB8AC3E}">
        <p14:creationId xmlns:p14="http://schemas.microsoft.com/office/powerpoint/2010/main" val="54020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3DF197-ED13-4AAB-AEA5-AE34EA3E4B4D}"/>
              </a:ext>
            </a:extLst>
          </p:cNvPr>
          <p:cNvSpPr txBox="1"/>
          <p:nvPr/>
        </p:nvSpPr>
        <p:spPr>
          <a:xfrm>
            <a:off x="9036542" y="2023110"/>
            <a:ext cx="3030271" cy="2846070"/>
          </a:xfrm>
          <a:prstGeom prst="rect">
            <a:avLst/>
          </a:prstGeom>
        </p:spPr>
        <p:txBody>
          <a:bodyPr vert="horz" lIns="91440" tIns="45720" rIns="91440" bIns="45720" rtlCol="0" anchor="ctr">
            <a:normAutofit/>
          </a:bodyPr>
          <a:lstStyle/>
          <a:p>
            <a:pPr marL="0" indent="0" algn="ctr">
              <a:lnSpc>
                <a:spcPct val="90000"/>
              </a:lnSpc>
              <a:spcBef>
                <a:spcPct val="0"/>
              </a:spcBef>
              <a:spcAft>
                <a:spcPts val="600"/>
              </a:spcAft>
            </a:pPr>
            <a:r>
              <a:rPr lang="en-US" sz="2400" dirty="0">
                <a:latin typeface="+mj-lt"/>
                <a:ea typeface="+mj-ea"/>
                <a:cs typeface="+mj-cs"/>
              </a:rPr>
              <a:t>HTML -&gt; STRUCTURE</a:t>
            </a:r>
          </a:p>
          <a:p>
            <a:pPr marL="0" indent="0" algn="ctr">
              <a:lnSpc>
                <a:spcPct val="90000"/>
              </a:lnSpc>
              <a:spcBef>
                <a:spcPct val="0"/>
              </a:spcBef>
              <a:spcAft>
                <a:spcPts val="600"/>
              </a:spcAft>
            </a:pPr>
            <a:r>
              <a:rPr lang="en-US" sz="2400" dirty="0">
                <a:latin typeface="+mj-lt"/>
                <a:ea typeface="+mj-ea"/>
                <a:cs typeface="+mj-cs"/>
              </a:rPr>
              <a:t>CSS -&gt; STYLE</a:t>
            </a:r>
          </a:p>
          <a:p>
            <a:pPr marL="0" indent="0" algn="ctr">
              <a:lnSpc>
                <a:spcPct val="90000"/>
              </a:lnSpc>
              <a:spcBef>
                <a:spcPct val="0"/>
              </a:spcBef>
              <a:spcAft>
                <a:spcPts val="600"/>
              </a:spcAft>
            </a:pPr>
            <a:r>
              <a:rPr lang="en-US" sz="2400" dirty="0">
                <a:latin typeface="+mj-lt"/>
                <a:ea typeface="+mj-ea"/>
                <a:cs typeface="+mj-cs"/>
              </a:rPr>
              <a:t>JS -&gt; Behavior </a:t>
            </a:r>
          </a:p>
        </p:txBody>
      </p:sp>
      <p:sp>
        <p:nvSpPr>
          <p:cNvPr id="77" name="Rectangle 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7FBF8DB-6110-4004-9AE4-423FF9F74E25}"/>
              </a:ext>
            </a:extLst>
          </p:cNvPr>
          <p:cNvPicPr>
            <a:picLocks noChangeAspect="1"/>
          </p:cNvPicPr>
          <p:nvPr/>
        </p:nvPicPr>
        <p:blipFill rotWithShape="1">
          <a:blip r:embed="rId3">
            <a:extLst>
              <a:ext uri="{28A0092B-C50C-407E-A947-70E740481C1C}">
                <a14:useLocalDpi xmlns:a14="http://schemas.microsoft.com/office/drawing/2010/main" val="0"/>
              </a:ext>
            </a:extLst>
          </a:blip>
          <a:srcRect r="1" b="2140"/>
          <a:stretch/>
        </p:blipFill>
        <p:spPr>
          <a:xfrm>
            <a:off x="545238" y="858525"/>
            <a:ext cx="7608304" cy="5211906"/>
          </a:xfrm>
          <a:prstGeom prst="rect">
            <a:avLst/>
          </a:prstGeom>
        </p:spPr>
      </p:pic>
      <p:sp>
        <p:nvSpPr>
          <p:cNvPr id="81" name="Rectangle 8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4306652-3725-410A-A00D-79AE33BA78DD}"/>
              </a:ext>
            </a:extLst>
          </p:cNvPr>
          <p:cNvSpPr txBox="1"/>
          <p:nvPr/>
        </p:nvSpPr>
        <p:spPr>
          <a:xfrm>
            <a:off x="641774" y="6401287"/>
            <a:ext cx="6093372" cy="369332"/>
          </a:xfrm>
          <a:prstGeom prst="rect">
            <a:avLst/>
          </a:prstGeom>
          <a:noFill/>
        </p:spPr>
        <p:txBody>
          <a:bodyPr wrap="square">
            <a:spAutoFit/>
          </a:bodyPr>
          <a:lstStyle/>
          <a:p>
            <a:pPr>
              <a:spcAft>
                <a:spcPts val="600"/>
              </a:spcAft>
            </a:pPr>
            <a:r>
              <a:rPr lang="en-US" dirty="0"/>
              <a:t>https://codepen.io/giana/pen/GJMBEv</a:t>
            </a:r>
          </a:p>
        </p:txBody>
      </p:sp>
    </p:spTree>
    <p:extLst>
      <p:ext uri="{BB962C8B-B14F-4D97-AF65-F5344CB8AC3E}">
        <p14:creationId xmlns:p14="http://schemas.microsoft.com/office/powerpoint/2010/main" val="332336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4828</Words>
  <Application>Microsoft Office PowerPoint</Application>
  <PresentationFormat>Widescreen</PresentationFormat>
  <Paragraphs>547</Paragraphs>
  <Slides>53</Slides>
  <Notes>35</Notes>
  <HiddenSlides>0</HiddenSlides>
  <MMClips>0</MMClips>
  <ScaleCrop>false</ScaleCrop>
  <HeadingPairs>
    <vt:vector size="6" baseType="variant">
      <vt:variant>
        <vt:lpstr>Fonts Used</vt:lpstr>
      </vt:variant>
      <vt:variant>
        <vt:i4>20</vt:i4>
      </vt:variant>
      <vt:variant>
        <vt:lpstr>Theme</vt:lpstr>
      </vt:variant>
      <vt:variant>
        <vt:i4>2</vt:i4>
      </vt:variant>
      <vt:variant>
        <vt:lpstr>Slide Titles</vt:lpstr>
      </vt:variant>
      <vt:variant>
        <vt:i4>53</vt:i4>
      </vt:variant>
    </vt:vector>
  </HeadingPairs>
  <TitlesOfParts>
    <vt:vector size="75" baseType="lpstr">
      <vt:lpstr>Al-Khawarzmi</vt:lpstr>
      <vt:lpstr>-apple-system</vt:lpstr>
      <vt:lpstr>Arial</vt:lpstr>
      <vt:lpstr>Calibri</vt:lpstr>
      <vt:lpstr>Calibri Light</vt:lpstr>
      <vt:lpstr>Consolas</vt:lpstr>
      <vt:lpstr>DIN NEXT™ ARABIC MEDIUM</vt:lpstr>
      <vt:lpstr>Elena</vt:lpstr>
      <vt:lpstr>Gentona Heavy</vt:lpstr>
      <vt:lpstr>Gentona Light</vt:lpstr>
      <vt:lpstr>Impact</vt:lpstr>
      <vt:lpstr>Mija</vt:lpstr>
      <vt:lpstr>Noto Naskh Arabic UI</vt:lpstr>
      <vt:lpstr>Realsoft Light</vt:lpstr>
      <vt:lpstr>Rockwell</vt:lpstr>
      <vt:lpstr>Segoe UI</vt:lpstr>
      <vt:lpstr>Times New Roman</vt:lpstr>
      <vt:lpstr>Tw Cen MT</vt:lpstr>
      <vt:lpstr>Verdana</vt:lpstr>
      <vt:lpstr>wf_segoe-ui</vt:lpstr>
      <vt:lpstr>Office Theme</vt:lpstr>
      <vt:lpstr>1_Office Theme</vt:lpstr>
      <vt:lpstr>PowerPoint Presentation</vt:lpstr>
      <vt:lpstr>PowerPoint Presentation</vt:lpstr>
      <vt:lpstr>Sessions Overview </vt:lpstr>
      <vt:lpstr>PowerPoint Presentation</vt:lpstr>
      <vt:lpstr>Objectives (Section I: HTML)</vt:lpstr>
      <vt:lpstr>RESOURCES </vt:lpstr>
      <vt:lpstr>PowerPoint Presentation</vt:lpstr>
      <vt:lpstr>PowerPoint Presentation</vt:lpstr>
      <vt:lpstr>PowerPoint Presentation</vt:lpstr>
      <vt:lpstr>What is HTML?</vt:lpstr>
      <vt:lpstr>What is HTML?</vt:lpstr>
      <vt:lpstr>PowerPoint Presentation</vt:lpstr>
      <vt:lpstr>PowerPoint Presentation</vt:lpstr>
      <vt:lpstr>HTML INSIDE THE BROWSER</vt:lpstr>
      <vt:lpstr>FIRST HTML PAGE </vt:lpstr>
      <vt:lpstr>PowerPoint Presentation</vt:lpstr>
      <vt:lpstr>PowerPoint Presentation</vt:lpstr>
      <vt:lpstr>PowerPoint Presentation</vt:lpstr>
      <vt:lpstr>Setting Up Your Environment </vt:lpstr>
      <vt:lpstr>What is an HTML Element?</vt:lpstr>
      <vt:lpstr>HTML Element Example’s</vt:lpstr>
      <vt:lpstr>HTML ELEMENTS</vt:lpstr>
      <vt:lpstr>Understanding attributes </vt:lpstr>
      <vt:lpstr>Understanding attributes </vt:lpstr>
      <vt:lpstr>PowerPoint Presentation</vt:lpstr>
      <vt:lpstr>Tables</vt:lpstr>
      <vt:lpstr>Forms</vt:lpstr>
      <vt:lpstr>PowerPoint Presentation</vt:lpstr>
      <vt:lpstr>Designing your form</vt:lpstr>
      <vt:lpstr>Components Of Web Forms</vt:lpstr>
      <vt:lpstr>PowerPoint Presentation</vt:lpstr>
      <vt:lpstr>Form Example</vt:lpstr>
      <vt:lpstr>The HTML &lt;form&gt; Elements</vt:lpstr>
      <vt:lpstr>The &lt;input&gt; Element</vt:lpstr>
      <vt:lpstr>HTML Input Types</vt:lpstr>
      <vt:lpstr>Form validation</vt:lpstr>
      <vt:lpstr>Form validation</vt:lpstr>
      <vt:lpstr>Form validation</vt:lpstr>
      <vt:lpstr>Form validation</vt:lpstr>
      <vt:lpstr>The &lt;label&gt; Element</vt:lpstr>
      <vt:lpstr>ID VS NAME</vt:lpstr>
      <vt:lpstr>The &lt;select&gt; Element</vt:lpstr>
      <vt:lpstr>The &lt;select&gt; Element</vt:lpstr>
      <vt:lpstr>The &lt;button&gt; Element</vt:lpstr>
      <vt:lpstr>Grouping Widgets </vt:lpstr>
      <vt:lpstr>Handle Form Data (on the server side)</vt:lpstr>
      <vt:lpstr>Tips</vt:lpstr>
      <vt:lpstr>Styling your website using CSS</vt:lpstr>
      <vt:lpstr>Looking Bad? Look at some popular website back then … without CSS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Yeman Alashqar</dc:creator>
  <cp:lastModifiedBy>Yeman Alashqar</cp:lastModifiedBy>
  <cp:revision>9</cp:revision>
  <dcterms:created xsi:type="dcterms:W3CDTF">2020-12-17T06:11:24Z</dcterms:created>
  <dcterms:modified xsi:type="dcterms:W3CDTF">2021-03-17T19:08:21Z</dcterms:modified>
</cp:coreProperties>
</file>