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BAC2-C20B-4B38-84C0-9F3E931F9B2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F086-0D22-4CC1-B9DD-861CEEBA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5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https://javascriptguide.herokuapp.com/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7F086-0D22-4CC1-B9DD-861CEEBA79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0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CDF9-9FAA-4980-93CF-313405360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55D28-1195-4439-8F73-182E14056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804DA-5B81-47BD-BA1F-17F41178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5B7D6-8AA9-472F-8ED0-28790B94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E23A-BBCC-483F-B0FF-08DB70F3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A9B8-1384-4408-B611-E5206F14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E318-F9A8-421F-8757-E431ED044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9749-6FF7-4734-9CD5-5B4C065A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4D84D-5434-4AF0-AF52-8117796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99D2-F083-40AC-85A2-01A5060D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8A2C4-F0FB-4447-9F85-7ED038A8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E4EC0-42D4-498F-835F-64CD6DAD6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76AF-A322-4BB3-8C8E-776E58B0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7121-CA70-4043-BEFD-CEA29321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8F5F-D960-4B5B-9CEA-D7739171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5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137B-79DE-418E-A6CC-B6CC6410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AA7E-8F82-424C-B294-D5548573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94D1-2B66-4883-A80C-618B1674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4970-BFFE-4835-91C1-37A87906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682F5-0FF5-4534-AC9E-62E6CE66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D4DC-8723-45FD-8F0D-3260B927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5F2B-FCC1-4372-8007-843ACABA3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828F-1EF9-4B85-A16F-06A43D47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ABCF-F5A1-4768-A353-C6AC8F26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3C5B-34A4-4224-8FA6-0470A5C4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BD7A-D296-42C6-B068-80ED23FA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2CD2-4431-48EC-9E18-434D7A314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15B1F-C516-43E3-8F2B-7C5F80DFF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AC71-A08D-456A-B1DA-134DA597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1064-4815-444B-98E1-9AA88892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766F7-54F6-432C-B6F3-3E9DFAAA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B234-D13F-428B-BAD6-6167E697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EC932-8C0B-4A6E-87F7-215001F4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1852F-DA48-4A46-9709-98AC3252F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EC24E-787F-47D4-AF34-3BE0D1E7E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0DC00-072E-4E2F-A0FD-C2D64A1CA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CB6D5-2A28-49E9-B26A-2C76AFAD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8204-A286-40C3-9795-CD3992CA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1AE0E-983E-4EDC-B0EF-99D665C9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22FA-13F9-4545-8238-57F155B5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04CEC-C876-4CAD-A239-20ACD089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A776C-DC97-4A74-BDB6-57709F4A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47623-F87F-4023-BCF5-B0844CE4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F4F4E-6AE3-4AE5-B504-D8DBE709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047B6-80CC-4BAA-A4BE-7525FF7D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6170E-4231-43C3-A465-650264E7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71F8-16A0-41C3-BC58-76091AC0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8BC8-6AC5-4175-B24F-65C95FF1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31FD7-4156-457A-A741-C1330FFBC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D1AC0-62F5-470B-8BD1-1AE03634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C2621-848C-4B06-BE29-BC39D954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E82C-AB7D-4E75-B2B9-CEB5574C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5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A183-21E6-4732-8173-8429DE3E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BFD1A-4C6E-474C-A02F-1C24D4A9D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D6C1E-7B02-4BE3-BB8E-C0ACF936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B90DD-AA5A-4CCE-A658-9FA1D6BE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BED6-FEBE-4AD7-A587-95D48AF4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59E69-29CA-48BB-9142-52CAD0B9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BC394-1EE7-44C1-A6B3-DE31A54D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6233-69F3-4838-A9FC-C4D6C6FD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5A69-0F24-4B47-972B-35462BB5C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3E63-888B-42BC-AB11-4ABF21F2CB58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13778-C72F-4493-A862-88B858641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2D9BE-A110-45D3-B268-4A2D7F620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A023-741B-4619-83A5-C3D42859E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1F9-6A70-44F4-BEE8-A8559E9E4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 operations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02304-E18D-4A09-9D92-3B13EBAF5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.charAt()">
            <a:extLst>
              <a:ext uri="{FF2B5EF4-FFF2-40B4-BE49-F238E27FC236}">
                <a16:creationId xmlns:a16="http://schemas.microsoft.com/office/drawing/2014/main" id="{827AF727-D005-4B5B-9858-5DB71F32B1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25" y="368324"/>
            <a:ext cx="5819749" cy="15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A6F06-F065-4A0D-BF8D-B522182675AA}"/>
              </a:ext>
            </a:extLst>
          </p:cNvPr>
          <p:cNvSpPr txBox="1"/>
          <p:nvPr/>
        </p:nvSpPr>
        <p:spPr>
          <a:xfrm>
            <a:off x="3186124" y="2061953"/>
            <a:ext cx="5819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.</a:t>
            </a:r>
            <a:r>
              <a:rPr lang="en-US" dirty="0" err="1"/>
              <a:t>charAt</a:t>
            </a:r>
            <a:r>
              <a:rPr lang="en-US" dirty="0"/>
              <a:t>() method returns the character at the index that is equal to the value of your argument. The argument is the number that is passed </a:t>
            </a:r>
            <a:r>
              <a:rPr lang="en-US" dirty="0" err="1"/>
              <a:t>inbetween</a:t>
            </a:r>
            <a:r>
              <a:rPr lang="en-US" dirty="0"/>
              <a:t> the parentheses.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07D5A-726F-4993-9833-84B8A7EB1E84}"/>
              </a:ext>
            </a:extLst>
          </p:cNvPr>
          <p:cNvSpPr txBox="1"/>
          <p:nvPr/>
        </p:nvSpPr>
        <p:spPr>
          <a:xfrm>
            <a:off x="4870350" y="3429000"/>
            <a:ext cx="2451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"Hello World".</a:t>
            </a:r>
            <a:r>
              <a:rPr lang="en-US" dirty="0" err="1"/>
              <a:t>charAt</a:t>
            </a:r>
            <a:r>
              <a:rPr lang="en-US" dirty="0"/>
              <a:t>(4)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F0FFB-6237-4C3B-8384-B002FE69E30B}"/>
              </a:ext>
            </a:extLst>
          </p:cNvPr>
          <p:cNvSpPr txBox="1"/>
          <p:nvPr/>
        </p:nvSpPr>
        <p:spPr>
          <a:xfrm>
            <a:off x="3186124" y="4446924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"Hello World"	The string we want to check.</a:t>
            </a:r>
          </a:p>
          <a:p>
            <a:r>
              <a:rPr lang="en-US" dirty="0"/>
              <a:t>.</a:t>
            </a:r>
            <a:r>
              <a:rPr lang="en-US" dirty="0" err="1"/>
              <a:t>charAt</a:t>
            </a:r>
            <a:r>
              <a:rPr lang="en-US" dirty="0"/>
              <a:t>()	The method we use in order to find the right index.</a:t>
            </a:r>
          </a:p>
          <a:p>
            <a:r>
              <a:rPr lang="en-US" dirty="0"/>
              <a:t>4	The index of the character we want to have returned.</a:t>
            </a:r>
          </a:p>
        </p:txBody>
      </p:sp>
    </p:spTree>
    <p:extLst>
      <p:ext uri="{BB962C8B-B14F-4D97-AF65-F5344CB8AC3E}">
        <p14:creationId xmlns:p14="http://schemas.microsoft.com/office/powerpoint/2010/main" val="190041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6A6F06-F065-4A0D-BF8D-B522182675AA}"/>
              </a:ext>
            </a:extLst>
          </p:cNvPr>
          <p:cNvSpPr txBox="1"/>
          <p:nvPr/>
        </p:nvSpPr>
        <p:spPr>
          <a:xfrm>
            <a:off x="3186124" y="2061953"/>
            <a:ext cx="581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.</a:t>
            </a:r>
            <a:r>
              <a:rPr lang="en-US" dirty="0" err="1"/>
              <a:t>concat</a:t>
            </a:r>
            <a:r>
              <a:rPr lang="en-US" dirty="0"/>
              <a:t>() joins two or more strings, and returns the new string.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07D5A-726F-4993-9833-84B8A7EB1E84}"/>
              </a:ext>
            </a:extLst>
          </p:cNvPr>
          <p:cNvSpPr txBox="1"/>
          <p:nvPr/>
        </p:nvSpPr>
        <p:spPr>
          <a:xfrm>
            <a:off x="4870350" y="3429000"/>
            <a:ext cx="2451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'Hello'.</a:t>
            </a:r>
            <a:r>
              <a:rPr lang="en-US" dirty="0" err="1"/>
              <a:t>concat</a:t>
            </a:r>
            <a:r>
              <a:rPr lang="en-US" dirty="0"/>
              <a:t>('World')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F0FFB-6237-4C3B-8384-B002FE69E30B}"/>
              </a:ext>
            </a:extLst>
          </p:cNvPr>
          <p:cNvSpPr txBox="1"/>
          <p:nvPr/>
        </p:nvSpPr>
        <p:spPr>
          <a:xfrm>
            <a:off x="1928339" y="4519048"/>
            <a:ext cx="8335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'Hello'	The array we already have, and want to add a value to.</a:t>
            </a:r>
          </a:p>
          <a:p>
            <a:r>
              <a:rPr lang="en-US" dirty="0"/>
              <a:t>.</a:t>
            </a:r>
            <a:r>
              <a:rPr lang="en-US" dirty="0" err="1"/>
              <a:t>concat</a:t>
            </a:r>
            <a:r>
              <a:rPr lang="en-US" dirty="0"/>
              <a:t>()	The method we use in order to concatenate both strings.</a:t>
            </a:r>
          </a:p>
          <a:p>
            <a:r>
              <a:rPr lang="en-US" dirty="0"/>
              <a:t>'World'	The string we want to concatenate to our original string. By default, there is no space </a:t>
            </a:r>
            <a:r>
              <a:rPr lang="en-US" dirty="0" err="1"/>
              <a:t>inbetween</a:t>
            </a:r>
            <a:r>
              <a:rPr lang="en-US" dirty="0"/>
              <a:t> the words. If you want to have a space, or any other character, you have to add that to the string in the method's argument.</a:t>
            </a:r>
          </a:p>
        </p:txBody>
      </p:sp>
      <p:pic>
        <p:nvPicPr>
          <p:cNvPr id="2050" name="Picture 2" descr=".concat()">
            <a:extLst>
              <a:ext uri="{FF2B5EF4-FFF2-40B4-BE49-F238E27FC236}">
                <a16:creationId xmlns:a16="http://schemas.microsoft.com/office/drawing/2014/main" id="{E40463FF-6B47-4E0B-BEBA-FDCDAEEFE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52" y="384572"/>
            <a:ext cx="5088574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6A6F06-F065-4A0D-BF8D-B522182675AA}"/>
              </a:ext>
            </a:extLst>
          </p:cNvPr>
          <p:cNvSpPr txBox="1"/>
          <p:nvPr/>
        </p:nvSpPr>
        <p:spPr>
          <a:xfrm>
            <a:off x="3186124" y="2061953"/>
            <a:ext cx="581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.</a:t>
            </a:r>
            <a:r>
              <a:rPr lang="en-US" dirty="0" err="1"/>
              <a:t>endsWith</a:t>
            </a:r>
            <a:r>
              <a:rPr lang="en-US" dirty="0"/>
              <a:t>() method checks whether a string ends with the word or characters given in its argument.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07D5A-726F-4993-9833-84B8A7EB1E84}"/>
              </a:ext>
            </a:extLst>
          </p:cNvPr>
          <p:cNvSpPr txBox="1"/>
          <p:nvPr/>
        </p:nvSpPr>
        <p:spPr>
          <a:xfrm>
            <a:off x="3984086" y="3462431"/>
            <a:ext cx="3682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"Dogs are cute".</a:t>
            </a:r>
            <a:r>
              <a:rPr lang="en-US" dirty="0" err="1"/>
              <a:t>endsWith</a:t>
            </a:r>
            <a:r>
              <a:rPr lang="en-US" dirty="0"/>
              <a:t>("cute");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F0FFB-6237-4C3B-8384-B002FE69E30B}"/>
              </a:ext>
            </a:extLst>
          </p:cNvPr>
          <p:cNvSpPr txBox="1"/>
          <p:nvPr/>
        </p:nvSpPr>
        <p:spPr>
          <a:xfrm>
            <a:off x="1055078" y="4870740"/>
            <a:ext cx="107477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"Dogs are cute"	The string we want to have checked.</a:t>
            </a:r>
          </a:p>
          <a:p>
            <a:r>
              <a:rPr lang="en-US" dirty="0"/>
              <a:t>.</a:t>
            </a:r>
            <a:r>
              <a:rPr lang="en-US" dirty="0" err="1"/>
              <a:t>endsWith</a:t>
            </a:r>
            <a:r>
              <a:rPr lang="en-US" dirty="0"/>
              <a:t>()	The method we use in order to check whether a string ends with the given argument.</a:t>
            </a:r>
          </a:p>
          <a:p>
            <a:r>
              <a:rPr lang="en-US" dirty="0"/>
              <a:t>"cute"	Our given argument, if the string ends with this word, it will return true, otherwise it will return false.</a:t>
            </a:r>
          </a:p>
        </p:txBody>
      </p:sp>
      <p:pic>
        <p:nvPicPr>
          <p:cNvPr id="3074" name="Picture 2" descr=".endsWith()">
            <a:extLst>
              <a:ext uri="{FF2B5EF4-FFF2-40B4-BE49-F238E27FC236}">
                <a16:creationId xmlns:a16="http://schemas.microsoft.com/office/drawing/2014/main" id="{DEF66CCA-D54F-44F9-B52D-0A98B6D5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55" y="366892"/>
            <a:ext cx="6559483" cy="92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7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6A6F06-F065-4A0D-BF8D-B522182675AA}"/>
              </a:ext>
            </a:extLst>
          </p:cNvPr>
          <p:cNvSpPr txBox="1"/>
          <p:nvPr/>
        </p:nvSpPr>
        <p:spPr>
          <a:xfrm>
            <a:off x="3186124" y="2061953"/>
            <a:ext cx="581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.includes() method checks whether a string includes the word or characters given in its argument.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07D5A-726F-4993-9833-84B8A7EB1E84}"/>
              </a:ext>
            </a:extLst>
          </p:cNvPr>
          <p:cNvSpPr txBox="1"/>
          <p:nvPr/>
        </p:nvSpPr>
        <p:spPr>
          <a:xfrm>
            <a:off x="3998153" y="3382062"/>
            <a:ext cx="3682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"Dogs are </a:t>
            </a:r>
            <a:r>
              <a:rPr lang="en-US" dirty="0" err="1"/>
              <a:t>cute".includes</a:t>
            </a:r>
            <a:r>
              <a:rPr lang="en-US" dirty="0"/>
              <a:t>("cute");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F0FFB-6237-4C3B-8384-B002FE69E30B}"/>
              </a:ext>
            </a:extLst>
          </p:cNvPr>
          <p:cNvSpPr txBox="1"/>
          <p:nvPr/>
        </p:nvSpPr>
        <p:spPr>
          <a:xfrm>
            <a:off x="1055078" y="4870740"/>
            <a:ext cx="10747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"Dogs are cute"	The string we want to have checked.</a:t>
            </a:r>
          </a:p>
          <a:p>
            <a:r>
              <a:rPr lang="en-US" dirty="0"/>
              <a:t>.includes()	The method we use in order to check whether a string includes the given argument.</a:t>
            </a:r>
          </a:p>
          <a:p>
            <a:r>
              <a:rPr lang="en-US" dirty="0"/>
              <a:t>"cute"	Our given argument, if the string contains with this word, it will return true, otherwise it will return false.</a:t>
            </a:r>
          </a:p>
        </p:txBody>
      </p:sp>
      <p:pic>
        <p:nvPicPr>
          <p:cNvPr id="4098" name="Picture 2" descr=".includes()">
            <a:extLst>
              <a:ext uri="{FF2B5EF4-FFF2-40B4-BE49-F238E27FC236}">
                <a16:creationId xmlns:a16="http://schemas.microsoft.com/office/drawing/2014/main" id="{3E844C67-3DFA-4019-909D-167F4E9D2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12" y="457013"/>
            <a:ext cx="7174172" cy="11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2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6A6F06-F065-4A0D-BF8D-B522182675AA}"/>
              </a:ext>
            </a:extLst>
          </p:cNvPr>
          <p:cNvSpPr txBox="1"/>
          <p:nvPr/>
        </p:nvSpPr>
        <p:spPr>
          <a:xfrm>
            <a:off x="3186124" y="2061953"/>
            <a:ext cx="581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.repeat() method checks repeats a string the amount of times that's specified in its argument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07D5A-726F-4993-9833-84B8A7EB1E84}"/>
              </a:ext>
            </a:extLst>
          </p:cNvPr>
          <p:cNvSpPr txBox="1"/>
          <p:nvPr/>
        </p:nvSpPr>
        <p:spPr>
          <a:xfrm>
            <a:off x="3998153" y="3382062"/>
            <a:ext cx="3682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Hello".repeat</a:t>
            </a:r>
            <a:r>
              <a:rPr lang="en-US" dirty="0"/>
              <a:t>(2);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F0FFB-6237-4C3B-8384-B002FE69E30B}"/>
              </a:ext>
            </a:extLst>
          </p:cNvPr>
          <p:cNvSpPr txBox="1"/>
          <p:nvPr/>
        </p:nvSpPr>
        <p:spPr>
          <a:xfrm>
            <a:off x="3334774" y="4870740"/>
            <a:ext cx="8468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Hello	The value we want to have repeated.</a:t>
            </a:r>
          </a:p>
          <a:p>
            <a:r>
              <a:rPr lang="en-US" dirty="0"/>
              <a:t>.repeat()	The method we use in order to repeat a value.</a:t>
            </a:r>
          </a:p>
          <a:p>
            <a:r>
              <a:rPr lang="en-US" dirty="0"/>
              <a:t>2	The amount of times we want to repeat the value.</a:t>
            </a:r>
          </a:p>
        </p:txBody>
      </p:sp>
      <p:pic>
        <p:nvPicPr>
          <p:cNvPr id="5122" name="Picture 2" descr=".repeat()">
            <a:extLst>
              <a:ext uri="{FF2B5EF4-FFF2-40B4-BE49-F238E27FC236}">
                <a16:creationId xmlns:a16="http://schemas.microsoft.com/office/drawing/2014/main" id="{36675B36-A4AC-4BAE-8CCE-7E03A61F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74" y="342443"/>
            <a:ext cx="5176415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1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6A6F06-F065-4A0D-BF8D-B522182675AA}"/>
              </a:ext>
            </a:extLst>
          </p:cNvPr>
          <p:cNvSpPr txBox="1"/>
          <p:nvPr/>
        </p:nvSpPr>
        <p:spPr>
          <a:xfrm>
            <a:off x="3186124" y="2061953"/>
            <a:ext cx="581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.repeat() method checks repeats a string the amount of times that's specified in its argument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07D5A-726F-4993-9833-84B8A7EB1E84}"/>
              </a:ext>
            </a:extLst>
          </p:cNvPr>
          <p:cNvSpPr txBox="1"/>
          <p:nvPr/>
        </p:nvSpPr>
        <p:spPr>
          <a:xfrm>
            <a:off x="3998153" y="3382062"/>
            <a:ext cx="3682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Hello".repeat</a:t>
            </a:r>
            <a:r>
              <a:rPr lang="en-US" dirty="0"/>
              <a:t>(2);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F0FFB-6237-4C3B-8384-B002FE69E30B}"/>
              </a:ext>
            </a:extLst>
          </p:cNvPr>
          <p:cNvSpPr txBox="1"/>
          <p:nvPr/>
        </p:nvSpPr>
        <p:spPr>
          <a:xfrm>
            <a:off x="3334774" y="4870740"/>
            <a:ext cx="8468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Hello	The value we want to have repeated.</a:t>
            </a:r>
          </a:p>
          <a:p>
            <a:r>
              <a:rPr lang="en-US" dirty="0"/>
              <a:t>.repeat()	The method we use in order to repeat a value.</a:t>
            </a:r>
          </a:p>
          <a:p>
            <a:r>
              <a:rPr lang="en-US" dirty="0"/>
              <a:t>2	The amount of times we want to repeat the value.</a:t>
            </a:r>
          </a:p>
        </p:txBody>
      </p:sp>
      <p:pic>
        <p:nvPicPr>
          <p:cNvPr id="5122" name="Picture 2" descr=".repeat()">
            <a:extLst>
              <a:ext uri="{FF2B5EF4-FFF2-40B4-BE49-F238E27FC236}">
                <a16:creationId xmlns:a16="http://schemas.microsoft.com/office/drawing/2014/main" id="{36675B36-A4AC-4BAE-8CCE-7E03A61F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74" y="342443"/>
            <a:ext cx="5176415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1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5C01-82F0-47F7-B3B8-B2630C50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operations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D9A0-BF58-4EB7-92D1-1268E1D8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2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510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Strings operations and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operations and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Yeman Alashqar</dc:creator>
  <cp:lastModifiedBy>Yeman Alashqar</cp:lastModifiedBy>
  <cp:revision>9</cp:revision>
  <dcterms:created xsi:type="dcterms:W3CDTF">2021-01-26T10:21:41Z</dcterms:created>
  <dcterms:modified xsi:type="dcterms:W3CDTF">2021-01-26T10:28:41Z</dcterms:modified>
</cp:coreProperties>
</file>