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324" r:id="rId3"/>
    <p:sldId id="312" r:id="rId4"/>
    <p:sldId id="303" r:id="rId5"/>
    <p:sldId id="371" r:id="rId6"/>
    <p:sldId id="256" r:id="rId7"/>
    <p:sldId id="268" r:id="rId8"/>
    <p:sldId id="328" r:id="rId9"/>
    <p:sldId id="262" r:id="rId10"/>
    <p:sldId id="326" r:id="rId11"/>
    <p:sldId id="325" r:id="rId12"/>
    <p:sldId id="329" r:id="rId13"/>
    <p:sldId id="334" r:id="rId14"/>
    <p:sldId id="348" r:id="rId15"/>
    <p:sldId id="335" r:id="rId16"/>
    <p:sldId id="352" r:id="rId17"/>
    <p:sldId id="336" r:id="rId18"/>
    <p:sldId id="260" r:id="rId19"/>
    <p:sldId id="373" r:id="rId20"/>
    <p:sldId id="330" r:id="rId21"/>
    <p:sldId id="372" r:id="rId22"/>
    <p:sldId id="331" r:id="rId23"/>
    <p:sldId id="332" r:id="rId24"/>
    <p:sldId id="353" r:id="rId25"/>
    <p:sldId id="354" r:id="rId26"/>
    <p:sldId id="355" r:id="rId27"/>
    <p:sldId id="340" r:id="rId28"/>
    <p:sldId id="341" r:id="rId29"/>
    <p:sldId id="337" r:id="rId30"/>
    <p:sldId id="338" r:id="rId31"/>
    <p:sldId id="339" r:id="rId32"/>
    <p:sldId id="333" r:id="rId33"/>
    <p:sldId id="349" r:id="rId34"/>
    <p:sldId id="343" r:id="rId35"/>
    <p:sldId id="344" r:id="rId36"/>
    <p:sldId id="345" r:id="rId37"/>
    <p:sldId id="375" r:id="rId38"/>
    <p:sldId id="350" r:id="rId39"/>
    <p:sldId id="351" r:id="rId40"/>
    <p:sldId id="374" r:id="rId41"/>
    <p:sldId id="327" r:id="rId42"/>
    <p:sldId id="342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59"/>
    <a:srgbClr val="4472C4"/>
    <a:srgbClr val="507BC8"/>
    <a:srgbClr val="244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74613-DEEF-4582-A2B4-ACA2AF8DDBE3}" v="50" dt="2020-12-20T06:30:44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85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-24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man Alashqar" userId="f2691d1d-4988-49b6-ba05-4530dab37321" providerId="ADAL" clId="{FEF74613-DEEF-4582-A2B4-ACA2AF8DDBE3}"/>
    <pc:docChg chg="undo custSel addSld modSld sldOrd">
      <pc:chgData name="Yeman Alashqar" userId="f2691d1d-4988-49b6-ba05-4530dab37321" providerId="ADAL" clId="{FEF74613-DEEF-4582-A2B4-ACA2AF8DDBE3}" dt="2020-12-20T06:40:29.700" v="156"/>
      <pc:docMkLst>
        <pc:docMk/>
      </pc:docMkLst>
      <pc:sldChg chg="modSp mod modNotesTx">
        <pc:chgData name="Yeman Alashqar" userId="f2691d1d-4988-49b6-ba05-4530dab37321" providerId="ADAL" clId="{FEF74613-DEEF-4582-A2B4-ACA2AF8DDBE3}" dt="2020-12-20T06:31:18.938" v="148"/>
        <pc:sldMkLst>
          <pc:docMk/>
          <pc:sldMk cId="3211729760" sldId="330"/>
        </pc:sldMkLst>
        <pc:spChg chg="mod">
          <ac:chgData name="Yeman Alashqar" userId="f2691d1d-4988-49b6-ba05-4530dab37321" providerId="ADAL" clId="{FEF74613-DEEF-4582-A2B4-ACA2AF8DDBE3}" dt="2020-12-20T06:29:13.865" v="69" actId="20577"/>
          <ac:spMkLst>
            <pc:docMk/>
            <pc:sldMk cId="3211729760" sldId="330"/>
            <ac:spMk id="2" creationId="{A334A139-9824-42B2-936D-80A698BAF8B4}"/>
          </ac:spMkLst>
        </pc:spChg>
        <pc:graphicFrameChg chg="mod">
          <ac:chgData name="Yeman Alashqar" userId="f2691d1d-4988-49b6-ba05-4530dab37321" providerId="ADAL" clId="{FEF74613-DEEF-4582-A2B4-ACA2AF8DDBE3}" dt="2020-12-20T06:30:44.782" v="82"/>
          <ac:graphicFrameMkLst>
            <pc:docMk/>
            <pc:sldMk cId="3211729760" sldId="330"/>
            <ac:graphicFrameMk id="5" creationId="{325FB34A-DDA1-4CE5-AC18-DC01598DC6BE}"/>
          </ac:graphicFrameMkLst>
        </pc:graphicFrameChg>
      </pc:sldChg>
      <pc:sldChg chg="modNotesTx">
        <pc:chgData name="Yeman Alashqar" userId="f2691d1d-4988-49b6-ba05-4530dab37321" providerId="ADAL" clId="{FEF74613-DEEF-4582-A2B4-ACA2AF8DDBE3}" dt="2020-12-20T06:37:52.428" v="153" actId="20577"/>
        <pc:sldMkLst>
          <pc:docMk/>
          <pc:sldMk cId="588389656" sldId="332"/>
        </pc:sldMkLst>
      </pc:sldChg>
      <pc:sldChg chg="modNotesTx">
        <pc:chgData name="Yeman Alashqar" userId="f2691d1d-4988-49b6-ba05-4530dab37321" providerId="ADAL" clId="{FEF74613-DEEF-4582-A2B4-ACA2AF8DDBE3}" dt="2020-12-20T06:40:29.700" v="156"/>
        <pc:sldMkLst>
          <pc:docMk/>
          <pc:sldMk cId="3072391541" sldId="353"/>
        </pc:sldMkLst>
      </pc:sldChg>
      <pc:sldChg chg="add">
        <pc:chgData name="Yeman Alashqar" userId="f2691d1d-4988-49b6-ba05-4530dab37321" providerId="ADAL" clId="{FEF74613-DEEF-4582-A2B4-ACA2AF8DDBE3}" dt="2020-12-20T06:21:36.557" v="0" actId="2890"/>
        <pc:sldMkLst>
          <pc:docMk/>
          <pc:sldMk cId="2022004663" sldId="372"/>
        </pc:sldMkLst>
      </pc:sldChg>
      <pc:sldChg chg="modSp add ord modNotesTx">
        <pc:chgData name="Yeman Alashqar" userId="f2691d1d-4988-49b6-ba05-4530dab37321" providerId="ADAL" clId="{FEF74613-DEEF-4582-A2B4-ACA2AF8DDBE3}" dt="2020-12-20T06:28:48.716" v="62"/>
        <pc:sldMkLst>
          <pc:docMk/>
          <pc:sldMk cId="1769541680" sldId="373"/>
        </pc:sldMkLst>
        <pc:graphicFrameChg chg="mod">
          <ac:chgData name="Yeman Alashqar" userId="f2691d1d-4988-49b6-ba05-4530dab37321" providerId="ADAL" clId="{FEF74613-DEEF-4582-A2B4-ACA2AF8DDBE3}" dt="2020-12-20T06:23:41.721" v="36"/>
          <ac:graphicFrameMkLst>
            <pc:docMk/>
            <pc:sldMk cId="1769541680" sldId="373"/>
            <ac:graphicFrameMk id="5" creationId="{325FB34A-DDA1-4CE5-AC18-DC01598DC6B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CEECA-8588-4EFD-A8F7-EFB44D747C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58DE9D-C45C-4870-A1D5-1DF4DF54CD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Construct responsive website layout’s</a:t>
          </a:r>
        </a:p>
      </dgm:t>
    </dgm:pt>
    <dgm:pt modelId="{3247FD22-E630-4C62-A45B-50628324C962}" type="parTrans" cxnId="{90260E28-067F-4FF9-9F57-54128A046583}">
      <dgm:prSet/>
      <dgm:spPr/>
      <dgm:t>
        <a:bodyPr/>
        <a:lstStyle/>
        <a:p>
          <a:endParaRPr lang="en-US"/>
        </a:p>
      </dgm:t>
    </dgm:pt>
    <dgm:pt modelId="{DF7C83DE-0A82-44D5-864A-B34BEC8D2CB5}" type="sibTrans" cxnId="{90260E28-067F-4FF9-9F57-54128A046583}">
      <dgm:prSet/>
      <dgm:spPr/>
      <dgm:t>
        <a:bodyPr/>
        <a:lstStyle/>
        <a:p>
          <a:endParaRPr lang="en-US"/>
        </a:p>
      </dgm:t>
    </dgm:pt>
    <dgm:pt modelId="{596450FF-5DFC-4E01-9C9A-B337C27A1D2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dirty="0"/>
            <a:t>Develop an understanding of different use cases for CSS positioning and display properties and structure the layout of a web page.</a:t>
          </a:r>
        </a:p>
      </dgm:t>
    </dgm:pt>
    <dgm:pt modelId="{853B222D-3F22-4813-9871-A54C2419322E}" type="parTrans" cxnId="{D9AC8EFA-C38E-4B01-8A4D-46E230397CB6}">
      <dgm:prSet/>
      <dgm:spPr/>
      <dgm:t>
        <a:bodyPr/>
        <a:lstStyle/>
        <a:p>
          <a:endParaRPr lang="en-US"/>
        </a:p>
      </dgm:t>
    </dgm:pt>
    <dgm:pt modelId="{8F8FA2F3-35D6-47C0-ABE6-0EEDFD5EED02}" type="sibTrans" cxnId="{D9AC8EFA-C38E-4B01-8A4D-46E230397CB6}">
      <dgm:prSet/>
      <dgm:spPr/>
      <dgm:t>
        <a:bodyPr/>
        <a:lstStyle/>
        <a:p>
          <a:endParaRPr lang="en-US"/>
        </a:p>
      </dgm:t>
    </dgm:pt>
    <dgm:pt modelId="{D88D5C3D-6E4A-438F-9143-FB36D43A99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</a:t>
          </a:r>
        </a:p>
      </dgm:t>
    </dgm:pt>
    <dgm:pt modelId="{FA6710EB-62A8-479F-A1EB-D52DE73C598E}" type="parTrans" cxnId="{6B17DC0C-7D0C-4770-90CA-D7DB936D3497}">
      <dgm:prSet/>
      <dgm:spPr/>
      <dgm:t>
        <a:bodyPr/>
        <a:lstStyle/>
        <a:p>
          <a:endParaRPr lang="en-US"/>
        </a:p>
      </dgm:t>
    </dgm:pt>
    <dgm:pt modelId="{96A59CF4-D4F6-4388-BFA4-41B4B942F791}" type="sibTrans" cxnId="{6B17DC0C-7D0C-4770-90CA-D7DB936D3497}">
      <dgm:prSet/>
      <dgm:spPr/>
      <dgm:t>
        <a:bodyPr/>
        <a:lstStyle/>
        <a:p>
          <a:endParaRPr lang="en-US"/>
        </a:p>
      </dgm:t>
    </dgm:pt>
    <dgm:pt modelId="{66F31F85-533C-404C-9306-31E99D334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</a:t>
          </a:r>
        </a:p>
      </dgm:t>
    </dgm:pt>
    <dgm:pt modelId="{DFABD8A6-FDDC-4F54-8478-6AF4BBE6B68E}" type="parTrans" cxnId="{A648DAB5-784F-470C-8E97-2B7D5C799557}">
      <dgm:prSet/>
      <dgm:spPr/>
      <dgm:t>
        <a:bodyPr/>
        <a:lstStyle/>
        <a:p>
          <a:endParaRPr lang="en-US"/>
        </a:p>
      </dgm:t>
    </dgm:pt>
    <dgm:pt modelId="{EBFEED80-9A10-4ABA-95DC-2688A8E499C9}" type="sibTrans" cxnId="{A648DAB5-784F-470C-8E97-2B7D5C799557}">
      <dgm:prSet/>
      <dgm:spPr/>
      <dgm:t>
        <a:bodyPr/>
        <a:lstStyle/>
        <a:p>
          <a:endParaRPr lang="en-US"/>
        </a:p>
      </dgm:t>
    </dgm:pt>
    <dgm:pt modelId="{193DAF70-ED6E-4211-9C24-8E7EE0440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Develop interactive websites and UI applications using JavaScript</a:t>
          </a:r>
        </a:p>
      </dgm:t>
    </dgm:pt>
    <dgm:pt modelId="{22A926C9-C9E5-4297-A740-376B27BE104C}" type="parTrans" cxnId="{130CBCCF-5DEF-4C23-BDCB-B5A9E2F21358}">
      <dgm:prSet/>
      <dgm:spPr/>
      <dgm:t>
        <a:bodyPr/>
        <a:lstStyle/>
        <a:p>
          <a:endParaRPr lang="en-US"/>
        </a:p>
      </dgm:t>
    </dgm:pt>
    <dgm:pt modelId="{936A3D20-E3C6-45D0-87A5-6E8DC89EE1EA}" type="sibTrans" cxnId="{130CBCCF-5DEF-4C23-BDCB-B5A9E2F21358}">
      <dgm:prSet/>
      <dgm:spPr/>
      <dgm:t>
        <a:bodyPr/>
        <a:lstStyle/>
        <a:p>
          <a:endParaRPr lang="en-US"/>
        </a:p>
      </dgm:t>
    </dgm:pt>
    <dgm:pt modelId="{05F1E6BB-4875-4D32-9406-96606F4166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Use JavaScript to control a webpage and learn what the Document Object Model (DOM) is.</a:t>
          </a:r>
        </a:p>
      </dgm:t>
    </dgm:pt>
    <dgm:pt modelId="{17AFA64F-540B-4244-BE71-8B58ACB16CC0}" type="parTrans" cxnId="{F9BB20E9-4A72-47E6-B19F-4D2308140997}">
      <dgm:prSet/>
      <dgm:spPr/>
      <dgm:t>
        <a:bodyPr/>
        <a:lstStyle/>
        <a:p>
          <a:endParaRPr lang="en-US"/>
        </a:p>
      </dgm:t>
    </dgm:pt>
    <dgm:pt modelId="{4E625BD5-8301-4539-9161-21E54E9232FE}" type="sibTrans" cxnId="{F9BB20E9-4A72-47E6-B19F-4D2308140997}">
      <dgm:prSet/>
      <dgm:spPr/>
      <dgm:t>
        <a:bodyPr/>
        <a:lstStyle/>
        <a:p>
          <a:endParaRPr lang="en-US"/>
        </a:p>
      </dgm:t>
    </dgm:pt>
    <dgm:pt modelId="{FD2A2631-4C61-4AB7-A85F-2C7B007F78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Effectively create the structure of a website using semantic HTML, and style websites with CSS and responsive layouts.</a:t>
          </a:r>
        </a:p>
      </dgm:t>
    </dgm:pt>
    <dgm:pt modelId="{4B6B222D-14A1-49D2-B089-D73CAD736D72}" type="parTrans" cxnId="{67156319-3864-4EF9-96A2-002C714AB0F0}">
      <dgm:prSet/>
      <dgm:spPr/>
      <dgm:t>
        <a:bodyPr/>
        <a:lstStyle/>
        <a:p>
          <a:endParaRPr lang="en-US"/>
        </a:p>
      </dgm:t>
    </dgm:pt>
    <dgm:pt modelId="{C9EC0471-B10B-4FE2-B3D5-B7BB1C9816EC}" type="sibTrans" cxnId="{67156319-3864-4EF9-96A2-002C714AB0F0}">
      <dgm:prSet/>
      <dgm:spPr/>
      <dgm:t>
        <a:bodyPr/>
        <a:lstStyle/>
        <a:p>
          <a:endParaRPr lang="en-US"/>
        </a:p>
      </dgm:t>
    </dgm:pt>
    <dgm:pt modelId="{A5F18461-36AA-45F8-A67C-44EBFF7DD2AF}" type="pres">
      <dgm:prSet presAssocID="{BFFCEECA-8588-4EFD-A8F7-EFB44D747CCF}" presName="root" presStyleCnt="0">
        <dgm:presLayoutVars>
          <dgm:dir/>
          <dgm:resizeHandles val="exact"/>
        </dgm:presLayoutVars>
      </dgm:prSet>
      <dgm:spPr/>
    </dgm:pt>
    <dgm:pt modelId="{6DEC84D1-7E3C-472C-8181-DB3B81208AA3}" type="pres">
      <dgm:prSet presAssocID="{FD2A2631-4C61-4AB7-A85F-2C7B007F78F3}" presName="compNode" presStyleCnt="0"/>
      <dgm:spPr/>
    </dgm:pt>
    <dgm:pt modelId="{E5D736B3-883F-4C89-ABCB-C82E545E64F7}" type="pres">
      <dgm:prSet presAssocID="{FD2A2631-4C61-4AB7-A85F-2C7B007F78F3}" presName="bgRect" presStyleLbl="bgShp" presStyleIdx="0" presStyleCnt="3"/>
      <dgm:spPr/>
    </dgm:pt>
    <dgm:pt modelId="{3049DEA5-5081-4574-83CE-8B6B329F0CA7}" type="pres">
      <dgm:prSet presAssocID="{FD2A2631-4C61-4AB7-A85F-2C7B007F78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3d Glasses"/>
        </a:ext>
      </dgm:extLst>
    </dgm:pt>
    <dgm:pt modelId="{E58D9CFF-922B-4B00-AB3E-5595960ACF1A}" type="pres">
      <dgm:prSet presAssocID="{FD2A2631-4C61-4AB7-A85F-2C7B007F78F3}" presName="spaceRect" presStyleCnt="0"/>
      <dgm:spPr/>
    </dgm:pt>
    <dgm:pt modelId="{E6A269E8-2507-4C21-8AFD-DC3AB6EF9490}" type="pres">
      <dgm:prSet presAssocID="{FD2A2631-4C61-4AB7-A85F-2C7B007F78F3}" presName="parTx" presStyleLbl="revTx" presStyleIdx="0" presStyleCnt="6" custLinFactNeighborX="52083" custLinFactNeighborY="-214">
        <dgm:presLayoutVars>
          <dgm:chMax val="0"/>
          <dgm:chPref val="0"/>
        </dgm:presLayoutVars>
      </dgm:prSet>
      <dgm:spPr/>
    </dgm:pt>
    <dgm:pt modelId="{6AB78405-7F83-4F67-9934-266AC7621B48}" type="pres">
      <dgm:prSet presAssocID="{FD2A2631-4C61-4AB7-A85F-2C7B007F78F3}" presName="desTx" presStyleLbl="revTx" presStyleIdx="1" presStyleCnt="6" custScaleX="100000" custLinFactX="-73659" custLinFactNeighborX="-100000" custLinFactNeighborY="-7805">
        <dgm:presLayoutVars/>
      </dgm:prSet>
      <dgm:spPr/>
    </dgm:pt>
    <dgm:pt modelId="{9B28566F-F3FE-44D6-BF99-228EAD04BAFE}" type="pres">
      <dgm:prSet presAssocID="{C9EC0471-B10B-4FE2-B3D5-B7BB1C9816EC}" presName="sibTrans" presStyleCnt="0"/>
      <dgm:spPr/>
    </dgm:pt>
    <dgm:pt modelId="{CC1814FD-B53F-4F8A-BBA7-BCCDF169D465}" type="pres">
      <dgm:prSet presAssocID="{596450FF-5DFC-4E01-9C9A-B337C27A1D22}" presName="compNode" presStyleCnt="0"/>
      <dgm:spPr/>
    </dgm:pt>
    <dgm:pt modelId="{8446054B-8576-4D17-8BEE-7572CD1F09BE}" type="pres">
      <dgm:prSet presAssocID="{596450FF-5DFC-4E01-9C9A-B337C27A1D22}" presName="bgRect" presStyleLbl="bgShp" presStyleIdx="1" presStyleCnt="3"/>
      <dgm:spPr/>
    </dgm:pt>
    <dgm:pt modelId="{9EB0DFC0-D890-4F7D-AF2D-C4AC3D6D1992}" type="pres">
      <dgm:prSet presAssocID="{596450FF-5DFC-4E01-9C9A-B337C27A1D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0D9D4EE-F3F9-46C9-91B4-4817D4412414}" type="pres">
      <dgm:prSet presAssocID="{596450FF-5DFC-4E01-9C9A-B337C27A1D22}" presName="spaceRect" presStyleCnt="0"/>
      <dgm:spPr/>
    </dgm:pt>
    <dgm:pt modelId="{F274F03A-3F1E-47F4-B034-F7D1267B035C}" type="pres">
      <dgm:prSet presAssocID="{596450FF-5DFC-4E01-9C9A-B337C27A1D22}" presName="parTx" presStyleLbl="revTx" presStyleIdx="2" presStyleCnt="6" custScaleX="131818" custLinFactNeighborX="24699">
        <dgm:presLayoutVars>
          <dgm:chMax val="0"/>
          <dgm:chPref val="0"/>
        </dgm:presLayoutVars>
      </dgm:prSet>
      <dgm:spPr/>
    </dgm:pt>
    <dgm:pt modelId="{E29D3142-05FE-4B64-A10E-FE5909AE955D}" type="pres">
      <dgm:prSet presAssocID="{596450FF-5DFC-4E01-9C9A-B337C27A1D22}" presName="desTx" presStyleLbl="revTx" presStyleIdx="3" presStyleCnt="6">
        <dgm:presLayoutVars/>
      </dgm:prSet>
      <dgm:spPr/>
    </dgm:pt>
    <dgm:pt modelId="{B3AE1DF4-13A4-4913-AE54-8942E745D5D7}" type="pres">
      <dgm:prSet presAssocID="{8F8FA2F3-35D6-47C0-ABE6-0EEDFD5EED02}" presName="sibTrans" presStyleCnt="0"/>
      <dgm:spPr/>
    </dgm:pt>
    <dgm:pt modelId="{C3FB2C13-4CFB-4407-B96F-35C1864B17A7}" type="pres">
      <dgm:prSet presAssocID="{193DAF70-ED6E-4211-9C24-8E7EE04408A4}" presName="compNode" presStyleCnt="0"/>
      <dgm:spPr/>
    </dgm:pt>
    <dgm:pt modelId="{34E065D7-D87D-4EBE-AEDC-D29D0B1009F3}" type="pres">
      <dgm:prSet presAssocID="{193DAF70-ED6E-4211-9C24-8E7EE04408A4}" presName="bgRect" presStyleLbl="bgShp" presStyleIdx="2" presStyleCnt="3" custLinFactNeighborX="-3936" custLinFactNeighborY="557"/>
      <dgm:spPr/>
    </dgm:pt>
    <dgm:pt modelId="{EA9496FA-BEF6-406C-9700-43E899E00CE5}" type="pres">
      <dgm:prSet presAssocID="{193DAF70-ED6E-4211-9C24-8E7EE04408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3235210-7A2B-4AA5-B4E3-9105C1852264}" type="pres">
      <dgm:prSet presAssocID="{193DAF70-ED6E-4211-9C24-8E7EE04408A4}" presName="spaceRect" presStyleCnt="0"/>
      <dgm:spPr/>
    </dgm:pt>
    <dgm:pt modelId="{565DD7DB-82EE-4103-A8AB-18F6E1DEEDCD}" type="pres">
      <dgm:prSet presAssocID="{193DAF70-ED6E-4211-9C24-8E7EE04408A4}" presName="parTx" presStyleLbl="revTx" presStyleIdx="4" presStyleCnt="6" custScaleX="87130" custLinFactNeighborX="-13425" custLinFactNeighborY="658">
        <dgm:presLayoutVars>
          <dgm:chMax val="0"/>
          <dgm:chPref val="0"/>
        </dgm:presLayoutVars>
      </dgm:prSet>
      <dgm:spPr/>
    </dgm:pt>
    <dgm:pt modelId="{6E2A7E0A-4721-4531-8888-931739CD502B}" type="pres">
      <dgm:prSet presAssocID="{193DAF70-ED6E-4211-9C24-8E7EE04408A4}" presName="desTx" presStyleLbl="revTx" presStyleIdx="5" presStyleCnt="6" custScaleX="128048" custLinFactNeighborX="4940" custLinFactNeighborY="-223">
        <dgm:presLayoutVars/>
      </dgm:prSet>
      <dgm:spPr/>
    </dgm:pt>
  </dgm:ptLst>
  <dgm:cxnLst>
    <dgm:cxn modelId="{6B17DC0C-7D0C-4770-90CA-D7DB936D3497}" srcId="{596450FF-5DFC-4E01-9C9A-B337C27A1D22}" destId="{D88D5C3D-6E4A-438F-9143-FB36D43A9976}" srcOrd="0" destOrd="0" parTransId="{FA6710EB-62A8-479F-A1EB-D52DE73C598E}" sibTransId="{96A59CF4-D4F6-4388-BFA4-41B4B942F791}"/>
    <dgm:cxn modelId="{046BF60C-85D4-45A8-900D-6D71EF10259B}" type="presOf" srcId="{596450FF-5DFC-4E01-9C9A-B337C27A1D22}" destId="{F274F03A-3F1E-47F4-B034-F7D1267B035C}" srcOrd="0" destOrd="0" presId="urn:microsoft.com/office/officeart/2018/2/layout/IconVerticalSolidList"/>
    <dgm:cxn modelId="{67156319-3864-4EF9-96A2-002C714AB0F0}" srcId="{BFFCEECA-8588-4EFD-A8F7-EFB44D747CCF}" destId="{FD2A2631-4C61-4AB7-A85F-2C7B007F78F3}" srcOrd="0" destOrd="0" parTransId="{4B6B222D-14A1-49D2-B089-D73CAD736D72}" sibTransId="{C9EC0471-B10B-4FE2-B3D5-B7BB1C9816EC}"/>
    <dgm:cxn modelId="{9B124D26-9A58-44AB-8972-5BEBDB04F0FF}" type="presOf" srcId="{D88D5C3D-6E4A-438F-9143-FB36D43A9976}" destId="{E29D3142-05FE-4B64-A10E-FE5909AE955D}" srcOrd="0" destOrd="0" presId="urn:microsoft.com/office/officeart/2018/2/layout/IconVerticalSolidList"/>
    <dgm:cxn modelId="{90260E28-067F-4FF9-9F57-54128A046583}" srcId="{FD2A2631-4C61-4AB7-A85F-2C7B007F78F3}" destId="{F758DE9D-C45C-4870-A1D5-1DF4DF54CD7D}" srcOrd="0" destOrd="0" parTransId="{3247FD22-E630-4C62-A45B-50628324C962}" sibTransId="{DF7C83DE-0A82-44D5-864A-B34BEC8D2CB5}"/>
    <dgm:cxn modelId="{06FF7578-031A-4393-B114-E2DDACF9502B}" type="presOf" srcId="{FD2A2631-4C61-4AB7-A85F-2C7B007F78F3}" destId="{E6A269E8-2507-4C21-8AFD-DC3AB6EF9490}" srcOrd="0" destOrd="0" presId="urn:microsoft.com/office/officeart/2018/2/layout/IconVerticalSolidList"/>
    <dgm:cxn modelId="{59EE3E96-AF46-4645-8FE7-F42858603765}" type="presOf" srcId="{BFFCEECA-8588-4EFD-A8F7-EFB44D747CCF}" destId="{A5F18461-36AA-45F8-A67C-44EBFF7DD2AF}" srcOrd="0" destOrd="0" presId="urn:microsoft.com/office/officeart/2018/2/layout/IconVerticalSolidList"/>
    <dgm:cxn modelId="{A648DAB5-784F-470C-8E97-2B7D5C799557}" srcId="{596450FF-5DFC-4E01-9C9A-B337C27A1D22}" destId="{66F31F85-533C-404C-9306-31E99D33413E}" srcOrd="1" destOrd="0" parTransId="{DFABD8A6-FDDC-4F54-8478-6AF4BBE6B68E}" sibTransId="{EBFEED80-9A10-4ABA-95DC-2688A8E499C9}"/>
    <dgm:cxn modelId="{4C9A82C1-CC07-442F-80AC-F4E8B6E04567}" type="presOf" srcId="{66F31F85-533C-404C-9306-31E99D33413E}" destId="{E29D3142-05FE-4B64-A10E-FE5909AE955D}" srcOrd="0" destOrd="1" presId="urn:microsoft.com/office/officeart/2018/2/layout/IconVerticalSolidList"/>
    <dgm:cxn modelId="{130CBCCF-5DEF-4C23-BDCB-B5A9E2F21358}" srcId="{BFFCEECA-8588-4EFD-A8F7-EFB44D747CCF}" destId="{193DAF70-ED6E-4211-9C24-8E7EE04408A4}" srcOrd="2" destOrd="0" parTransId="{22A926C9-C9E5-4297-A740-376B27BE104C}" sibTransId="{936A3D20-E3C6-45D0-87A5-6E8DC89EE1EA}"/>
    <dgm:cxn modelId="{D6624BDD-6301-4EA5-87B9-9BCBBAE1C5EF}" type="presOf" srcId="{05F1E6BB-4875-4D32-9406-96606F41663E}" destId="{6E2A7E0A-4721-4531-8888-931739CD502B}" srcOrd="0" destOrd="0" presId="urn:microsoft.com/office/officeart/2018/2/layout/IconVerticalSolidList"/>
    <dgm:cxn modelId="{F09CF8E6-A2D3-4C79-AD7F-61BB0A2930EB}" type="presOf" srcId="{193DAF70-ED6E-4211-9C24-8E7EE04408A4}" destId="{565DD7DB-82EE-4103-A8AB-18F6E1DEEDCD}" srcOrd="0" destOrd="0" presId="urn:microsoft.com/office/officeart/2018/2/layout/IconVerticalSolidList"/>
    <dgm:cxn modelId="{F9BB20E9-4A72-47E6-B19F-4D2308140997}" srcId="{193DAF70-ED6E-4211-9C24-8E7EE04408A4}" destId="{05F1E6BB-4875-4D32-9406-96606F41663E}" srcOrd="0" destOrd="0" parTransId="{17AFA64F-540B-4244-BE71-8B58ACB16CC0}" sibTransId="{4E625BD5-8301-4539-9161-21E54E9232FE}"/>
    <dgm:cxn modelId="{D9AC8EFA-C38E-4B01-8A4D-46E230397CB6}" srcId="{BFFCEECA-8588-4EFD-A8F7-EFB44D747CCF}" destId="{596450FF-5DFC-4E01-9C9A-B337C27A1D22}" srcOrd="1" destOrd="0" parTransId="{853B222D-3F22-4813-9871-A54C2419322E}" sibTransId="{8F8FA2F3-35D6-47C0-ABE6-0EEDFD5EED02}"/>
    <dgm:cxn modelId="{887360FE-3C5D-4BF4-91F5-C2A8C959C7D6}" type="presOf" srcId="{F758DE9D-C45C-4870-A1D5-1DF4DF54CD7D}" destId="{6AB78405-7F83-4F67-9934-266AC7621B48}" srcOrd="0" destOrd="0" presId="urn:microsoft.com/office/officeart/2018/2/layout/IconVerticalSolidList"/>
    <dgm:cxn modelId="{345411BC-8698-4C57-A1EF-F4C0D31F7F2E}" type="presParOf" srcId="{A5F18461-36AA-45F8-A67C-44EBFF7DD2AF}" destId="{6DEC84D1-7E3C-472C-8181-DB3B81208AA3}" srcOrd="0" destOrd="0" presId="urn:microsoft.com/office/officeart/2018/2/layout/IconVerticalSolidList"/>
    <dgm:cxn modelId="{62A5C1C6-2635-47F0-B352-F32373E557CE}" type="presParOf" srcId="{6DEC84D1-7E3C-472C-8181-DB3B81208AA3}" destId="{E5D736B3-883F-4C89-ABCB-C82E545E64F7}" srcOrd="0" destOrd="0" presId="urn:microsoft.com/office/officeart/2018/2/layout/IconVerticalSolidList"/>
    <dgm:cxn modelId="{AA74AA78-0C83-40CA-B432-08A4C43605B7}" type="presParOf" srcId="{6DEC84D1-7E3C-472C-8181-DB3B81208AA3}" destId="{3049DEA5-5081-4574-83CE-8B6B329F0CA7}" srcOrd="1" destOrd="0" presId="urn:microsoft.com/office/officeart/2018/2/layout/IconVerticalSolidList"/>
    <dgm:cxn modelId="{42032607-F08B-47FB-A060-024D693A0253}" type="presParOf" srcId="{6DEC84D1-7E3C-472C-8181-DB3B81208AA3}" destId="{E58D9CFF-922B-4B00-AB3E-5595960ACF1A}" srcOrd="2" destOrd="0" presId="urn:microsoft.com/office/officeart/2018/2/layout/IconVerticalSolidList"/>
    <dgm:cxn modelId="{D5119130-2DCF-4242-8962-856BDC668DD0}" type="presParOf" srcId="{6DEC84D1-7E3C-472C-8181-DB3B81208AA3}" destId="{E6A269E8-2507-4C21-8AFD-DC3AB6EF9490}" srcOrd="3" destOrd="0" presId="urn:microsoft.com/office/officeart/2018/2/layout/IconVerticalSolidList"/>
    <dgm:cxn modelId="{F0B74FC6-07A1-4470-9A5D-A05268604531}" type="presParOf" srcId="{6DEC84D1-7E3C-472C-8181-DB3B81208AA3}" destId="{6AB78405-7F83-4F67-9934-266AC7621B48}" srcOrd="4" destOrd="0" presId="urn:microsoft.com/office/officeart/2018/2/layout/IconVerticalSolidList"/>
    <dgm:cxn modelId="{A0F5FF10-21F5-49E6-9901-049D0AA64E15}" type="presParOf" srcId="{A5F18461-36AA-45F8-A67C-44EBFF7DD2AF}" destId="{9B28566F-F3FE-44D6-BF99-228EAD04BAFE}" srcOrd="1" destOrd="0" presId="urn:microsoft.com/office/officeart/2018/2/layout/IconVerticalSolidList"/>
    <dgm:cxn modelId="{4F558888-C5A2-468A-B06D-1D9CF78F6F9D}" type="presParOf" srcId="{A5F18461-36AA-45F8-A67C-44EBFF7DD2AF}" destId="{CC1814FD-B53F-4F8A-BBA7-BCCDF169D465}" srcOrd="2" destOrd="0" presId="urn:microsoft.com/office/officeart/2018/2/layout/IconVerticalSolidList"/>
    <dgm:cxn modelId="{9469C825-A570-405C-81CD-F7023E3F4AA8}" type="presParOf" srcId="{CC1814FD-B53F-4F8A-BBA7-BCCDF169D465}" destId="{8446054B-8576-4D17-8BEE-7572CD1F09BE}" srcOrd="0" destOrd="0" presId="urn:microsoft.com/office/officeart/2018/2/layout/IconVerticalSolidList"/>
    <dgm:cxn modelId="{79B7D88E-93AA-4801-9B3E-4965D44108AD}" type="presParOf" srcId="{CC1814FD-B53F-4F8A-BBA7-BCCDF169D465}" destId="{9EB0DFC0-D890-4F7D-AF2D-C4AC3D6D1992}" srcOrd="1" destOrd="0" presId="urn:microsoft.com/office/officeart/2018/2/layout/IconVerticalSolidList"/>
    <dgm:cxn modelId="{D214FACF-909A-4F36-8DCD-1EB164FB23B3}" type="presParOf" srcId="{CC1814FD-B53F-4F8A-BBA7-BCCDF169D465}" destId="{80D9D4EE-F3F9-46C9-91B4-4817D4412414}" srcOrd="2" destOrd="0" presId="urn:microsoft.com/office/officeart/2018/2/layout/IconVerticalSolidList"/>
    <dgm:cxn modelId="{E04656A0-735E-4771-A3F7-A8D8052E9435}" type="presParOf" srcId="{CC1814FD-B53F-4F8A-BBA7-BCCDF169D465}" destId="{F274F03A-3F1E-47F4-B034-F7D1267B035C}" srcOrd="3" destOrd="0" presId="urn:microsoft.com/office/officeart/2018/2/layout/IconVerticalSolidList"/>
    <dgm:cxn modelId="{E95DB90B-D759-401A-9725-1A519F9AE449}" type="presParOf" srcId="{CC1814FD-B53F-4F8A-BBA7-BCCDF169D465}" destId="{E29D3142-05FE-4B64-A10E-FE5909AE955D}" srcOrd="4" destOrd="0" presId="urn:microsoft.com/office/officeart/2018/2/layout/IconVerticalSolidList"/>
    <dgm:cxn modelId="{138647D9-6467-4AC0-805D-7323BF8B3D07}" type="presParOf" srcId="{A5F18461-36AA-45F8-A67C-44EBFF7DD2AF}" destId="{B3AE1DF4-13A4-4913-AE54-8942E745D5D7}" srcOrd="3" destOrd="0" presId="urn:microsoft.com/office/officeart/2018/2/layout/IconVerticalSolidList"/>
    <dgm:cxn modelId="{6DF50FA0-9DEF-489C-A5C1-9778D4D9A63A}" type="presParOf" srcId="{A5F18461-36AA-45F8-A67C-44EBFF7DD2AF}" destId="{C3FB2C13-4CFB-4407-B96F-35C1864B17A7}" srcOrd="4" destOrd="0" presId="urn:microsoft.com/office/officeart/2018/2/layout/IconVerticalSolidList"/>
    <dgm:cxn modelId="{1AA0FA54-607B-4DBB-9F46-83CFF58A63F9}" type="presParOf" srcId="{C3FB2C13-4CFB-4407-B96F-35C1864B17A7}" destId="{34E065D7-D87D-4EBE-AEDC-D29D0B1009F3}" srcOrd="0" destOrd="0" presId="urn:microsoft.com/office/officeart/2018/2/layout/IconVerticalSolidList"/>
    <dgm:cxn modelId="{8ABAD127-3542-4D35-8935-B5F813052144}" type="presParOf" srcId="{C3FB2C13-4CFB-4407-B96F-35C1864B17A7}" destId="{EA9496FA-BEF6-406C-9700-43E899E00CE5}" srcOrd="1" destOrd="0" presId="urn:microsoft.com/office/officeart/2018/2/layout/IconVerticalSolidList"/>
    <dgm:cxn modelId="{6339367F-ED35-48E4-B4B2-A90749E83E70}" type="presParOf" srcId="{C3FB2C13-4CFB-4407-B96F-35C1864B17A7}" destId="{D3235210-7A2B-4AA5-B4E3-9105C1852264}" srcOrd="2" destOrd="0" presId="urn:microsoft.com/office/officeart/2018/2/layout/IconVerticalSolidList"/>
    <dgm:cxn modelId="{A4929CDB-399E-4685-B983-76B0118DB16A}" type="presParOf" srcId="{C3FB2C13-4CFB-4407-B96F-35C1864B17A7}" destId="{565DD7DB-82EE-4103-A8AB-18F6E1DEEDCD}" srcOrd="3" destOrd="0" presId="urn:microsoft.com/office/officeart/2018/2/layout/IconVerticalSolidList"/>
    <dgm:cxn modelId="{907DA0FF-E3AD-44AC-BEF8-38453CBF7FB9}" type="presParOf" srcId="{C3FB2C13-4CFB-4407-B96F-35C1864B17A7}" destId="{6E2A7E0A-4721-4531-8888-931739CD502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2C3AD0-F0B8-4352-8823-77E50CB10A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17D2F0F-E056-4DD5-BF87-5C3D83E998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JS Objects</a:t>
          </a:r>
        </a:p>
      </dgm:t>
    </dgm:pt>
    <dgm:pt modelId="{064DCFDA-0BEC-4370-BC69-9E502A14CC1C}" type="parTrans" cxnId="{5B0BEA56-DEEB-4B7D-AEF2-33F4F105402C}">
      <dgm:prSet/>
      <dgm:spPr/>
      <dgm:t>
        <a:bodyPr/>
        <a:lstStyle/>
        <a:p>
          <a:endParaRPr lang="en-US" sz="2400"/>
        </a:p>
      </dgm:t>
    </dgm:pt>
    <dgm:pt modelId="{237A0E25-5B1E-4B75-9DB5-CCD25437598F}" type="sibTrans" cxnId="{5B0BEA56-DEEB-4B7D-AEF2-33F4F105402C}">
      <dgm:prSet/>
      <dgm:spPr/>
      <dgm:t>
        <a:bodyPr/>
        <a:lstStyle/>
        <a:p>
          <a:endParaRPr lang="en-US" sz="2400"/>
        </a:p>
      </dgm:t>
    </dgm:pt>
    <dgm:pt modelId="{F15F983A-7D79-45D7-A461-632737BA45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Arrays</a:t>
          </a:r>
        </a:p>
      </dgm:t>
    </dgm:pt>
    <dgm:pt modelId="{A7DDF8CC-2ED7-498D-BB78-CE20D4B6B753}" type="parTrans" cxnId="{97B7F7AD-EE06-4BB2-A298-241A9C89AAB0}">
      <dgm:prSet/>
      <dgm:spPr/>
      <dgm:t>
        <a:bodyPr/>
        <a:lstStyle/>
        <a:p>
          <a:endParaRPr lang="en-US" sz="2400"/>
        </a:p>
      </dgm:t>
    </dgm:pt>
    <dgm:pt modelId="{A3FE274A-D6EF-4BAD-88F4-60828814B785}" type="sibTrans" cxnId="{97B7F7AD-EE06-4BB2-A298-241A9C89AAB0}">
      <dgm:prSet/>
      <dgm:spPr/>
      <dgm:t>
        <a:bodyPr/>
        <a:lstStyle/>
        <a:p>
          <a:endParaRPr lang="en-US" sz="2400"/>
        </a:p>
      </dgm:t>
    </dgm:pt>
    <dgm:pt modelId="{ABB50C9E-0CEA-41F2-AFCD-DDD8F07863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More …</a:t>
          </a:r>
        </a:p>
      </dgm:t>
    </dgm:pt>
    <dgm:pt modelId="{6432717E-6F5B-4F86-977B-FCE651321BCD}" type="parTrans" cxnId="{BA323031-9935-4E23-BEBC-20ECEFE2A9F0}">
      <dgm:prSet/>
      <dgm:spPr/>
      <dgm:t>
        <a:bodyPr/>
        <a:lstStyle/>
        <a:p>
          <a:endParaRPr lang="en-US" sz="2400"/>
        </a:p>
      </dgm:t>
    </dgm:pt>
    <dgm:pt modelId="{733621B9-DB6B-4D04-A36B-95E0E7BD310C}" type="sibTrans" cxnId="{BA323031-9935-4E23-BEBC-20ECEFE2A9F0}">
      <dgm:prSet/>
      <dgm:spPr/>
      <dgm:t>
        <a:bodyPr/>
        <a:lstStyle/>
        <a:p>
          <a:endParaRPr lang="en-US" sz="2400"/>
        </a:p>
      </dgm:t>
    </dgm:pt>
    <dgm:pt modelId="{80E9AC99-900D-4BF4-8FCA-97A97830605C}" type="pres">
      <dgm:prSet presAssocID="{552C3AD0-F0B8-4352-8823-77E50CB10A82}" presName="root" presStyleCnt="0">
        <dgm:presLayoutVars>
          <dgm:dir/>
          <dgm:resizeHandles val="exact"/>
        </dgm:presLayoutVars>
      </dgm:prSet>
      <dgm:spPr/>
    </dgm:pt>
    <dgm:pt modelId="{642AB5FB-4363-4F24-810D-BF230C7833B1}" type="pres">
      <dgm:prSet presAssocID="{917D2F0F-E056-4DD5-BF87-5C3D83E99871}" presName="compNode" presStyleCnt="0"/>
      <dgm:spPr/>
    </dgm:pt>
    <dgm:pt modelId="{CB30B3F8-5608-4604-948A-0ACB186BD892}" type="pres">
      <dgm:prSet presAssocID="{917D2F0F-E056-4DD5-BF87-5C3D83E998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195A4AAC-E0D2-47E9-BDE0-3343FDB648EF}" type="pres">
      <dgm:prSet presAssocID="{917D2F0F-E056-4DD5-BF87-5C3D83E99871}" presName="spaceRect" presStyleCnt="0"/>
      <dgm:spPr/>
    </dgm:pt>
    <dgm:pt modelId="{311CC9EC-8802-4133-BC84-D3DA5AE71BE5}" type="pres">
      <dgm:prSet presAssocID="{917D2F0F-E056-4DD5-BF87-5C3D83E99871}" presName="textRect" presStyleLbl="revTx" presStyleIdx="0" presStyleCnt="3">
        <dgm:presLayoutVars>
          <dgm:chMax val="1"/>
          <dgm:chPref val="1"/>
        </dgm:presLayoutVars>
      </dgm:prSet>
      <dgm:spPr/>
    </dgm:pt>
    <dgm:pt modelId="{AC807066-7CD9-4832-BE81-FDCD2E11C151}" type="pres">
      <dgm:prSet presAssocID="{237A0E25-5B1E-4B75-9DB5-CCD25437598F}" presName="sibTrans" presStyleCnt="0"/>
      <dgm:spPr/>
    </dgm:pt>
    <dgm:pt modelId="{EB1592D2-EF88-4C23-902F-5B96F9813311}" type="pres">
      <dgm:prSet presAssocID="{F15F983A-7D79-45D7-A461-632737BA4570}" presName="compNode" presStyleCnt="0"/>
      <dgm:spPr/>
    </dgm:pt>
    <dgm:pt modelId="{B0A32F99-C02F-46ED-B03C-2511E64ED7BE}" type="pres">
      <dgm:prSet presAssocID="{F15F983A-7D79-45D7-A461-632737BA45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60BB631-BECA-4ADD-A019-C27F8B0D48CC}" type="pres">
      <dgm:prSet presAssocID="{F15F983A-7D79-45D7-A461-632737BA4570}" presName="spaceRect" presStyleCnt="0"/>
      <dgm:spPr/>
    </dgm:pt>
    <dgm:pt modelId="{E24CCD41-8570-4B8C-9FF9-F852932A2F8A}" type="pres">
      <dgm:prSet presAssocID="{F15F983A-7D79-45D7-A461-632737BA4570}" presName="textRect" presStyleLbl="revTx" presStyleIdx="1" presStyleCnt="3">
        <dgm:presLayoutVars>
          <dgm:chMax val="1"/>
          <dgm:chPref val="1"/>
        </dgm:presLayoutVars>
      </dgm:prSet>
      <dgm:spPr/>
    </dgm:pt>
    <dgm:pt modelId="{66C70E41-EE16-4F38-AE48-D202C781EDB2}" type="pres">
      <dgm:prSet presAssocID="{A3FE274A-D6EF-4BAD-88F4-60828814B785}" presName="sibTrans" presStyleCnt="0"/>
      <dgm:spPr/>
    </dgm:pt>
    <dgm:pt modelId="{8385BBAF-776B-43EA-9CBC-F360DEC50EE2}" type="pres">
      <dgm:prSet presAssocID="{ABB50C9E-0CEA-41F2-AFCD-DDD8F07863BC}" presName="compNode" presStyleCnt="0"/>
      <dgm:spPr/>
    </dgm:pt>
    <dgm:pt modelId="{82C89190-4EE0-4E44-92DA-A13C1FC6FCC7}" type="pres">
      <dgm:prSet presAssocID="{ABB50C9E-0CEA-41F2-AFCD-DDD8F07863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CFCD0F-F9AE-4D95-94CC-B590CBA89C21}" type="pres">
      <dgm:prSet presAssocID="{ABB50C9E-0CEA-41F2-AFCD-DDD8F07863BC}" presName="spaceRect" presStyleCnt="0"/>
      <dgm:spPr/>
    </dgm:pt>
    <dgm:pt modelId="{D8729243-C980-4FD0-91EB-5E8409FD10F1}" type="pres">
      <dgm:prSet presAssocID="{ABB50C9E-0CEA-41F2-AFCD-DDD8F07863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323031-9935-4E23-BEBC-20ECEFE2A9F0}" srcId="{552C3AD0-F0B8-4352-8823-77E50CB10A82}" destId="{ABB50C9E-0CEA-41F2-AFCD-DDD8F07863BC}" srcOrd="2" destOrd="0" parTransId="{6432717E-6F5B-4F86-977B-FCE651321BCD}" sibTransId="{733621B9-DB6B-4D04-A36B-95E0E7BD310C}"/>
    <dgm:cxn modelId="{5B0BEA56-DEEB-4B7D-AEF2-33F4F105402C}" srcId="{552C3AD0-F0B8-4352-8823-77E50CB10A82}" destId="{917D2F0F-E056-4DD5-BF87-5C3D83E99871}" srcOrd="0" destOrd="0" parTransId="{064DCFDA-0BEC-4370-BC69-9E502A14CC1C}" sibTransId="{237A0E25-5B1E-4B75-9DB5-CCD25437598F}"/>
    <dgm:cxn modelId="{81410693-A010-4540-AB58-D0D545D6B764}" type="presOf" srcId="{F15F983A-7D79-45D7-A461-632737BA4570}" destId="{E24CCD41-8570-4B8C-9FF9-F852932A2F8A}" srcOrd="0" destOrd="0" presId="urn:microsoft.com/office/officeart/2018/2/layout/IconLabelList"/>
    <dgm:cxn modelId="{59A75AA9-FBF2-43BA-8EF1-86C2E4F65711}" type="presOf" srcId="{ABB50C9E-0CEA-41F2-AFCD-DDD8F07863BC}" destId="{D8729243-C980-4FD0-91EB-5E8409FD10F1}" srcOrd="0" destOrd="0" presId="urn:microsoft.com/office/officeart/2018/2/layout/IconLabelList"/>
    <dgm:cxn modelId="{97B7F7AD-EE06-4BB2-A298-241A9C89AAB0}" srcId="{552C3AD0-F0B8-4352-8823-77E50CB10A82}" destId="{F15F983A-7D79-45D7-A461-632737BA4570}" srcOrd="1" destOrd="0" parTransId="{A7DDF8CC-2ED7-498D-BB78-CE20D4B6B753}" sibTransId="{A3FE274A-D6EF-4BAD-88F4-60828814B785}"/>
    <dgm:cxn modelId="{F2B47ACE-08D4-4EA3-B25F-CCA4D771B6AA}" type="presOf" srcId="{917D2F0F-E056-4DD5-BF87-5C3D83E99871}" destId="{311CC9EC-8802-4133-BC84-D3DA5AE71BE5}" srcOrd="0" destOrd="0" presId="urn:microsoft.com/office/officeart/2018/2/layout/IconLabelList"/>
    <dgm:cxn modelId="{DBE3EBDA-0A17-4292-9800-DBE38DD24637}" type="presOf" srcId="{552C3AD0-F0B8-4352-8823-77E50CB10A82}" destId="{80E9AC99-900D-4BF4-8FCA-97A97830605C}" srcOrd="0" destOrd="0" presId="urn:microsoft.com/office/officeart/2018/2/layout/IconLabelList"/>
    <dgm:cxn modelId="{582294F4-E153-4958-966B-571DA681D017}" type="presParOf" srcId="{80E9AC99-900D-4BF4-8FCA-97A97830605C}" destId="{642AB5FB-4363-4F24-810D-BF230C7833B1}" srcOrd="0" destOrd="0" presId="urn:microsoft.com/office/officeart/2018/2/layout/IconLabelList"/>
    <dgm:cxn modelId="{7407AED4-BC9D-4BD0-AECE-085D0020171F}" type="presParOf" srcId="{642AB5FB-4363-4F24-810D-BF230C7833B1}" destId="{CB30B3F8-5608-4604-948A-0ACB186BD892}" srcOrd="0" destOrd="0" presId="urn:microsoft.com/office/officeart/2018/2/layout/IconLabelList"/>
    <dgm:cxn modelId="{B34FD7DB-7B9C-4AB2-9295-B775C87A91C2}" type="presParOf" srcId="{642AB5FB-4363-4F24-810D-BF230C7833B1}" destId="{195A4AAC-E0D2-47E9-BDE0-3343FDB648EF}" srcOrd="1" destOrd="0" presId="urn:microsoft.com/office/officeart/2018/2/layout/IconLabelList"/>
    <dgm:cxn modelId="{235E91A7-A83B-4A11-A4DA-7F63200EFE2A}" type="presParOf" srcId="{642AB5FB-4363-4F24-810D-BF230C7833B1}" destId="{311CC9EC-8802-4133-BC84-D3DA5AE71BE5}" srcOrd="2" destOrd="0" presId="urn:microsoft.com/office/officeart/2018/2/layout/IconLabelList"/>
    <dgm:cxn modelId="{402E9B58-49C0-4F07-B6CD-CD6CCD5ABBE4}" type="presParOf" srcId="{80E9AC99-900D-4BF4-8FCA-97A97830605C}" destId="{AC807066-7CD9-4832-BE81-FDCD2E11C151}" srcOrd="1" destOrd="0" presId="urn:microsoft.com/office/officeart/2018/2/layout/IconLabelList"/>
    <dgm:cxn modelId="{BB1281E2-9E4C-480B-8E96-EA4C4C03758A}" type="presParOf" srcId="{80E9AC99-900D-4BF4-8FCA-97A97830605C}" destId="{EB1592D2-EF88-4C23-902F-5B96F9813311}" srcOrd="2" destOrd="0" presId="urn:microsoft.com/office/officeart/2018/2/layout/IconLabelList"/>
    <dgm:cxn modelId="{1EF8DBDB-CFF5-40E5-A314-926E54C54318}" type="presParOf" srcId="{EB1592D2-EF88-4C23-902F-5B96F9813311}" destId="{B0A32F99-C02F-46ED-B03C-2511E64ED7BE}" srcOrd="0" destOrd="0" presId="urn:microsoft.com/office/officeart/2018/2/layout/IconLabelList"/>
    <dgm:cxn modelId="{DE185E60-6A59-497F-9E16-A495CDFB5440}" type="presParOf" srcId="{EB1592D2-EF88-4C23-902F-5B96F9813311}" destId="{960BB631-BECA-4ADD-A019-C27F8B0D48CC}" srcOrd="1" destOrd="0" presId="urn:microsoft.com/office/officeart/2018/2/layout/IconLabelList"/>
    <dgm:cxn modelId="{5DFAF1D7-539C-467A-9B69-B3D70E3CCAAD}" type="presParOf" srcId="{EB1592D2-EF88-4C23-902F-5B96F9813311}" destId="{E24CCD41-8570-4B8C-9FF9-F852932A2F8A}" srcOrd="2" destOrd="0" presId="urn:microsoft.com/office/officeart/2018/2/layout/IconLabelList"/>
    <dgm:cxn modelId="{C8ED5B34-738B-4A5C-B1DF-6F98A2CF43FC}" type="presParOf" srcId="{80E9AC99-900D-4BF4-8FCA-97A97830605C}" destId="{66C70E41-EE16-4F38-AE48-D202C781EDB2}" srcOrd="3" destOrd="0" presId="urn:microsoft.com/office/officeart/2018/2/layout/IconLabelList"/>
    <dgm:cxn modelId="{5979AE99-2F55-4F85-BD5B-08373AC7A903}" type="presParOf" srcId="{80E9AC99-900D-4BF4-8FCA-97A97830605C}" destId="{8385BBAF-776B-43EA-9CBC-F360DEC50EE2}" srcOrd="4" destOrd="0" presId="urn:microsoft.com/office/officeart/2018/2/layout/IconLabelList"/>
    <dgm:cxn modelId="{39A87A2C-F84E-4E9F-BAFB-42E66BDFEEF9}" type="presParOf" srcId="{8385BBAF-776B-43EA-9CBC-F360DEC50EE2}" destId="{82C89190-4EE0-4E44-92DA-A13C1FC6FCC7}" srcOrd="0" destOrd="0" presId="urn:microsoft.com/office/officeart/2018/2/layout/IconLabelList"/>
    <dgm:cxn modelId="{12BABE3A-DF0A-4FFC-AC11-2687A015023B}" type="presParOf" srcId="{8385BBAF-776B-43EA-9CBC-F360DEC50EE2}" destId="{B2CFCD0F-F9AE-4D95-94CC-B590CBA89C21}" srcOrd="1" destOrd="0" presId="urn:microsoft.com/office/officeart/2018/2/layout/IconLabelList"/>
    <dgm:cxn modelId="{A34788FA-EFA7-47A3-955E-8BFA36384639}" type="presParOf" srcId="{8385BBAF-776B-43EA-9CBC-F360DEC50EE2}" destId="{D8729243-C980-4FD0-91EB-5E8409FD10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0AD11-F1A5-41FD-957B-B64DC99DB9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824515-5A8E-40C2-9E70-D96B2E7D7ED5}">
      <dgm:prSet/>
      <dgm:spPr/>
      <dgm:t>
        <a:bodyPr/>
        <a:lstStyle/>
        <a:p>
          <a:pPr algn="ctr"/>
          <a:r>
            <a:rPr lang="en-US" dirty="0"/>
            <a:t>Develop interactive websites using JavaScript</a:t>
          </a:r>
        </a:p>
      </dgm:t>
    </dgm:pt>
    <dgm:pt modelId="{8AB43D28-7087-44A7-B38A-0304AC0CA8E6}" type="parTrans" cxnId="{4754F996-F45B-4FDE-A97D-540CC379E851}">
      <dgm:prSet/>
      <dgm:spPr/>
      <dgm:t>
        <a:bodyPr/>
        <a:lstStyle/>
        <a:p>
          <a:endParaRPr lang="en-US"/>
        </a:p>
      </dgm:t>
    </dgm:pt>
    <dgm:pt modelId="{0A0185EC-1E00-4631-B51C-B94D18193BE3}" type="sibTrans" cxnId="{4754F996-F45B-4FDE-A97D-540CC379E851}">
      <dgm:prSet/>
      <dgm:spPr/>
      <dgm:t>
        <a:bodyPr/>
        <a:lstStyle/>
        <a:p>
          <a:endParaRPr lang="en-US"/>
        </a:p>
      </dgm:t>
    </dgm:pt>
    <dgm:pt modelId="{4AF6EE92-19A6-4221-9705-92EAE34E7C64}">
      <dgm:prSet/>
      <dgm:spPr/>
      <dgm:t>
        <a:bodyPr/>
        <a:lstStyle/>
        <a:p>
          <a:pPr algn="ctr"/>
          <a:r>
            <a:rPr lang="en-US" dirty="0"/>
            <a:t>Learn about the Document Object Model (DOM)</a:t>
          </a:r>
        </a:p>
      </dgm:t>
    </dgm:pt>
    <dgm:pt modelId="{55F24993-9DE3-446B-AE30-2FA88462508E}" type="parTrans" cxnId="{1D5A6FBD-5140-4037-8269-A6B6F3DF187C}">
      <dgm:prSet/>
      <dgm:spPr/>
      <dgm:t>
        <a:bodyPr/>
        <a:lstStyle/>
        <a:p>
          <a:endParaRPr lang="en-US"/>
        </a:p>
      </dgm:t>
    </dgm:pt>
    <dgm:pt modelId="{6221B72F-9B38-4365-BF44-2612BFE1614B}" type="sibTrans" cxnId="{1D5A6FBD-5140-4037-8269-A6B6F3DF187C}">
      <dgm:prSet/>
      <dgm:spPr/>
      <dgm:t>
        <a:bodyPr/>
        <a:lstStyle/>
        <a:p>
          <a:endParaRPr lang="en-US"/>
        </a:p>
      </dgm:t>
    </dgm:pt>
    <dgm:pt modelId="{0BC41757-8A24-4ECB-AAB5-84AB8F2A90E7}">
      <dgm:prSet/>
      <dgm:spPr/>
      <dgm:t>
        <a:bodyPr/>
        <a:lstStyle/>
        <a:p>
          <a:pPr algn="ctr"/>
          <a:r>
            <a:rPr lang="en-US" dirty="0"/>
            <a:t>Query Selector, properties and methods</a:t>
          </a:r>
        </a:p>
      </dgm:t>
    </dgm:pt>
    <dgm:pt modelId="{7F4C6DDF-13E9-46FE-9C33-12FA50F12FDB}" type="parTrans" cxnId="{4516F8A8-4FDC-4A9F-B30C-402ACD57ACD8}">
      <dgm:prSet/>
      <dgm:spPr/>
      <dgm:t>
        <a:bodyPr/>
        <a:lstStyle/>
        <a:p>
          <a:endParaRPr lang="en-US"/>
        </a:p>
      </dgm:t>
    </dgm:pt>
    <dgm:pt modelId="{86E53ED6-48E0-466A-92C8-E7351BCAD22C}" type="sibTrans" cxnId="{4516F8A8-4FDC-4A9F-B30C-402ACD57ACD8}">
      <dgm:prSet/>
      <dgm:spPr/>
      <dgm:t>
        <a:bodyPr/>
        <a:lstStyle/>
        <a:p>
          <a:endParaRPr lang="en-US"/>
        </a:p>
      </dgm:t>
    </dgm:pt>
    <dgm:pt modelId="{6AE98BF6-937D-4647-9554-F17DFA448623}">
      <dgm:prSet/>
      <dgm:spPr/>
      <dgm:t>
        <a:bodyPr/>
        <a:lstStyle/>
        <a:p>
          <a:pPr algn="ctr"/>
          <a:r>
            <a:rPr lang="en-US" dirty="0"/>
            <a:t>Use JavaScript to control a webpage</a:t>
          </a:r>
        </a:p>
      </dgm:t>
    </dgm:pt>
    <dgm:pt modelId="{0F4AF625-52EA-4B7E-B3A2-FD8987C9C6AC}" type="parTrans" cxnId="{E499257C-DD13-42C6-85CB-C7074574A154}">
      <dgm:prSet/>
      <dgm:spPr/>
      <dgm:t>
        <a:bodyPr/>
        <a:lstStyle/>
        <a:p>
          <a:endParaRPr lang="en-US"/>
        </a:p>
      </dgm:t>
    </dgm:pt>
    <dgm:pt modelId="{E546C339-0328-44CE-92F0-A4A3402208CF}" type="sibTrans" cxnId="{E499257C-DD13-42C6-85CB-C7074574A154}">
      <dgm:prSet/>
      <dgm:spPr/>
      <dgm:t>
        <a:bodyPr/>
        <a:lstStyle/>
        <a:p>
          <a:endParaRPr lang="en-US"/>
        </a:p>
      </dgm:t>
    </dgm:pt>
    <dgm:pt modelId="{A75ED124-A5D9-4A01-93F1-8554FA21E16A}">
      <dgm:prSet/>
      <dgm:spPr/>
      <dgm:t>
        <a:bodyPr/>
        <a:lstStyle/>
        <a:p>
          <a:pPr algn="ctr"/>
          <a:r>
            <a:rPr lang="en-US" dirty="0"/>
            <a:t>JS Events</a:t>
          </a:r>
        </a:p>
      </dgm:t>
    </dgm:pt>
    <dgm:pt modelId="{DA271B56-E1C2-4B65-BE26-91A8A289F868}" type="parTrans" cxnId="{6DA6C477-83CD-4F8B-87F8-27F57BF11663}">
      <dgm:prSet/>
      <dgm:spPr/>
      <dgm:t>
        <a:bodyPr/>
        <a:lstStyle/>
        <a:p>
          <a:endParaRPr lang="en-US"/>
        </a:p>
      </dgm:t>
    </dgm:pt>
    <dgm:pt modelId="{F878AF65-F1C1-4B02-AB36-C6256349B121}" type="sibTrans" cxnId="{6DA6C477-83CD-4F8B-87F8-27F57BF11663}">
      <dgm:prSet/>
      <dgm:spPr/>
      <dgm:t>
        <a:bodyPr/>
        <a:lstStyle/>
        <a:p>
          <a:endParaRPr lang="en-US"/>
        </a:p>
      </dgm:t>
    </dgm:pt>
    <dgm:pt modelId="{57214E22-0DDA-43E5-954D-EEF1555033B9}" type="pres">
      <dgm:prSet presAssocID="{9F20AD11-F1A5-41FD-957B-B64DC99DB965}" presName="linear" presStyleCnt="0">
        <dgm:presLayoutVars>
          <dgm:animLvl val="lvl"/>
          <dgm:resizeHandles val="exact"/>
        </dgm:presLayoutVars>
      </dgm:prSet>
      <dgm:spPr/>
    </dgm:pt>
    <dgm:pt modelId="{5509338E-485E-4679-AD13-6D716086C332}" type="pres">
      <dgm:prSet presAssocID="{F8824515-5A8E-40C2-9E70-D96B2E7D7ED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CE2687-7ADB-46C3-88F3-98E3CDEBD223}" type="pres">
      <dgm:prSet presAssocID="{0A0185EC-1E00-4631-B51C-B94D18193BE3}" presName="spacer" presStyleCnt="0"/>
      <dgm:spPr/>
    </dgm:pt>
    <dgm:pt modelId="{ACC445A4-C845-40C4-AC2D-3818A4852AB0}" type="pres">
      <dgm:prSet presAssocID="{6AE98BF6-937D-4647-9554-F17DFA4486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AC186BD-B6FC-459C-8B71-0C9FFF3C2F52}" type="pres">
      <dgm:prSet presAssocID="{E546C339-0328-44CE-92F0-A4A3402208CF}" presName="spacer" presStyleCnt="0"/>
      <dgm:spPr/>
    </dgm:pt>
    <dgm:pt modelId="{5DEA4448-0F75-43CD-BFC4-BFC1320FF548}" type="pres">
      <dgm:prSet presAssocID="{4AF6EE92-19A6-4221-9705-92EAE34E7C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429ED8-F697-437A-BB9E-3E150F50A971}" type="pres">
      <dgm:prSet presAssocID="{6221B72F-9B38-4365-BF44-2612BFE1614B}" presName="spacer" presStyleCnt="0"/>
      <dgm:spPr/>
    </dgm:pt>
    <dgm:pt modelId="{86E30958-FEA7-40E5-9237-7341FB4DE0BF}" type="pres">
      <dgm:prSet presAssocID="{0BC41757-8A24-4ECB-AAB5-84AB8F2A90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C49818-85EC-493E-9EC2-F65F8C5658C4}" type="pres">
      <dgm:prSet presAssocID="{86E53ED6-48E0-466A-92C8-E7351BCAD22C}" presName="spacer" presStyleCnt="0"/>
      <dgm:spPr/>
    </dgm:pt>
    <dgm:pt modelId="{057D97AD-2A47-4296-BF9C-396E40C93FDA}" type="pres">
      <dgm:prSet presAssocID="{A75ED124-A5D9-4A01-93F1-8554FA21E1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60C40F-B9F9-45F2-A1C3-576D0174370C}" type="presOf" srcId="{A75ED124-A5D9-4A01-93F1-8554FA21E16A}" destId="{057D97AD-2A47-4296-BF9C-396E40C93FDA}" srcOrd="0" destOrd="0" presId="urn:microsoft.com/office/officeart/2005/8/layout/vList2"/>
    <dgm:cxn modelId="{2E586E26-8852-4FAE-BF85-358286E48FBF}" type="presOf" srcId="{4AF6EE92-19A6-4221-9705-92EAE34E7C64}" destId="{5DEA4448-0F75-43CD-BFC4-BFC1320FF548}" srcOrd="0" destOrd="0" presId="urn:microsoft.com/office/officeart/2005/8/layout/vList2"/>
    <dgm:cxn modelId="{BFD32B3B-2FF7-4A12-AA52-E3562BF7AC74}" type="presOf" srcId="{F8824515-5A8E-40C2-9E70-D96B2E7D7ED5}" destId="{5509338E-485E-4679-AD13-6D716086C332}" srcOrd="0" destOrd="0" presId="urn:microsoft.com/office/officeart/2005/8/layout/vList2"/>
    <dgm:cxn modelId="{6CEB6F55-F55E-48FC-9C8D-B9563E1D766B}" type="presOf" srcId="{0BC41757-8A24-4ECB-AAB5-84AB8F2A90E7}" destId="{86E30958-FEA7-40E5-9237-7341FB4DE0BF}" srcOrd="0" destOrd="0" presId="urn:microsoft.com/office/officeart/2005/8/layout/vList2"/>
    <dgm:cxn modelId="{6DA6C477-83CD-4F8B-87F8-27F57BF11663}" srcId="{9F20AD11-F1A5-41FD-957B-B64DC99DB965}" destId="{A75ED124-A5D9-4A01-93F1-8554FA21E16A}" srcOrd="4" destOrd="0" parTransId="{DA271B56-E1C2-4B65-BE26-91A8A289F868}" sibTransId="{F878AF65-F1C1-4B02-AB36-C6256349B121}"/>
    <dgm:cxn modelId="{E499257C-DD13-42C6-85CB-C7074574A154}" srcId="{9F20AD11-F1A5-41FD-957B-B64DC99DB965}" destId="{6AE98BF6-937D-4647-9554-F17DFA448623}" srcOrd="1" destOrd="0" parTransId="{0F4AF625-52EA-4B7E-B3A2-FD8987C9C6AC}" sibTransId="{E546C339-0328-44CE-92F0-A4A3402208CF}"/>
    <dgm:cxn modelId="{4754F996-F45B-4FDE-A97D-540CC379E851}" srcId="{9F20AD11-F1A5-41FD-957B-B64DC99DB965}" destId="{F8824515-5A8E-40C2-9E70-D96B2E7D7ED5}" srcOrd="0" destOrd="0" parTransId="{8AB43D28-7087-44A7-B38A-0304AC0CA8E6}" sibTransId="{0A0185EC-1E00-4631-B51C-B94D18193BE3}"/>
    <dgm:cxn modelId="{4516F8A8-4FDC-4A9F-B30C-402ACD57ACD8}" srcId="{9F20AD11-F1A5-41FD-957B-B64DC99DB965}" destId="{0BC41757-8A24-4ECB-AAB5-84AB8F2A90E7}" srcOrd="3" destOrd="0" parTransId="{7F4C6DDF-13E9-46FE-9C33-12FA50F12FDB}" sibTransId="{86E53ED6-48E0-466A-92C8-E7351BCAD22C}"/>
    <dgm:cxn modelId="{98146CB0-493C-46AD-95DA-10E9BA276456}" type="presOf" srcId="{9F20AD11-F1A5-41FD-957B-B64DC99DB965}" destId="{57214E22-0DDA-43E5-954D-EEF1555033B9}" srcOrd="0" destOrd="0" presId="urn:microsoft.com/office/officeart/2005/8/layout/vList2"/>
    <dgm:cxn modelId="{1D5A6FBD-5140-4037-8269-A6B6F3DF187C}" srcId="{9F20AD11-F1A5-41FD-957B-B64DC99DB965}" destId="{4AF6EE92-19A6-4221-9705-92EAE34E7C64}" srcOrd="2" destOrd="0" parTransId="{55F24993-9DE3-446B-AE30-2FA88462508E}" sibTransId="{6221B72F-9B38-4365-BF44-2612BFE1614B}"/>
    <dgm:cxn modelId="{1E42ECE8-E6ED-4BD8-B307-4B05D68429B3}" type="presOf" srcId="{6AE98BF6-937D-4647-9554-F17DFA448623}" destId="{ACC445A4-C845-40C4-AC2D-3818A4852AB0}" srcOrd="0" destOrd="0" presId="urn:microsoft.com/office/officeart/2005/8/layout/vList2"/>
    <dgm:cxn modelId="{D9E4849A-462B-4572-8436-801B6003183F}" type="presParOf" srcId="{57214E22-0DDA-43E5-954D-EEF1555033B9}" destId="{5509338E-485E-4679-AD13-6D716086C332}" srcOrd="0" destOrd="0" presId="urn:microsoft.com/office/officeart/2005/8/layout/vList2"/>
    <dgm:cxn modelId="{AFE01826-7B29-4DB8-AD5E-DAC58B14C9B7}" type="presParOf" srcId="{57214E22-0DDA-43E5-954D-EEF1555033B9}" destId="{5CCE2687-7ADB-46C3-88F3-98E3CDEBD223}" srcOrd="1" destOrd="0" presId="urn:microsoft.com/office/officeart/2005/8/layout/vList2"/>
    <dgm:cxn modelId="{0913C7F8-064D-493C-ACF0-E7506E30533C}" type="presParOf" srcId="{57214E22-0DDA-43E5-954D-EEF1555033B9}" destId="{ACC445A4-C845-40C4-AC2D-3818A4852AB0}" srcOrd="2" destOrd="0" presId="urn:microsoft.com/office/officeart/2005/8/layout/vList2"/>
    <dgm:cxn modelId="{E8965CA4-B10E-45A0-B526-293BF0FCAA99}" type="presParOf" srcId="{57214E22-0DDA-43E5-954D-EEF1555033B9}" destId="{AAC186BD-B6FC-459C-8B71-0C9FFF3C2F52}" srcOrd="3" destOrd="0" presId="urn:microsoft.com/office/officeart/2005/8/layout/vList2"/>
    <dgm:cxn modelId="{D6DE26EC-7397-4628-B58B-60FEDC1C6887}" type="presParOf" srcId="{57214E22-0DDA-43E5-954D-EEF1555033B9}" destId="{5DEA4448-0F75-43CD-BFC4-BFC1320FF548}" srcOrd="4" destOrd="0" presId="urn:microsoft.com/office/officeart/2005/8/layout/vList2"/>
    <dgm:cxn modelId="{9AB3FE70-45AE-4F79-BF4A-1E07A63B5419}" type="presParOf" srcId="{57214E22-0DDA-43E5-954D-EEF1555033B9}" destId="{2D429ED8-F697-437A-BB9E-3E150F50A971}" srcOrd="5" destOrd="0" presId="urn:microsoft.com/office/officeart/2005/8/layout/vList2"/>
    <dgm:cxn modelId="{9BEDF37D-4AFF-4470-BA6D-CED0C1CE36E3}" type="presParOf" srcId="{57214E22-0DDA-43E5-954D-EEF1555033B9}" destId="{86E30958-FEA7-40E5-9237-7341FB4DE0BF}" srcOrd="6" destOrd="0" presId="urn:microsoft.com/office/officeart/2005/8/layout/vList2"/>
    <dgm:cxn modelId="{5E487192-EF93-4B2C-BC15-8178414B4E9C}" type="presParOf" srcId="{57214E22-0DDA-43E5-954D-EEF1555033B9}" destId="{D6C49818-85EC-493E-9EC2-F65F8C5658C4}" srcOrd="7" destOrd="0" presId="urn:microsoft.com/office/officeart/2005/8/layout/vList2"/>
    <dgm:cxn modelId="{F87C7FE6-7D07-449A-97C0-E1ABE5AB52C7}" type="presParOf" srcId="{57214E22-0DDA-43E5-954D-EEF1555033B9}" destId="{057D97AD-2A47-4296-BF9C-396E40C93FD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1D61FE-575E-4ECE-9C2C-3639B8BCB1B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4F1ACC5-829B-483F-80BC-665863184BD7}">
      <dgm:prSet custT="1"/>
      <dgm:spPr/>
      <dgm:t>
        <a:bodyPr/>
        <a:lstStyle/>
        <a:p>
          <a:r>
            <a:rPr lang="en-US" sz="2800" dirty="0"/>
            <a:t>HTML is the markup language that we use to structure and give meaning to our web content, for example defining paragraphs, headings, and data tables, or embedding images and videos </a:t>
          </a:r>
        </a:p>
      </dgm:t>
    </dgm:pt>
    <dgm:pt modelId="{2834C7F6-A540-4E5B-B468-5424D08F87C9}" type="parTrans" cxnId="{00471634-8E81-437C-B5DE-4C709FD77B9B}">
      <dgm:prSet/>
      <dgm:spPr/>
      <dgm:t>
        <a:bodyPr/>
        <a:lstStyle/>
        <a:p>
          <a:endParaRPr lang="en-US" sz="2000"/>
        </a:p>
      </dgm:t>
    </dgm:pt>
    <dgm:pt modelId="{0EE50EA8-837C-4792-989B-2146562E862C}" type="sibTrans" cxnId="{00471634-8E81-437C-B5DE-4C709FD77B9B}">
      <dgm:prSet/>
      <dgm:spPr/>
      <dgm:t>
        <a:bodyPr/>
        <a:lstStyle/>
        <a:p>
          <a:endParaRPr lang="en-US" sz="2000"/>
        </a:p>
      </dgm:t>
    </dgm:pt>
    <dgm:pt modelId="{9990650F-5367-45DE-8221-49F747E81DDB}">
      <dgm:prSet custT="1"/>
      <dgm:spPr/>
      <dgm:t>
        <a:bodyPr/>
        <a:lstStyle/>
        <a:p>
          <a:r>
            <a:rPr lang="en-US" sz="2800"/>
            <a:t>CSS is a language of style rules that we use to apply styling to our HTML content, for example setting background colors and fonts, and laying out our content in multiple columns.</a:t>
          </a:r>
        </a:p>
      </dgm:t>
    </dgm:pt>
    <dgm:pt modelId="{F17A1F76-DF96-430A-941F-4C62DF4BBAAE}" type="parTrans" cxnId="{DB5BAC6F-B82F-43D9-9DB6-4BDE533DBCC1}">
      <dgm:prSet/>
      <dgm:spPr/>
      <dgm:t>
        <a:bodyPr/>
        <a:lstStyle/>
        <a:p>
          <a:endParaRPr lang="en-US" sz="2000"/>
        </a:p>
      </dgm:t>
    </dgm:pt>
    <dgm:pt modelId="{38324C84-7C81-4DEB-85E3-CB1899F576DD}" type="sibTrans" cxnId="{DB5BAC6F-B82F-43D9-9DB6-4BDE533DBCC1}">
      <dgm:prSet/>
      <dgm:spPr/>
      <dgm:t>
        <a:bodyPr/>
        <a:lstStyle/>
        <a:p>
          <a:endParaRPr lang="en-US" sz="2000"/>
        </a:p>
      </dgm:t>
    </dgm:pt>
    <dgm:pt modelId="{4A569DD6-21CB-41C8-8F69-6399EFE61235}">
      <dgm:prSet custT="1"/>
      <dgm:spPr/>
      <dgm:t>
        <a:bodyPr/>
        <a:lstStyle/>
        <a:p>
          <a:r>
            <a:rPr lang="en-US" sz="2800"/>
            <a:t>JavaScript is a scripting language that enables you to create dynamically updating content, control multimedia, animate images</a:t>
          </a:r>
        </a:p>
      </dgm:t>
    </dgm:pt>
    <dgm:pt modelId="{A0D1DF1A-C808-49A9-8D9E-51929EBCE521}" type="parTrans" cxnId="{F39FE42B-6DB4-4090-9F51-C0C4F9BD8F87}">
      <dgm:prSet/>
      <dgm:spPr/>
      <dgm:t>
        <a:bodyPr/>
        <a:lstStyle/>
        <a:p>
          <a:endParaRPr lang="en-US" sz="2000"/>
        </a:p>
      </dgm:t>
    </dgm:pt>
    <dgm:pt modelId="{270DE942-16E3-4AD8-9D97-EF5622248245}" type="sibTrans" cxnId="{F39FE42B-6DB4-4090-9F51-C0C4F9BD8F87}">
      <dgm:prSet/>
      <dgm:spPr/>
      <dgm:t>
        <a:bodyPr/>
        <a:lstStyle/>
        <a:p>
          <a:endParaRPr lang="en-US" sz="2000"/>
        </a:p>
      </dgm:t>
    </dgm:pt>
    <dgm:pt modelId="{2C97C279-5B2A-41AA-AC51-501787C434D1}" type="pres">
      <dgm:prSet presAssocID="{561D61FE-575E-4ECE-9C2C-3639B8BCB1B0}" presName="linear" presStyleCnt="0">
        <dgm:presLayoutVars>
          <dgm:animLvl val="lvl"/>
          <dgm:resizeHandles val="exact"/>
        </dgm:presLayoutVars>
      </dgm:prSet>
      <dgm:spPr/>
    </dgm:pt>
    <dgm:pt modelId="{993FD6C6-B823-4FE6-98D4-2D81327CE787}" type="pres">
      <dgm:prSet presAssocID="{44F1ACC5-829B-483F-80BC-665863184B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9CD2AD-0212-460A-B030-06FED578A681}" type="pres">
      <dgm:prSet presAssocID="{0EE50EA8-837C-4792-989B-2146562E862C}" presName="spacer" presStyleCnt="0"/>
      <dgm:spPr/>
    </dgm:pt>
    <dgm:pt modelId="{605108B6-88D2-4DE4-B64E-FDCFC992AF22}" type="pres">
      <dgm:prSet presAssocID="{9990650F-5367-45DE-8221-49F747E81D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40584D-1A4D-4C82-9503-C7D991CD0CD0}" type="pres">
      <dgm:prSet presAssocID="{38324C84-7C81-4DEB-85E3-CB1899F576DD}" presName="spacer" presStyleCnt="0"/>
      <dgm:spPr/>
    </dgm:pt>
    <dgm:pt modelId="{028D8F18-EB60-401E-B1D8-029569F6730C}" type="pres">
      <dgm:prSet presAssocID="{4A569DD6-21CB-41C8-8F69-6399EFE6123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9FE42B-6DB4-4090-9F51-C0C4F9BD8F87}" srcId="{561D61FE-575E-4ECE-9C2C-3639B8BCB1B0}" destId="{4A569DD6-21CB-41C8-8F69-6399EFE61235}" srcOrd="2" destOrd="0" parTransId="{A0D1DF1A-C808-49A9-8D9E-51929EBCE521}" sibTransId="{270DE942-16E3-4AD8-9D97-EF5622248245}"/>
    <dgm:cxn modelId="{00471634-8E81-437C-B5DE-4C709FD77B9B}" srcId="{561D61FE-575E-4ECE-9C2C-3639B8BCB1B0}" destId="{44F1ACC5-829B-483F-80BC-665863184BD7}" srcOrd="0" destOrd="0" parTransId="{2834C7F6-A540-4E5B-B468-5424D08F87C9}" sibTransId="{0EE50EA8-837C-4792-989B-2146562E862C}"/>
    <dgm:cxn modelId="{DB5BAC6F-B82F-43D9-9DB6-4BDE533DBCC1}" srcId="{561D61FE-575E-4ECE-9C2C-3639B8BCB1B0}" destId="{9990650F-5367-45DE-8221-49F747E81DDB}" srcOrd="1" destOrd="0" parTransId="{F17A1F76-DF96-430A-941F-4C62DF4BBAAE}" sibTransId="{38324C84-7C81-4DEB-85E3-CB1899F576DD}"/>
    <dgm:cxn modelId="{2AAC999F-9EEE-4A99-BD90-F27494689327}" type="presOf" srcId="{9990650F-5367-45DE-8221-49F747E81DDB}" destId="{605108B6-88D2-4DE4-B64E-FDCFC992AF22}" srcOrd="0" destOrd="0" presId="urn:microsoft.com/office/officeart/2005/8/layout/vList2"/>
    <dgm:cxn modelId="{085494C7-FA96-43E7-B4DE-7035FDB500A7}" type="presOf" srcId="{561D61FE-575E-4ECE-9C2C-3639B8BCB1B0}" destId="{2C97C279-5B2A-41AA-AC51-501787C434D1}" srcOrd="0" destOrd="0" presId="urn:microsoft.com/office/officeart/2005/8/layout/vList2"/>
    <dgm:cxn modelId="{B955C4F8-74EC-4589-9B18-76FDE666FCB5}" type="presOf" srcId="{4A569DD6-21CB-41C8-8F69-6399EFE61235}" destId="{028D8F18-EB60-401E-B1D8-029569F6730C}" srcOrd="0" destOrd="0" presId="urn:microsoft.com/office/officeart/2005/8/layout/vList2"/>
    <dgm:cxn modelId="{82EB4AFF-B63C-402B-9961-69387198602A}" type="presOf" srcId="{44F1ACC5-829B-483F-80BC-665863184BD7}" destId="{993FD6C6-B823-4FE6-98D4-2D81327CE787}" srcOrd="0" destOrd="0" presId="urn:microsoft.com/office/officeart/2005/8/layout/vList2"/>
    <dgm:cxn modelId="{3BC04F27-A7AF-4E55-B96C-CB100CFDDC7E}" type="presParOf" srcId="{2C97C279-5B2A-41AA-AC51-501787C434D1}" destId="{993FD6C6-B823-4FE6-98D4-2D81327CE787}" srcOrd="0" destOrd="0" presId="urn:microsoft.com/office/officeart/2005/8/layout/vList2"/>
    <dgm:cxn modelId="{3F65ABB4-D5B3-4956-9340-60124C6898E7}" type="presParOf" srcId="{2C97C279-5B2A-41AA-AC51-501787C434D1}" destId="{369CD2AD-0212-460A-B030-06FED578A681}" srcOrd="1" destOrd="0" presId="urn:microsoft.com/office/officeart/2005/8/layout/vList2"/>
    <dgm:cxn modelId="{1133438F-5BEA-498D-8B13-F62ADF39A9E3}" type="presParOf" srcId="{2C97C279-5B2A-41AA-AC51-501787C434D1}" destId="{605108B6-88D2-4DE4-B64E-FDCFC992AF22}" srcOrd="2" destOrd="0" presId="urn:microsoft.com/office/officeart/2005/8/layout/vList2"/>
    <dgm:cxn modelId="{BD010FE6-08C2-4D5B-9F19-DE8BC6577023}" type="presParOf" srcId="{2C97C279-5B2A-41AA-AC51-501787C434D1}" destId="{D740584D-1A4D-4C82-9503-C7D991CD0CD0}" srcOrd="3" destOrd="0" presId="urn:microsoft.com/office/officeart/2005/8/layout/vList2"/>
    <dgm:cxn modelId="{AFB86EBD-9A51-4EDF-9334-CA1E7197AB8D}" type="presParOf" srcId="{2C97C279-5B2A-41AA-AC51-501787C434D1}" destId="{028D8F18-EB60-401E-B1D8-029569F673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C59DE-67B7-4E05-A7B1-6F8805E0389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971A82-0291-4C17-9B21-FB36A5F7CA33}">
      <dgm:prSet/>
      <dgm:spPr/>
      <dgm:t>
        <a:bodyPr/>
        <a:lstStyle/>
        <a:p>
          <a:r>
            <a:rPr lang="en-US"/>
            <a:t>It represents the page so that programs can change the document structure, style, and content. </a:t>
          </a:r>
          <a:br>
            <a:rPr lang="en-US"/>
          </a:br>
          <a:endParaRPr lang="en-US"/>
        </a:p>
      </dgm:t>
    </dgm:pt>
    <dgm:pt modelId="{40E9A2B3-009B-4896-A451-2B5A68820A92}" type="parTrans" cxnId="{56310CF5-836A-4C31-98E2-292CA090CDCB}">
      <dgm:prSet/>
      <dgm:spPr/>
      <dgm:t>
        <a:bodyPr/>
        <a:lstStyle/>
        <a:p>
          <a:endParaRPr lang="en-US" sz="2400"/>
        </a:p>
      </dgm:t>
    </dgm:pt>
    <dgm:pt modelId="{D78FA2C7-0E93-49D7-B310-FC647CCA6ACC}" type="sibTrans" cxnId="{56310CF5-836A-4C31-98E2-292CA090CDCB}">
      <dgm:prSet/>
      <dgm:spPr/>
      <dgm:t>
        <a:bodyPr/>
        <a:lstStyle/>
        <a:p>
          <a:endParaRPr lang="en-US"/>
        </a:p>
      </dgm:t>
    </dgm:pt>
    <dgm:pt modelId="{5FC1D5B8-2086-4EB8-BE2D-96CD963908C8}">
      <dgm:prSet/>
      <dgm:spPr/>
      <dgm:t>
        <a:bodyPr/>
        <a:lstStyle/>
        <a:p>
          <a:r>
            <a:rPr lang="en-US"/>
            <a:t>The DOM represents the document as nodes and objects. That way, programming languages (JS) can connect to the page (access it) and change all the elements of an HTML document.</a:t>
          </a:r>
        </a:p>
      </dgm:t>
    </dgm:pt>
    <dgm:pt modelId="{DFDD905A-3D80-4790-9E42-07C9213D921F}" type="parTrans" cxnId="{DED0F06F-7E2C-4F21-B805-C75C5AA4C9BD}">
      <dgm:prSet/>
      <dgm:spPr/>
      <dgm:t>
        <a:bodyPr/>
        <a:lstStyle/>
        <a:p>
          <a:endParaRPr lang="en-US" sz="2400"/>
        </a:p>
      </dgm:t>
    </dgm:pt>
    <dgm:pt modelId="{F5826C2E-B06A-4F7F-BA87-F2A5AC5F6966}" type="sibTrans" cxnId="{DED0F06F-7E2C-4F21-B805-C75C5AA4C9BD}">
      <dgm:prSet/>
      <dgm:spPr/>
      <dgm:t>
        <a:bodyPr/>
        <a:lstStyle/>
        <a:p>
          <a:endParaRPr lang="en-US"/>
        </a:p>
      </dgm:t>
    </dgm:pt>
    <dgm:pt modelId="{699BB404-8AE0-4DAD-A48F-BC767461D94D}" type="pres">
      <dgm:prSet presAssocID="{489C59DE-67B7-4E05-A7B1-6F8805E03895}" presName="Name0" presStyleCnt="0">
        <dgm:presLayoutVars>
          <dgm:dir/>
          <dgm:animLvl val="lvl"/>
          <dgm:resizeHandles val="exact"/>
        </dgm:presLayoutVars>
      </dgm:prSet>
      <dgm:spPr/>
    </dgm:pt>
    <dgm:pt modelId="{F3B72BDC-E423-442E-8472-28C229FD219E}" type="pres">
      <dgm:prSet presAssocID="{5FC1D5B8-2086-4EB8-BE2D-96CD963908C8}" presName="boxAndChildren" presStyleCnt="0"/>
      <dgm:spPr/>
    </dgm:pt>
    <dgm:pt modelId="{8AA2269B-43B4-4835-B020-C9B2A0128C13}" type="pres">
      <dgm:prSet presAssocID="{5FC1D5B8-2086-4EB8-BE2D-96CD963908C8}" presName="parentTextBox" presStyleLbl="node1" presStyleIdx="0" presStyleCnt="2"/>
      <dgm:spPr/>
    </dgm:pt>
    <dgm:pt modelId="{2B42CA7E-4320-4744-A57B-925C30B584EF}" type="pres">
      <dgm:prSet presAssocID="{D78FA2C7-0E93-49D7-B310-FC647CCA6ACC}" presName="sp" presStyleCnt="0"/>
      <dgm:spPr/>
    </dgm:pt>
    <dgm:pt modelId="{09FDCC40-5729-4BA3-BBD7-900CA80F2DEF}" type="pres">
      <dgm:prSet presAssocID="{A5971A82-0291-4C17-9B21-FB36A5F7CA33}" presName="arrowAndChildren" presStyleCnt="0"/>
      <dgm:spPr/>
    </dgm:pt>
    <dgm:pt modelId="{D7541653-4F04-4C85-99EF-59F1C27B7DDB}" type="pres">
      <dgm:prSet presAssocID="{A5971A82-0291-4C17-9B21-FB36A5F7CA33}" presName="parentTextArrow" presStyleLbl="node1" presStyleIdx="1" presStyleCnt="2"/>
      <dgm:spPr/>
    </dgm:pt>
  </dgm:ptLst>
  <dgm:cxnLst>
    <dgm:cxn modelId="{30B00A4B-A074-4D29-BC50-F27BAC46AC0D}" type="presOf" srcId="{A5971A82-0291-4C17-9B21-FB36A5F7CA33}" destId="{D7541653-4F04-4C85-99EF-59F1C27B7DDB}" srcOrd="0" destOrd="0" presId="urn:microsoft.com/office/officeart/2005/8/layout/process4"/>
    <dgm:cxn modelId="{DED0F06F-7E2C-4F21-B805-C75C5AA4C9BD}" srcId="{489C59DE-67B7-4E05-A7B1-6F8805E03895}" destId="{5FC1D5B8-2086-4EB8-BE2D-96CD963908C8}" srcOrd="1" destOrd="0" parTransId="{DFDD905A-3D80-4790-9E42-07C9213D921F}" sibTransId="{F5826C2E-B06A-4F7F-BA87-F2A5AC5F6966}"/>
    <dgm:cxn modelId="{F899B285-6832-4C7C-BF93-6AE8CA47E18E}" type="presOf" srcId="{489C59DE-67B7-4E05-A7B1-6F8805E03895}" destId="{699BB404-8AE0-4DAD-A48F-BC767461D94D}" srcOrd="0" destOrd="0" presId="urn:microsoft.com/office/officeart/2005/8/layout/process4"/>
    <dgm:cxn modelId="{DD4FD6D0-1628-448B-90AA-38950A7E25AD}" type="presOf" srcId="{5FC1D5B8-2086-4EB8-BE2D-96CD963908C8}" destId="{8AA2269B-43B4-4835-B020-C9B2A0128C13}" srcOrd="0" destOrd="0" presId="urn:microsoft.com/office/officeart/2005/8/layout/process4"/>
    <dgm:cxn modelId="{56310CF5-836A-4C31-98E2-292CA090CDCB}" srcId="{489C59DE-67B7-4E05-A7B1-6F8805E03895}" destId="{A5971A82-0291-4C17-9B21-FB36A5F7CA33}" srcOrd="0" destOrd="0" parTransId="{40E9A2B3-009B-4896-A451-2B5A68820A92}" sibTransId="{D78FA2C7-0E93-49D7-B310-FC647CCA6ACC}"/>
    <dgm:cxn modelId="{71998592-6615-4430-A704-13CA2B8F6904}" type="presParOf" srcId="{699BB404-8AE0-4DAD-A48F-BC767461D94D}" destId="{F3B72BDC-E423-442E-8472-28C229FD219E}" srcOrd="0" destOrd="0" presId="urn:microsoft.com/office/officeart/2005/8/layout/process4"/>
    <dgm:cxn modelId="{7D2DA438-B612-4AC2-B5D8-84E4E68D901F}" type="presParOf" srcId="{F3B72BDC-E423-442E-8472-28C229FD219E}" destId="{8AA2269B-43B4-4835-B020-C9B2A0128C13}" srcOrd="0" destOrd="0" presId="urn:microsoft.com/office/officeart/2005/8/layout/process4"/>
    <dgm:cxn modelId="{0A8C4CF3-55D4-4E63-9FF4-592D88BA3978}" type="presParOf" srcId="{699BB404-8AE0-4DAD-A48F-BC767461D94D}" destId="{2B42CA7E-4320-4744-A57B-925C30B584EF}" srcOrd="1" destOrd="0" presId="urn:microsoft.com/office/officeart/2005/8/layout/process4"/>
    <dgm:cxn modelId="{5323DAEB-7322-4F6B-8806-9E95E3CC2778}" type="presParOf" srcId="{699BB404-8AE0-4DAD-A48F-BC767461D94D}" destId="{09FDCC40-5729-4BA3-BBD7-900CA80F2DEF}" srcOrd="2" destOrd="0" presId="urn:microsoft.com/office/officeart/2005/8/layout/process4"/>
    <dgm:cxn modelId="{78060583-B7A3-4F20-8F3B-84021B16E812}" type="presParOf" srcId="{09FDCC40-5729-4BA3-BBD7-900CA80F2DEF}" destId="{D7541653-4F04-4C85-99EF-59F1C27B7D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2C3AD0-F0B8-4352-8823-77E50CB10A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17D2F0F-E056-4DD5-BF87-5C3D83E998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Variables</a:t>
          </a:r>
        </a:p>
      </dgm:t>
    </dgm:pt>
    <dgm:pt modelId="{064DCFDA-0BEC-4370-BC69-9E502A14CC1C}" type="parTrans" cxnId="{5B0BEA56-DEEB-4B7D-AEF2-33F4F105402C}">
      <dgm:prSet/>
      <dgm:spPr/>
      <dgm:t>
        <a:bodyPr/>
        <a:lstStyle/>
        <a:p>
          <a:endParaRPr lang="en-US" sz="2400"/>
        </a:p>
      </dgm:t>
    </dgm:pt>
    <dgm:pt modelId="{237A0E25-5B1E-4B75-9DB5-CCD25437598F}" type="sibTrans" cxnId="{5B0BEA56-DEEB-4B7D-AEF2-33F4F105402C}">
      <dgm:prSet/>
      <dgm:spPr/>
      <dgm:t>
        <a:bodyPr/>
        <a:lstStyle/>
        <a:p>
          <a:endParaRPr lang="en-US" sz="2400"/>
        </a:p>
      </dgm:t>
    </dgm:pt>
    <dgm:pt modelId="{F15F983A-7D79-45D7-A461-632737BA45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Constants</a:t>
          </a:r>
        </a:p>
      </dgm:t>
    </dgm:pt>
    <dgm:pt modelId="{A7DDF8CC-2ED7-498D-BB78-CE20D4B6B753}" type="parTrans" cxnId="{97B7F7AD-EE06-4BB2-A298-241A9C89AAB0}">
      <dgm:prSet/>
      <dgm:spPr/>
      <dgm:t>
        <a:bodyPr/>
        <a:lstStyle/>
        <a:p>
          <a:endParaRPr lang="en-US" sz="2400"/>
        </a:p>
      </dgm:t>
    </dgm:pt>
    <dgm:pt modelId="{A3FE274A-D6EF-4BAD-88F4-60828814B785}" type="sibTrans" cxnId="{97B7F7AD-EE06-4BB2-A298-241A9C89AAB0}">
      <dgm:prSet/>
      <dgm:spPr/>
      <dgm:t>
        <a:bodyPr/>
        <a:lstStyle/>
        <a:p>
          <a:endParaRPr lang="en-US" sz="2400"/>
        </a:p>
      </dgm:t>
    </dgm:pt>
    <dgm:pt modelId="{ABB50C9E-0CEA-41F2-AFCD-DDD8F07863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Functions</a:t>
          </a:r>
        </a:p>
      </dgm:t>
    </dgm:pt>
    <dgm:pt modelId="{6432717E-6F5B-4F86-977B-FCE651321BCD}" type="parTrans" cxnId="{BA323031-9935-4E23-BEBC-20ECEFE2A9F0}">
      <dgm:prSet/>
      <dgm:spPr/>
      <dgm:t>
        <a:bodyPr/>
        <a:lstStyle/>
        <a:p>
          <a:endParaRPr lang="en-US" sz="2400"/>
        </a:p>
      </dgm:t>
    </dgm:pt>
    <dgm:pt modelId="{733621B9-DB6B-4D04-A36B-95E0E7BD310C}" type="sibTrans" cxnId="{BA323031-9935-4E23-BEBC-20ECEFE2A9F0}">
      <dgm:prSet/>
      <dgm:spPr/>
      <dgm:t>
        <a:bodyPr/>
        <a:lstStyle/>
        <a:p>
          <a:endParaRPr lang="en-US" sz="2400"/>
        </a:p>
      </dgm:t>
    </dgm:pt>
    <dgm:pt modelId="{80E9AC99-900D-4BF4-8FCA-97A97830605C}" type="pres">
      <dgm:prSet presAssocID="{552C3AD0-F0B8-4352-8823-77E50CB10A82}" presName="root" presStyleCnt="0">
        <dgm:presLayoutVars>
          <dgm:dir/>
          <dgm:resizeHandles val="exact"/>
        </dgm:presLayoutVars>
      </dgm:prSet>
      <dgm:spPr/>
    </dgm:pt>
    <dgm:pt modelId="{642AB5FB-4363-4F24-810D-BF230C7833B1}" type="pres">
      <dgm:prSet presAssocID="{917D2F0F-E056-4DD5-BF87-5C3D83E99871}" presName="compNode" presStyleCnt="0"/>
      <dgm:spPr/>
    </dgm:pt>
    <dgm:pt modelId="{CB30B3F8-5608-4604-948A-0ACB186BD892}" type="pres">
      <dgm:prSet presAssocID="{917D2F0F-E056-4DD5-BF87-5C3D83E998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195A4AAC-E0D2-47E9-BDE0-3343FDB648EF}" type="pres">
      <dgm:prSet presAssocID="{917D2F0F-E056-4DD5-BF87-5C3D83E99871}" presName="spaceRect" presStyleCnt="0"/>
      <dgm:spPr/>
    </dgm:pt>
    <dgm:pt modelId="{311CC9EC-8802-4133-BC84-D3DA5AE71BE5}" type="pres">
      <dgm:prSet presAssocID="{917D2F0F-E056-4DD5-BF87-5C3D83E99871}" presName="textRect" presStyleLbl="revTx" presStyleIdx="0" presStyleCnt="3">
        <dgm:presLayoutVars>
          <dgm:chMax val="1"/>
          <dgm:chPref val="1"/>
        </dgm:presLayoutVars>
      </dgm:prSet>
      <dgm:spPr/>
    </dgm:pt>
    <dgm:pt modelId="{AC807066-7CD9-4832-BE81-FDCD2E11C151}" type="pres">
      <dgm:prSet presAssocID="{237A0E25-5B1E-4B75-9DB5-CCD25437598F}" presName="sibTrans" presStyleCnt="0"/>
      <dgm:spPr/>
    </dgm:pt>
    <dgm:pt modelId="{EB1592D2-EF88-4C23-902F-5B96F9813311}" type="pres">
      <dgm:prSet presAssocID="{F15F983A-7D79-45D7-A461-632737BA4570}" presName="compNode" presStyleCnt="0"/>
      <dgm:spPr/>
    </dgm:pt>
    <dgm:pt modelId="{B0A32F99-C02F-46ED-B03C-2511E64ED7BE}" type="pres">
      <dgm:prSet presAssocID="{F15F983A-7D79-45D7-A461-632737BA45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60BB631-BECA-4ADD-A019-C27F8B0D48CC}" type="pres">
      <dgm:prSet presAssocID="{F15F983A-7D79-45D7-A461-632737BA4570}" presName="spaceRect" presStyleCnt="0"/>
      <dgm:spPr/>
    </dgm:pt>
    <dgm:pt modelId="{E24CCD41-8570-4B8C-9FF9-F852932A2F8A}" type="pres">
      <dgm:prSet presAssocID="{F15F983A-7D79-45D7-A461-632737BA4570}" presName="textRect" presStyleLbl="revTx" presStyleIdx="1" presStyleCnt="3">
        <dgm:presLayoutVars>
          <dgm:chMax val="1"/>
          <dgm:chPref val="1"/>
        </dgm:presLayoutVars>
      </dgm:prSet>
      <dgm:spPr/>
    </dgm:pt>
    <dgm:pt modelId="{66C70E41-EE16-4F38-AE48-D202C781EDB2}" type="pres">
      <dgm:prSet presAssocID="{A3FE274A-D6EF-4BAD-88F4-60828814B785}" presName="sibTrans" presStyleCnt="0"/>
      <dgm:spPr/>
    </dgm:pt>
    <dgm:pt modelId="{8385BBAF-776B-43EA-9CBC-F360DEC50EE2}" type="pres">
      <dgm:prSet presAssocID="{ABB50C9E-0CEA-41F2-AFCD-DDD8F07863BC}" presName="compNode" presStyleCnt="0"/>
      <dgm:spPr/>
    </dgm:pt>
    <dgm:pt modelId="{82C89190-4EE0-4E44-92DA-A13C1FC6FCC7}" type="pres">
      <dgm:prSet presAssocID="{ABB50C9E-0CEA-41F2-AFCD-DDD8F07863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CFCD0F-F9AE-4D95-94CC-B590CBA89C21}" type="pres">
      <dgm:prSet presAssocID="{ABB50C9E-0CEA-41F2-AFCD-DDD8F07863BC}" presName="spaceRect" presStyleCnt="0"/>
      <dgm:spPr/>
    </dgm:pt>
    <dgm:pt modelId="{D8729243-C980-4FD0-91EB-5E8409FD10F1}" type="pres">
      <dgm:prSet presAssocID="{ABB50C9E-0CEA-41F2-AFCD-DDD8F07863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323031-9935-4E23-BEBC-20ECEFE2A9F0}" srcId="{552C3AD0-F0B8-4352-8823-77E50CB10A82}" destId="{ABB50C9E-0CEA-41F2-AFCD-DDD8F07863BC}" srcOrd="2" destOrd="0" parTransId="{6432717E-6F5B-4F86-977B-FCE651321BCD}" sibTransId="{733621B9-DB6B-4D04-A36B-95E0E7BD310C}"/>
    <dgm:cxn modelId="{5B0BEA56-DEEB-4B7D-AEF2-33F4F105402C}" srcId="{552C3AD0-F0B8-4352-8823-77E50CB10A82}" destId="{917D2F0F-E056-4DD5-BF87-5C3D83E99871}" srcOrd="0" destOrd="0" parTransId="{064DCFDA-0BEC-4370-BC69-9E502A14CC1C}" sibTransId="{237A0E25-5B1E-4B75-9DB5-CCD25437598F}"/>
    <dgm:cxn modelId="{81410693-A010-4540-AB58-D0D545D6B764}" type="presOf" srcId="{F15F983A-7D79-45D7-A461-632737BA4570}" destId="{E24CCD41-8570-4B8C-9FF9-F852932A2F8A}" srcOrd="0" destOrd="0" presId="urn:microsoft.com/office/officeart/2018/2/layout/IconLabelList"/>
    <dgm:cxn modelId="{59A75AA9-FBF2-43BA-8EF1-86C2E4F65711}" type="presOf" srcId="{ABB50C9E-0CEA-41F2-AFCD-DDD8F07863BC}" destId="{D8729243-C980-4FD0-91EB-5E8409FD10F1}" srcOrd="0" destOrd="0" presId="urn:microsoft.com/office/officeart/2018/2/layout/IconLabelList"/>
    <dgm:cxn modelId="{97B7F7AD-EE06-4BB2-A298-241A9C89AAB0}" srcId="{552C3AD0-F0B8-4352-8823-77E50CB10A82}" destId="{F15F983A-7D79-45D7-A461-632737BA4570}" srcOrd="1" destOrd="0" parTransId="{A7DDF8CC-2ED7-498D-BB78-CE20D4B6B753}" sibTransId="{A3FE274A-D6EF-4BAD-88F4-60828814B785}"/>
    <dgm:cxn modelId="{F2B47ACE-08D4-4EA3-B25F-CCA4D771B6AA}" type="presOf" srcId="{917D2F0F-E056-4DD5-BF87-5C3D83E99871}" destId="{311CC9EC-8802-4133-BC84-D3DA5AE71BE5}" srcOrd="0" destOrd="0" presId="urn:microsoft.com/office/officeart/2018/2/layout/IconLabelList"/>
    <dgm:cxn modelId="{DBE3EBDA-0A17-4292-9800-DBE38DD24637}" type="presOf" srcId="{552C3AD0-F0B8-4352-8823-77E50CB10A82}" destId="{80E9AC99-900D-4BF4-8FCA-97A97830605C}" srcOrd="0" destOrd="0" presId="urn:microsoft.com/office/officeart/2018/2/layout/IconLabelList"/>
    <dgm:cxn modelId="{582294F4-E153-4958-966B-571DA681D017}" type="presParOf" srcId="{80E9AC99-900D-4BF4-8FCA-97A97830605C}" destId="{642AB5FB-4363-4F24-810D-BF230C7833B1}" srcOrd="0" destOrd="0" presId="urn:microsoft.com/office/officeart/2018/2/layout/IconLabelList"/>
    <dgm:cxn modelId="{7407AED4-BC9D-4BD0-AECE-085D0020171F}" type="presParOf" srcId="{642AB5FB-4363-4F24-810D-BF230C7833B1}" destId="{CB30B3F8-5608-4604-948A-0ACB186BD892}" srcOrd="0" destOrd="0" presId="urn:microsoft.com/office/officeart/2018/2/layout/IconLabelList"/>
    <dgm:cxn modelId="{B34FD7DB-7B9C-4AB2-9295-B775C87A91C2}" type="presParOf" srcId="{642AB5FB-4363-4F24-810D-BF230C7833B1}" destId="{195A4AAC-E0D2-47E9-BDE0-3343FDB648EF}" srcOrd="1" destOrd="0" presId="urn:microsoft.com/office/officeart/2018/2/layout/IconLabelList"/>
    <dgm:cxn modelId="{235E91A7-A83B-4A11-A4DA-7F63200EFE2A}" type="presParOf" srcId="{642AB5FB-4363-4F24-810D-BF230C7833B1}" destId="{311CC9EC-8802-4133-BC84-D3DA5AE71BE5}" srcOrd="2" destOrd="0" presId="urn:microsoft.com/office/officeart/2018/2/layout/IconLabelList"/>
    <dgm:cxn modelId="{402E9B58-49C0-4F07-B6CD-CD6CCD5ABBE4}" type="presParOf" srcId="{80E9AC99-900D-4BF4-8FCA-97A97830605C}" destId="{AC807066-7CD9-4832-BE81-FDCD2E11C151}" srcOrd="1" destOrd="0" presId="urn:microsoft.com/office/officeart/2018/2/layout/IconLabelList"/>
    <dgm:cxn modelId="{BB1281E2-9E4C-480B-8E96-EA4C4C03758A}" type="presParOf" srcId="{80E9AC99-900D-4BF4-8FCA-97A97830605C}" destId="{EB1592D2-EF88-4C23-902F-5B96F9813311}" srcOrd="2" destOrd="0" presId="urn:microsoft.com/office/officeart/2018/2/layout/IconLabelList"/>
    <dgm:cxn modelId="{1EF8DBDB-CFF5-40E5-A314-926E54C54318}" type="presParOf" srcId="{EB1592D2-EF88-4C23-902F-5B96F9813311}" destId="{B0A32F99-C02F-46ED-B03C-2511E64ED7BE}" srcOrd="0" destOrd="0" presId="urn:microsoft.com/office/officeart/2018/2/layout/IconLabelList"/>
    <dgm:cxn modelId="{DE185E60-6A59-497F-9E16-A495CDFB5440}" type="presParOf" srcId="{EB1592D2-EF88-4C23-902F-5B96F9813311}" destId="{960BB631-BECA-4ADD-A019-C27F8B0D48CC}" srcOrd="1" destOrd="0" presId="urn:microsoft.com/office/officeart/2018/2/layout/IconLabelList"/>
    <dgm:cxn modelId="{5DFAF1D7-539C-467A-9B69-B3D70E3CCAAD}" type="presParOf" srcId="{EB1592D2-EF88-4C23-902F-5B96F9813311}" destId="{E24CCD41-8570-4B8C-9FF9-F852932A2F8A}" srcOrd="2" destOrd="0" presId="urn:microsoft.com/office/officeart/2018/2/layout/IconLabelList"/>
    <dgm:cxn modelId="{C8ED5B34-738B-4A5C-B1DF-6F98A2CF43FC}" type="presParOf" srcId="{80E9AC99-900D-4BF4-8FCA-97A97830605C}" destId="{66C70E41-EE16-4F38-AE48-D202C781EDB2}" srcOrd="3" destOrd="0" presId="urn:microsoft.com/office/officeart/2018/2/layout/IconLabelList"/>
    <dgm:cxn modelId="{5979AE99-2F55-4F85-BD5B-08373AC7A903}" type="presParOf" srcId="{80E9AC99-900D-4BF4-8FCA-97A97830605C}" destId="{8385BBAF-776B-43EA-9CBC-F360DEC50EE2}" srcOrd="4" destOrd="0" presId="urn:microsoft.com/office/officeart/2018/2/layout/IconLabelList"/>
    <dgm:cxn modelId="{39A87A2C-F84E-4E9F-BAFB-42E66BDFEEF9}" type="presParOf" srcId="{8385BBAF-776B-43EA-9CBC-F360DEC50EE2}" destId="{82C89190-4EE0-4E44-92DA-A13C1FC6FCC7}" srcOrd="0" destOrd="0" presId="urn:microsoft.com/office/officeart/2018/2/layout/IconLabelList"/>
    <dgm:cxn modelId="{12BABE3A-DF0A-4FFC-AC11-2687A015023B}" type="presParOf" srcId="{8385BBAF-776B-43EA-9CBC-F360DEC50EE2}" destId="{B2CFCD0F-F9AE-4D95-94CC-B590CBA89C21}" srcOrd="1" destOrd="0" presId="urn:microsoft.com/office/officeart/2018/2/layout/IconLabelList"/>
    <dgm:cxn modelId="{A34788FA-EFA7-47A3-955E-8BFA36384639}" type="presParOf" srcId="{8385BBAF-776B-43EA-9CBC-F360DEC50EE2}" destId="{D8729243-C980-4FD0-91EB-5E8409FD10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402868-2BA2-4199-896B-FF4BF4FAC1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7ADA50-6517-4B92-B99A-2EC083C8A65E}">
      <dgm:prSet/>
      <dgm:spPr/>
      <dgm:t>
        <a:bodyPr/>
        <a:lstStyle/>
        <a:p>
          <a:r>
            <a:rPr lang="en-US" b="0" i="0" dirty="0"/>
            <a:t>Variables are used whenever there’s a need to store a piece of data. A variable contains data that can be used in the program elsewhere. </a:t>
          </a:r>
        </a:p>
      </dgm:t>
    </dgm:pt>
    <dgm:pt modelId="{F27AC9A8-E59A-4C68-9C33-71D555DCDA42}" type="parTrans" cxnId="{76062181-75C4-4FBE-B2FB-F6CA1AE772D8}">
      <dgm:prSet/>
      <dgm:spPr/>
      <dgm:t>
        <a:bodyPr/>
        <a:lstStyle/>
        <a:p>
          <a:endParaRPr lang="en-US"/>
        </a:p>
      </dgm:t>
    </dgm:pt>
    <dgm:pt modelId="{D414E32E-937B-4400-9A81-45A3ECA6C7BE}" type="sibTrans" cxnId="{76062181-75C4-4FBE-B2FB-F6CA1AE772D8}">
      <dgm:prSet/>
      <dgm:spPr/>
      <dgm:t>
        <a:bodyPr/>
        <a:lstStyle/>
        <a:p>
          <a:endParaRPr lang="en-US"/>
        </a:p>
      </dgm:t>
    </dgm:pt>
    <dgm:pt modelId="{47E81345-111A-4ECC-A598-BE939E1ADA87}">
      <dgm:prSet/>
      <dgm:spPr/>
      <dgm:t>
        <a:bodyPr/>
        <a:lstStyle/>
        <a:p>
          <a:r>
            <a:rPr lang="en-US" b="0" i="0" dirty="0"/>
            <a:t>Using variables also ensures code re-usability since it can be used to replace the same value in multiple places.</a:t>
          </a:r>
          <a:endParaRPr lang="en-US" dirty="0"/>
        </a:p>
      </dgm:t>
    </dgm:pt>
    <dgm:pt modelId="{0D62A89E-016F-4979-BEF1-3E8E67846481}" type="parTrans" cxnId="{671CC7E6-EFE7-471F-958D-753299D7A880}">
      <dgm:prSet/>
      <dgm:spPr/>
      <dgm:t>
        <a:bodyPr/>
        <a:lstStyle/>
        <a:p>
          <a:endParaRPr lang="en-US"/>
        </a:p>
      </dgm:t>
    </dgm:pt>
    <dgm:pt modelId="{D49B5AA5-EC8F-408A-90F5-9AF06888D6BE}" type="sibTrans" cxnId="{671CC7E6-EFE7-471F-958D-753299D7A880}">
      <dgm:prSet/>
      <dgm:spPr/>
      <dgm:t>
        <a:bodyPr/>
        <a:lstStyle/>
        <a:p>
          <a:endParaRPr lang="en-US"/>
        </a:p>
      </dgm:t>
    </dgm:pt>
    <dgm:pt modelId="{A2F958F6-5AC0-4DC7-97F3-7A720530D3A3}">
      <dgm:prSet/>
      <dgm:spPr/>
      <dgm:t>
        <a:bodyPr/>
        <a:lstStyle/>
        <a:p>
          <a:endParaRPr lang="en-US" dirty="0"/>
        </a:p>
      </dgm:t>
    </dgm:pt>
    <dgm:pt modelId="{85412F6E-2CF9-4021-8508-D95DD9A5964C}" type="parTrans" cxnId="{3C693A27-77E4-4C28-8332-A4E7D5A2F602}">
      <dgm:prSet/>
      <dgm:spPr/>
      <dgm:t>
        <a:bodyPr/>
        <a:lstStyle/>
        <a:p>
          <a:endParaRPr lang="en-US"/>
        </a:p>
      </dgm:t>
    </dgm:pt>
    <dgm:pt modelId="{DAD4E151-D91C-4D02-BBF3-B40D2B99F94F}" type="sibTrans" cxnId="{3C693A27-77E4-4C28-8332-A4E7D5A2F602}">
      <dgm:prSet/>
      <dgm:spPr/>
      <dgm:t>
        <a:bodyPr/>
        <a:lstStyle/>
        <a:p>
          <a:endParaRPr lang="en-US"/>
        </a:p>
      </dgm:t>
    </dgm:pt>
    <dgm:pt modelId="{F12E050B-7A76-4CF6-B7E3-48541281BDDE}" type="pres">
      <dgm:prSet presAssocID="{C6402868-2BA2-4199-896B-FF4BF4FAC1CE}" presName="linear" presStyleCnt="0">
        <dgm:presLayoutVars>
          <dgm:animLvl val="lvl"/>
          <dgm:resizeHandles val="exact"/>
        </dgm:presLayoutVars>
      </dgm:prSet>
      <dgm:spPr/>
    </dgm:pt>
    <dgm:pt modelId="{CF3962A5-0592-4C87-AECA-2FCFAC251044}" type="pres">
      <dgm:prSet presAssocID="{8E7ADA50-6517-4B92-B99A-2EC083C8A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DA9786-B49C-4920-98CC-93C9D16E8390}" type="pres">
      <dgm:prSet presAssocID="{D414E32E-937B-4400-9A81-45A3ECA6C7BE}" presName="spacer" presStyleCnt="0"/>
      <dgm:spPr/>
    </dgm:pt>
    <dgm:pt modelId="{3BEC2501-0DB6-48A8-8E75-8ECF2B1DA62F}" type="pres">
      <dgm:prSet presAssocID="{47E81345-111A-4ECC-A598-BE939E1ADA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32294B8-D927-4E0F-A912-A7CB675442D4}" type="pres">
      <dgm:prSet presAssocID="{47E81345-111A-4ECC-A598-BE939E1ADA8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6C4921-6299-4ACB-A0D9-AF45AFE6D6EE}" type="presOf" srcId="{A2F958F6-5AC0-4DC7-97F3-7A720530D3A3}" destId="{A32294B8-D927-4E0F-A912-A7CB675442D4}" srcOrd="0" destOrd="0" presId="urn:microsoft.com/office/officeart/2005/8/layout/vList2"/>
    <dgm:cxn modelId="{3C693A27-77E4-4C28-8332-A4E7D5A2F602}" srcId="{47E81345-111A-4ECC-A598-BE939E1ADA87}" destId="{A2F958F6-5AC0-4DC7-97F3-7A720530D3A3}" srcOrd="0" destOrd="0" parTransId="{85412F6E-2CF9-4021-8508-D95DD9A5964C}" sibTransId="{DAD4E151-D91C-4D02-BBF3-B40D2B99F94F}"/>
    <dgm:cxn modelId="{29502746-8C1E-48AB-9FC8-5A25F4001D43}" type="presOf" srcId="{8E7ADA50-6517-4B92-B99A-2EC083C8A65E}" destId="{CF3962A5-0592-4C87-AECA-2FCFAC251044}" srcOrd="0" destOrd="0" presId="urn:microsoft.com/office/officeart/2005/8/layout/vList2"/>
    <dgm:cxn modelId="{76062181-75C4-4FBE-B2FB-F6CA1AE772D8}" srcId="{C6402868-2BA2-4199-896B-FF4BF4FAC1CE}" destId="{8E7ADA50-6517-4B92-B99A-2EC083C8A65E}" srcOrd="0" destOrd="0" parTransId="{F27AC9A8-E59A-4C68-9C33-71D555DCDA42}" sibTransId="{D414E32E-937B-4400-9A81-45A3ECA6C7BE}"/>
    <dgm:cxn modelId="{36D93ED3-EEDB-4F13-9CE8-A0ECCA065DCC}" type="presOf" srcId="{47E81345-111A-4ECC-A598-BE939E1ADA87}" destId="{3BEC2501-0DB6-48A8-8E75-8ECF2B1DA62F}" srcOrd="0" destOrd="0" presId="urn:microsoft.com/office/officeart/2005/8/layout/vList2"/>
    <dgm:cxn modelId="{DFBE44DF-F62B-4FD5-9795-E42E90F9BC58}" type="presOf" srcId="{C6402868-2BA2-4199-896B-FF4BF4FAC1CE}" destId="{F12E050B-7A76-4CF6-B7E3-48541281BDDE}" srcOrd="0" destOrd="0" presId="urn:microsoft.com/office/officeart/2005/8/layout/vList2"/>
    <dgm:cxn modelId="{671CC7E6-EFE7-471F-958D-753299D7A880}" srcId="{C6402868-2BA2-4199-896B-FF4BF4FAC1CE}" destId="{47E81345-111A-4ECC-A598-BE939E1ADA87}" srcOrd="1" destOrd="0" parTransId="{0D62A89E-016F-4979-BEF1-3E8E67846481}" sibTransId="{D49B5AA5-EC8F-408A-90F5-9AF06888D6BE}"/>
    <dgm:cxn modelId="{19F4057C-AE2F-440F-B467-4DA0D280F833}" type="presParOf" srcId="{F12E050B-7A76-4CF6-B7E3-48541281BDDE}" destId="{CF3962A5-0592-4C87-AECA-2FCFAC251044}" srcOrd="0" destOrd="0" presId="urn:microsoft.com/office/officeart/2005/8/layout/vList2"/>
    <dgm:cxn modelId="{40767EE6-2BEC-4D42-82C2-3F9EE43720A2}" type="presParOf" srcId="{F12E050B-7A76-4CF6-B7E3-48541281BDDE}" destId="{9EDA9786-B49C-4920-98CC-93C9D16E8390}" srcOrd="1" destOrd="0" presId="urn:microsoft.com/office/officeart/2005/8/layout/vList2"/>
    <dgm:cxn modelId="{74708395-2263-4E2D-B1C5-CE457060B1DC}" type="presParOf" srcId="{F12E050B-7A76-4CF6-B7E3-48541281BDDE}" destId="{3BEC2501-0DB6-48A8-8E75-8ECF2B1DA62F}" srcOrd="2" destOrd="0" presId="urn:microsoft.com/office/officeart/2005/8/layout/vList2"/>
    <dgm:cxn modelId="{DB02C487-6179-45B6-B5C0-6E38B0693067}" type="presParOf" srcId="{F12E050B-7A76-4CF6-B7E3-48541281BDDE}" destId="{A32294B8-D927-4E0F-A912-A7CB675442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402868-2BA2-4199-896B-FF4BF4FAC1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7ADA50-6517-4B92-B99A-2EC083C8A65E}">
      <dgm:prSet/>
      <dgm:spPr/>
      <dgm:t>
        <a:bodyPr/>
        <a:lstStyle/>
        <a:p>
          <a:r>
            <a:rPr lang="en-US" b="0" i="0" dirty="0"/>
            <a:t>Strings are any grouping of characters (letters, spaces, numbers, or symbols) surrounded by single quotes ' or double quotes "</a:t>
          </a:r>
        </a:p>
      </dgm:t>
    </dgm:pt>
    <dgm:pt modelId="{F27AC9A8-E59A-4C68-9C33-71D555DCDA42}" type="parTrans" cxnId="{76062181-75C4-4FBE-B2FB-F6CA1AE772D8}">
      <dgm:prSet/>
      <dgm:spPr/>
      <dgm:t>
        <a:bodyPr/>
        <a:lstStyle/>
        <a:p>
          <a:endParaRPr lang="en-US"/>
        </a:p>
      </dgm:t>
    </dgm:pt>
    <dgm:pt modelId="{D414E32E-937B-4400-9A81-45A3ECA6C7BE}" type="sibTrans" cxnId="{76062181-75C4-4FBE-B2FB-F6CA1AE772D8}">
      <dgm:prSet/>
      <dgm:spPr/>
      <dgm:t>
        <a:bodyPr/>
        <a:lstStyle/>
        <a:p>
          <a:endParaRPr lang="en-US"/>
        </a:p>
      </dgm:t>
    </dgm:pt>
    <dgm:pt modelId="{47E81345-111A-4ECC-A598-BE939E1ADA87}">
      <dgm:prSet custT="1"/>
      <dgm:spPr/>
      <dgm:t>
        <a:bodyPr/>
        <a:lstStyle/>
        <a:p>
          <a:r>
            <a:rPr lang="en-US" sz="2800" dirty="0"/>
            <a:t>String interpolation is the process of evaluating string literals containing one or more placeholders (expressions, variables, </a:t>
          </a:r>
          <a:r>
            <a:rPr lang="en-US" sz="2800" dirty="0" err="1"/>
            <a:t>etc</a:t>
          </a:r>
          <a:r>
            <a:rPr lang="en-US" sz="2800" dirty="0"/>
            <a:t>).</a:t>
          </a:r>
        </a:p>
      </dgm:t>
    </dgm:pt>
    <dgm:pt modelId="{0D62A89E-016F-4979-BEF1-3E8E67846481}" type="parTrans" cxnId="{671CC7E6-EFE7-471F-958D-753299D7A880}">
      <dgm:prSet/>
      <dgm:spPr/>
      <dgm:t>
        <a:bodyPr/>
        <a:lstStyle/>
        <a:p>
          <a:endParaRPr lang="en-US"/>
        </a:p>
      </dgm:t>
    </dgm:pt>
    <dgm:pt modelId="{D49B5AA5-EC8F-408A-90F5-9AF06888D6BE}" type="sibTrans" cxnId="{671CC7E6-EFE7-471F-958D-753299D7A880}">
      <dgm:prSet/>
      <dgm:spPr/>
      <dgm:t>
        <a:bodyPr/>
        <a:lstStyle/>
        <a:p>
          <a:endParaRPr lang="en-US"/>
        </a:p>
      </dgm:t>
    </dgm:pt>
    <dgm:pt modelId="{A2F958F6-5AC0-4DC7-97F3-7A720530D3A3}">
      <dgm:prSet/>
      <dgm:spPr/>
      <dgm:t>
        <a:bodyPr/>
        <a:lstStyle/>
        <a:p>
          <a:r>
            <a:rPr lang="en-US" dirty="0"/>
            <a:t>Template literals are strings that allow embedded expressions</a:t>
          </a:r>
          <a:r>
            <a:rPr lang="en-US" b="0" i="0" dirty="0"/>
            <a:t>.</a:t>
          </a:r>
          <a:endParaRPr lang="en-US" dirty="0"/>
        </a:p>
      </dgm:t>
    </dgm:pt>
    <dgm:pt modelId="{85412F6E-2CF9-4021-8508-D95DD9A5964C}" type="parTrans" cxnId="{3C693A27-77E4-4C28-8332-A4E7D5A2F602}">
      <dgm:prSet/>
      <dgm:spPr/>
      <dgm:t>
        <a:bodyPr/>
        <a:lstStyle/>
        <a:p>
          <a:endParaRPr lang="en-US"/>
        </a:p>
      </dgm:t>
    </dgm:pt>
    <dgm:pt modelId="{DAD4E151-D91C-4D02-BBF3-B40D2B99F94F}" type="sibTrans" cxnId="{3C693A27-77E4-4C28-8332-A4E7D5A2F602}">
      <dgm:prSet/>
      <dgm:spPr/>
      <dgm:t>
        <a:bodyPr/>
        <a:lstStyle/>
        <a:p>
          <a:endParaRPr lang="en-US"/>
        </a:p>
      </dgm:t>
    </dgm:pt>
    <dgm:pt modelId="{F12E050B-7A76-4CF6-B7E3-48541281BDDE}" type="pres">
      <dgm:prSet presAssocID="{C6402868-2BA2-4199-896B-FF4BF4FAC1CE}" presName="linear" presStyleCnt="0">
        <dgm:presLayoutVars>
          <dgm:animLvl val="lvl"/>
          <dgm:resizeHandles val="exact"/>
        </dgm:presLayoutVars>
      </dgm:prSet>
      <dgm:spPr/>
    </dgm:pt>
    <dgm:pt modelId="{CF3962A5-0592-4C87-AECA-2FCFAC251044}" type="pres">
      <dgm:prSet presAssocID="{8E7ADA50-6517-4B92-B99A-2EC083C8A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DA9786-B49C-4920-98CC-93C9D16E8390}" type="pres">
      <dgm:prSet presAssocID="{D414E32E-937B-4400-9A81-45A3ECA6C7BE}" presName="spacer" presStyleCnt="0"/>
      <dgm:spPr/>
    </dgm:pt>
    <dgm:pt modelId="{3BEC2501-0DB6-48A8-8E75-8ECF2B1DA62F}" type="pres">
      <dgm:prSet presAssocID="{47E81345-111A-4ECC-A598-BE939E1ADA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CBED3F-92D8-4005-B39C-14392FD528E7}" type="pres">
      <dgm:prSet presAssocID="{47E81345-111A-4ECC-A598-BE939E1ADA8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C693A27-77E4-4C28-8332-A4E7D5A2F602}" srcId="{47E81345-111A-4ECC-A598-BE939E1ADA87}" destId="{A2F958F6-5AC0-4DC7-97F3-7A720530D3A3}" srcOrd="0" destOrd="0" parTransId="{85412F6E-2CF9-4021-8508-D95DD9A5964C}" sibTransId="{DAD4E151-D91C-4D02-BBF3-B40D2B99F94F}"/>
    <dgm:cxn modelId="{29502746-8C1E-48AB-9FC8-5A25F4001D43}" type="presOf" srcId="{8E7ADA50-6517-4B92-B99A-2EC083C8A65E}" destId="{CF3962A5-0592-4C87-AECA-2FCFAC251044}" srcOrd="0" destOrd="0" presId="urn:microsoft.com/office/officeart/2005/8/layout/vList2"/>
    <dgm:cxn modelId="{76062181-75C4-4FBE-B2FB-F6CA1AE772D8}" srcId="{C6402868-2BA2-4199-896B-FF4BF4FAC1CE}" destId="{8E7ADA50-6517-4B92-B99A-2EC083C8A65E}" srcOrd="0" destOrd="0" parTransId="{F27AC9A8-E59A-4C68-9C33-71D555DCDA42}" sibTransId="{D414E32E-937B-4400-9A81-45A3ECA6C7BE}"/>
    <dgm:cxn modelId="{ACDCC0AD-130D-4EFD-B9DF-A1C48DCEC321}" type="presOf" srcId="{A2F958F6-5AC0-4DC7-97F3-7A720530D3A3}" destId="{8FCBED3F-92D8-4005-B39C-14392FD528E7}" srcOrd="0" destOrd="0" presId="urn:microsoft.com/office/officeart/2005/8/layout/vList2"/>
    <dgm:cxn modelId="{36D93ED3-EEDB-4F13-9CE8-A0ECCA065DCC}" type="presOf" srcId="{47E81345-111A-4ECC-A598-BE939E1ADA87}" destId="{3BEC2501-0DB6-48A8-8E75-8ECF2B1DA62F}" srcOrd="0" destOrd="0" presId="urn:microsoft.com/office/officeart/2005/8/layout/vList2"/>
    <dgm:cxn modelId="{DFBE44DF-F62B-4FD5-9795-E42E90F9BC58}" type="presOf" srcId="{C6402868-2BA2-4199-896B-FF4BF4FAC1CE}" destId="{F12E050B-7A76-4CF6-B7E3-48541281BDDE}" srcOrd="0" destOrd="0" presId="urn:microsoft.com/office/officeart/2005/8/layout/vList2"/>
    <dgm:cxn modelId="{671CC7E6-EFE7-471F-958D-753299D7A880}" srcId="{C6402868-2BA2-4199-896B-FF4BF4FAC1CE}" destId="{47E81345-111A-4ECC-A598-BE939E1ADA87}" srcOrd="1" destOrd="0" parTransId="{0D62A89E-016F-4979-BEF1-3E8E67846481}" sibTransId="{D49B5AA5-EC8F-408A-90F5-9AF06888D6BE}"/>
    <dgm:cxn modelId="{19F4057C-AE2F-440F-B467-4DA0D280F833}" type="presParOf" srcId="{F12E050B-7A76-4CF6-B7E3-48541281BDDE}" destId="{CF3962A5-0592-4C87-AECA-2FCFAC251044}" srcOrd="0" destOrd="0" presId="urn:microsoft.com/office/officeart/2005/8/layout/vList2"/>
    <dgm:cxn modelId="{40767EE6-2BEC-4D42-82C2-3F9EE43720A2}" type="presParOf" srcId="{F12E050B-7A76-4CF6-B7E3-48541281BDDE}" destId="{9EDA9786-B49C-4920-98CC-93C9D16E8390}" srcOrd="1" destOrd="0" presId="urn:microsoft.com/office/officeart/2005/8/layout/vList2"/>
    <dgm:cxn modelId="{74708395-2263-4E2D-B1C5-CE457060B1DC}" type="presParOf" srcId="{F12E050B-7A76-4CF6-B7E3-48541281BDDE}" destId="{3BEC2501-0DB6-48A8-8E75-8ECF2B1DA62F}" srcOrd="2" destOrd="0" presId="urn:microsoft.com/office/officeart/2005/8/layout/vList2"/>
    <dgm:cxn modelId="{ACF2F30E-DB5C-4CFB-B2B6-07080FD0F3C9}" type="presParOf" srcId="{F12E050B-7A76-4CF6-B7E3-48541281BDDE}" destId="{8FCBED3F-92D8-4005-B39C-14392FD528E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402868-2BA2-4199-896B-FF4BF4FAC1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7ADA50-6517-4B92-B99A-2EC083C8A65E}">
      <dgm:prSet/>
      <dgm:spPr/>
      <dgm:t>
        <a:bodyPr/>
        <a:lstStyle/>
        <a:p>
          <a:r>
            <a:rPr lang="en-US" dirty="0"/>
            <a:t>A function is a block of code designed to perform a particular task.</a:t>
          </a:r>
        </a:p>
      </dgm:t>
    </dgm:pt>
    <dgm:pt modelId="{F27AC9A8-E59A-4C68-9C33-71D555DCDA42}" type="parTrans" cxnId="{76062181-75C4-4FBE-B2FB-F6CA1AE772D8}">
      <dgm:prSet/>
      <dgm:spPr/>
      <dgm:t>
        <a:bodyPr/>
        <a:lstStyle/>
        <a:p>
          <a:endParaRPr lang="en-US"/>
        </a:p>
      </dgm:t>
    </dgm:pt>
    <dgm:pt modelId="{D414E32E-937B-4400-9A81-45A3ECA6C7BE}" type="sibTrans" cxnId="{76062181-75C4-4FBE-B2FB-F6CA1AE772D8}">
      <dgm:prSet/>
      <dgm:spPr/>
      <dgm:t>
        <a:bodyPr/>
        <a:lstStyle/>
        <a:p>
          <a:endParaRPr lang="en-US"/>
        </a:p>
      </dgm:t>
    </dgm:pt>
    <dgm:pt modelId="{47E81345-111A-4ECC-A598-BE939E1ADA87}">
      <dgm:prSet/>
      <dgm:spPr/>
      <dgm:t>
        <a:bodyPr/>
        <a:lstStyle/>
        <a:p>
          <a:r>
            <a:rPr lang="en-US" dirty="0"/>
            <a:t>Why Functions?</a:t>
          </a:r>
        </a:p>
      </dgm:t>
    </dgm:pt>
    <dgm:pt modelId="{0D62A89E-016F-4979-BEF1-3E8E67846481}" type="parTrans" cxnId="{671CC7E6-EFE7-471F-958D-753299D7A880}">
      <dgm:prSet/>
      <dgm:spPr/>
      <dgm:t>
        <a:bodyPr/>
        <a:lstStyle/>
        <a:p>
          <a:endParaRPr lang="en-US"/>
        </a:p>
      </dgm:t>
    </dgm:pt>
    <dgm:pt modelId="{D49B5AA5-EC8F-408A-90F5-9AF06888D6BE}" type="sibTrans" cxnId="{671CC7E6-EFE7-471F-958D-753299D7A880}">
      <dgm:prSet/>
      <dgm:spPr/>
      <dgm:t>
        <a:bodyPr/>
        <a:lstStyle/>
        <a:p>
          <a:endParaRPr lang="en-US"/>
        </a:p>
      </dgm:t>
    </dgm:pt>
    <dgm:pt modelId="{A2F958F6-5AC0-4DC7-97F3-7A720530D3A3}">
      <dgm:prSet/>
      <dgm:spPr/>
      <dgm:t>
        <a:bodyPr/>
        <a:lstStyle/>
        <a:p>
          <a:r>
            <a:rPr lang="en-US" dirty="0"/>
            <a:t>You can reuse code: Define the code once and use it many times.</a:t>
          </a:r>
        </a:p>
      </dgm:t>
    </dgm:pt>
    <dgm:pt modelId="{85412F6E-2CF9-4021-8508-D95DD9A5964C}" type="parTrans" cxnId="{3C693A27-77E4-4C28-8332-A4E7D5A2F602}">
      <dgm:prSet/>
      <dgm:spPr/>
      <dgm:t>
        <a:bodyPr/>
        <a:lstStyle/>
        <a:p>
          <a:endParaRPr lang="en-US"/>
        </a:p>
      </dgm:t>
    </dgm:pt>
    <dgm:pt modelId="{DAD4E151-D91C-4D02-BBF3-B40D2B99F94F}" type="sibTrans" cxnId="{3C693A27-77E4-4C28-8332-A4E7D5A2F602}">
      <dgm:prSet/>
      <dgm:spPr/>
      <dgm:t>
        <a:bodyPr/>
        <a:lstStyle/>
        <a:p>
          <a:endParaRPr lang="en-US"/>
        </a:p>
      </dgm:t>
    </dgm:pt>
    <dgm:pt modelId="{7B9E18C6-B67D-4E93-93AC-689D486F70B5}">
      <dgm:prSet/>
      <dgm:spPr/>
      <dgm:t>
        <a:bodyPr/>
        <a:lstStyle/>
        <a:p>
          <a:r>
            <a:rPr lang="en-US"/>
            <a:t>You can use the same code many times with different arguments, to produce different results</a:t>
          </a:r>
        </a:p>
      </dgm:t>
    </dgm:pt>
    <dgm:pt modelId="{3393F01F-9EB4-48B3-AED5-27CA19478D9A}" type="parTrans" cxnId="{21F07A9E-F916-4F1C-9DB1-C68E44763288}">
      <dgm:prSet/>
      <dgm:spPr/>
      <dgm:t>
        <a:bodyPr/>
        <a:lstStyle/>
        <a:p>
          <a:endParaRPr lang="en-US"/>
        </a:p>
      </dgm:t>
    </dgm:pt>
    <dgm:pt modelId="{FC6982A4-04CF-4D3F-93D5-2830B85208CE}" type="sibTrans" cxnId="{21F07A9E-F916-4F1C-9DB1-C68E44763288}">
      <dgm:prSet/>
      <dgm:spPr/>
      <dgm:t>
        <a:bodyPr/>
        <a:lstStyle/>
        <a:p>
          <a:endParaRPr lang="en-US"/>
        </a:p>
      </dgm:t>
    </dgm:pt>
    <dgm:pt modelId="{4F1CB6DE-BE83-4231-B1BD-9F88FE69DB81}">
      <dgm:prSet/>
      <dgm:spPr/>
      <dgm:t>
        <a:bodyPr/>
        <a:lstStyle/>
        <a:p>
          <a:r>
            <a:rPr lang="en-US"/>
            <a:t>Functions can be used the same way as you use variables, in all types of formulas, assignments, and calculations.</a:t>
          </a:r>
        </a:p>
      </dgm:t>
    </dgm:pt>
    <dgm:pt modelId="{78E653B4-EBFE-4DCF-9098-47326A46822E}" type="parTrans" cxnId="{25736E88-028C-40FF-A265-FE192F65B398}">
      <dgm:prSet/>
      <dgm:spPr/>
      <dgm:t>
        <a:bodyPr/>
        <a:lstStyle/>
        <a:p>
          <a:endParaRPr lang="en-US"/>
        </a:p>
      </dgm:t>
    </dgm:pt>
    <dgm:pt modelId="{91A30D8F-FD78-4183-8F5D-3698B5FFAD33}" type="sibTrans" cxnId="{25736E88-028C-40FF-A265-FE192F65B398}">
      <dgm:prSet/>
      <dgm:spPr/>
      <dgm:t>
        <a:bodyPr/>
        <a:lstStyle/>
        <a:p>
          <a:endParaRPr lang="en-US"/>
        </a:p>
      </dgm:t>
    </dgm:pt>
    <dgm:pt modelId="{F12E050B-7A76-4CF6-B7E3-48541281BDDE}" type="pres">
      <dgm:prSet presAssocID="{C6402868-2BA2-4199-896B-FF4BF4FAC1CE}" presName="linear" presStyleCnt="0">
        <dgm:presLayoutVars>
          <dgm:animLvl val="lvl"/>
          <dgm:resizeHandles val="exact"/>
        </dgm:presLayoutVars>
      </dgm:prSet>
      <dgm:spPr/>
    </dgm:pt>
    <dgm:pt modelId="{CF3962A5-0592-4C87-AECA-2FCFAC251044}" type="pres">
      <dgm:prSet presAssocID="{8E7ADA50-6517-4B92-B99A-2EC083C8A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DA9786-B49C-4920-98CC-93C9D16E8390}" type="pres">
      <dgm:prSet presAssocID="{D414E32E-937B-4400-9A81-45A3ECA6C7BE}" presName="spacer" presStyleCnt="0"/>
      <dgm:spPr/>
    </dgm:pt>
    <dgm:pt modelId="{3BEC2501-0DB6-48A8-8E75-8ECF2B1DA62F}" type="pres">
      <dgm:prSet presAssocID="{47E81345-111A-4ECC-A598-BE939E1ADA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32294B8-D927-4E0F-A912-A7CB675442D4}" type="pres">
      <dgm:prSet presAssocID="{47E81345-111A-4ECC-A598-BE939E1ADA8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6C4921-6299-4ACB-A0D9-AF45AFE6D6EE}" type="presOf" srcId="{A2F958F6-5AC0-4DC7-97F3-7A720530D3A3}" destId="{A32294B8-D927-4E0F-A912-A7CB675442D4}" srcOrd="0" destOrd="0" presId="urn:microsoft.com/office/officeart/2005/8/layout/vList2"/>
    <dgm:cxn modelId="{3C693A27-77E4-4C28-8332-A4E7D5A2F602}" srcId="{47E81345-111A-4ECC-A598-BE939E1ADA87}" destId="{A2F958F6-5AC0-4DC7-97F3-7A720530D3A3}" srcOrd="0" destOrd="0" parTransId="{85412F6E-2CF9-4021-8508-D95DD9A5964C}" sibTransId="{DAD4E151-D91C-4D02-BBF3-B40D2B99F94F}"/>
    <dgm:cxn modelId="{3425492F-87C7-41B8-8770-B193EBA0DF81}" type="presOf" srcId="{7B9E18C6-B67D-4E93-93AC-689D486F70B5}" destId="{A32294B8-D927-4E0F-A912-A7CB675442D4}" srcOrd="0" destOrd="1" presId="urn:microsoft.com/office/officeart/2005/8/layout/vList2"/>
    <dgm:cxn modelId="{29502746-8C1E-48AB-9FC8-5A25F4001D43}" type="presOf" srcId="{8E7ADA50-6517-4B92-B99A-2EC083C8A65E}" destId="{CF3962A5-0592-4C87-AECA-2FCFAC251044}" srcOrd="0" destOrd="0" presId="urn:microsoft.com/office/officeart/2005/8/layout/vList2"/>
    <dgm:cxn modelId="{76062181-75C4-4FBE-B2FB-F6CA1AE772D8}" srcId="{C6402868-2BA2-4199-896B-FF4BF4FAC1CE}" destId="{8E7ADA50-6517-4B92-B99A-2EC083C8A65E}" srcOrd="0" destOrd="0" parTransId="{F27AC9A8-E59A-4C68-9C33-71D555DCDA42}" sibTransId="{D414E32E-937B-4400-9A81-45A3ECA6C7BE}"/>
    <dgm:cxn modelId="{25736E88-028C-40FF-A265-FE192F65B398}" srcId="{47E81345-111A-4ECC-A598-BE939E1ADA87}" destId="{4F1CB6DE-BE83-4231-B1BD-9F88FE69DB81}" srcOrd="2" destOrd="0" parTransId="{78E653B4-EBFE-4DCF-9098-47326A46822E}" sibTransId="{91A30D8F-FD78-4183-8F5D-3698B5FFAD33}"/>
    <dgm:cxn modelId="{21F07A9E-F916-4F1C-9DB1-C68E44763288}" srcId="{47E81345-111A-4ECC-A598-BE939E1ADA87}" destId="{7B9E18C6-B67D-4E93-93AC-689D486F70B5}" srcOrd="1" destOrd="0" parTransId="{3393F01F-9EB4-48B3-AED5-27CA19478D9A}" sibTransId="{FC6982A4-04CF-4D3F-93D5-2830B85208CE}"/>
    <dgm:cxn modelId="{4FC914BB-3821-4119-B6D8-C062B7BD00C8}" type="presOf" srcId="{4F1CB6DE-BE83-4231-B1BD-9F88FE69DB81}" destId="{A32294B8-D927-4E0F-A912-A7CB675442D4}" srcOrd="0" destOrd="2" presId="urn:microsoft.com/office/officeart/2005/8/layout/vList2"/>
    <dgm:cxn modelId="{36D93ED3-EEDB-4F13-9CE8-A0ECCA065DCC}" type="presOf" srcId="{47E81345-111A-4ECC-A598-BE939E1ADA87}" destId="{3BEC2501-0DB6-48A8-8E75-8ECF2B1DA62F}" srcOrd="0" destOrd="0" presId="urn:microsoft.com/office/officeart/2005/8/layout/vList2"/>
    <dgm:cxn modelId="{DFBE44DF-F62B-4FD5-9795-E42E90F9BC58}" type="presOf" srcId="{C6402868-2BA2-4199-896B-FF4BF4FAC1CE}" destId="{F12E050B-7A76-4CF6-B7E3-48541281BDDE}" srcOrd="0" destOrd="0" presId="urn:microsoft.com/office/officeart/2005/8/layout/vList2"/>
    <dgm:cxn modelId="{671CC7E6-EFE7-471F-958D-753299D7A880}" srcId="{C6402868-2BA2-4199-896B-FF4BF4FAC1CE}" destId="{47E81345-111A-4ECC-A598-BE939E1ADA87}" srcOrd="1" destOrd="0" parTransId="{0D62A89E-016F-4979-BEF1-3E8E67846481}" sibTransId="{D49B5AA5-EC8F-408A-90F5-9AF06888D6BE}"/>
    <dgm:cxn modelId="{19F4057C-AE2F-440F-B467-4DA0D280F833}" type="presParOf" srcId="{F12E050B-7A76-4CF6-B7E3-48541281BDDE}" destId="{CF3962A5-0592-4C87-AECA-2FCFAC251044}" srcOrd="0" destOrd="0" presId="urn:microsoft.com/office/officeart/2005/8/layout/vList2"/>
    <dgm:cxn modelId="{40767EE6-2BEC-4D42-82C2-3F9EE43720A2}" type="presParOf" srcId="{F12E050B-7A76-4CF6-B7E3-48541281BDDE}" destId="{9EDA9786-B49C-4920-98CC-93C9D16E8390}" srcOrd="1" destOrd="0" presId="urn:microsoft.com/office/officeart/2005/8/layout/vList2"/>
    <dgm:cxn modelId="{74708395-2263-4E2D-B1C5-CE457060B1DC}" type="presParOf" srcId="{F12E050B-7A76-4CF6-B7E3-48541281BDDE}" destId="{3BEC2501-0DB6-48A8-8E75-8ECF2B1DA62F}" srcOrd="2" destOrd="0" presId="urn:microsoft.com/office/officeart/2005/8/layout/vList2"/>
    <dgm:cxn modelId="{DB02C487-6179-45B6-B5C0-6E38B0693067}" type="presParOf" srcId="{F12E050B-7A76-4CF6-B7E3-48541281BDDE}" destId="{A32294B8-D927-4E0F-A912-A7CB675442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BE08006-610B-4154-B9C4-FB2993FB42B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382AC6-4EFD-4EFA-855A-EAA0CDFF746C}">
      <dgm:prSet/>
      <dgm:spPr/>
      <dgm:t>
        <a:bodyPr/>
        <a:lstStyle/>
        <a:p>
          <a:r>
            <a:rPr lang="en-US" dirty="0"/>
            <a:t>Anonymous Functions</a:t>
          </a:r>
        </a:p>
      </dgm:t>
    </dgm:pt>
    <dgm:pt modelId="{B206C19B-B344-4958-BCC1-F4E6FB49962A}" type="parTrans" cxnId="{DBF3CE91-C25C-4FEB-A3CD-B340C152464A}">
      <dgm:prSet/>
      <dgm:spPr/>
      <dgm:t>
        <a:bodyPr/>
        <a:lstStyle/>
        <a:p>
          <a:endParaRPr lang="en-US"/>
        </a:p>
      </dgm:t>
    </dgm:pt>
    <dgm:pt modelId="{2C3012C7-68C5-4E0F-AF17-843371BC663A}" type="sibTrans" cxnId="{DBF3CE91-C25C-4FEB-A3CD-B340C152464A}">
      <dgm:prSet/>
      <dgm:spPr/>
      <dgm:t>
        <a:bodyPr/>
        <a:lstStyle/>
        <a:p>
          <a:endParaRPr lang="en-US"/>
        </a:p>
      </dgm:t>
    </dgm:pt>
    <dgm:pt modelId="{CC337CBB-9F3E-4AFC-A340-5325A4820017}">
      <dgm:prSet/>
      <dgm:spPr/>
      <dgm:t>
        <a:bodyPr/>
        <a:lstStyle/>
        <a:p>
          <a:r>
            <a:rPr lang="en-US" dirty="0"/>
            <a:t>Higher Order Functions  </a:t>
          </a:r>
        </a:p>
      </dgm:t>
    </dgm:pt>
    <dgm:pt modelId="{B1AC5CB3-B453-468B-8295-6C81873DB3AD}" type="parTrans" cxnId="{1659EEA8-56F4-4640-AD5A-74D41BAEE717}">
      <dgm:prSet/>
      <dgm:spPr/>
      <dgm:t>
        <a:bodyPr/>
        <a:lstStyle/>
        <a:p>
          <a:endParaRPr lang="en-US"/>
        </a:p>
      </dgm:t>
    </dgm:pt>
    <dgm:pt modelId="{B4EC7663-ABAD-4954-BEF5-76978AD51AD1}" type="sibTrans" cxnId="{1659EEA8-56F4-4640-AD5A-74D41BAEE717}">
      <dgm:prSet/>
      <dgm:spPr/>
      <dgm:t>
        <a:bodyPr/>
        <a:lstStyle/>
        <a:p>
          <a:endParaRPr lang="en-US"/>
        </a:p>
      </dgm:t>
    </dgm:pt>
    <dgm:pt modelId="{6E3ED1B6-6CA6-4E93-AED9-2BE33981EF8E}">
      <dgm:prSet/>
      <dgm:spPr/>
      <dgm:t>
        <a:bodyPr/>
        <a:lstStyle/>
        <a:p>
          <a:r>
            <a:rPr lang="en-US" dirty="0"/>
            <a:t>Callback Functions</a:t>
          </a:r>
        </a:p>
      </dgm:t>
    </dgm:pt>
    <dgm:pt modelId="{1EB354CC-301E-4B87-9B83-2164207BECCD}" type="parTrans" cxnId="{8DEE8B9E-0E61-459B-9AEA-6C7141C34769}">
      <dgm:prSet/>
      <dgm:spPr/>
      <dgm:t>
        <a:bodyPr/>
        <a:lstStyle/>
        <a:p>
          <a:endParaRPr lang="en-US"/>
        </a:p>
      </dgm:t>
    </dgm:pt>
    <dgm:pt modelId="{3297C25E-C991-4A05-B08B-8E403EB8F83C}" type="sibTrans" cxnId="{8DEE8B9E-0E61-459B-9AEA-6C7141C34769}">
      <dgm:prSet/>
      <dgm:spPr/>
      <dgm:t>
        <a:bodyPr/>
        <a:lstStyle/>
        <a:p>
          <a:endParaRPr lang="en-US"/>
        </a:p>
      </dgm:t>
    </dgm:pt>
    <dgm:pt modelId="{BCBA2648-A0C2-4EEA-A6E2-65D6F2223B34}" type="pres">
      <dgm:prSet presAssocID="{BBE08006-610B-4154-B9C4-FB2993FB42B1}" presName="linear" presStyleCnt="0">
        <dgm:presLayoutVars>
          <dgm:dir/>
          <dgm:animLvl val="lvl"/>
          <dgm:resizeHandles val="exact"/>
        </dgm:presLayoutVars>
      </dgm:prSet>
      <dgm:spPr/>
    </dgm:pt>
    <dgm:pt modelId="{A9C4F48E-B99E-4B19-9805-C2BA1FE73FAE}" type="pres">
      <dgm:prSet presAssocID="{76382AC6-4EFD-4EFA-855A-EAA0CDFF746C}" presName="parentLin" presStyleCnt="0"/>
      <dgm:spPr/>
    </dgm:pt>
    <dgm:pt modelId="{A929C2BD-35F2-4DA2-A8E5-13D622A7B7BF}" type="pres">
      <dgm:prSet presAssocID="{76382AC6-4EFD-4EFA-855A-EAA0CDFF746C}" presName="parentLeftMargin" presStyleLbl="node1" presStyleIdx="0" presStyleCnt="3"/>
      <dgm:spPr/>
    </dgm:pt>
    <dgm:pt modelId="{211BF0A0-CB89-4631-A488-E2F3B24373B1}" type="pres">
      <dgm:prSet presAssocID="{76382AC6-4EFD-4EFA-855A-EAA0CDFF7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B5BEDA-425C-47C0-8112-8C664394FBC6}" type="pres">
      <dgm:prSet presAssocID="{76382AC6-4EFD-4EFA-855A-EAA0CDFF746C}" presName="negativeSpace" presStyleCnt="0"/>
      <dgm:spPr/>
    </dgm:pt>
    <dgm:pt modelId="{42D7CDD5-87F1-44F2-BB12-0A2F7FEEEDED}" type="pres">
      <dgm:prSet presAssocID="{76382AC6-4EFD-4EFA-855A-EAA0CDFF746C}" presName="childText" presStyleLbl="conFgAcc1" presStyleIdx="0" presStyleCnt="3">
        <dgm:presLayoutVars>
          <dgm:bulletEnabled val="1"/>
        </dgm:presLayoutVars>
      </dgm:prSet>
      <dgm:spPr/>
    </dgm:pt>
    <dgm:pt modelId="{2D59F6A6-9F46-4700-B4AD-4F27E9ABDB26}" type="pres">
      <dgm:prSet presAssocID="{2C3012C7-68C5-4E0F-AF17-843371BC663A}" presName="spaceBetweenRectangles" presStyleCnt="0"/>
      <dgm:spPr/>
    </dgm:pt>
    <dgm:pt modelId="{A22CA9AD-2EB4-4D48-BF58-D5E5AB4CE788}" type="pres">
      <dgm:prSet presAssocID="{CC337CBB-9F3E-4AFC-A340-5325A4820017}" presName="parentLin" presStyleCnt="0"/>
      <dgm:spPr/>
    </dgm:pt>
    <dgm:pt modelId="{CDD16040-C106-4CAC-8B69-E4BE4BE57059}" type="pres">
      <dgm:prSet presAssocID="{CC337CBB-9F3E-4AFC-A340-5325A4820017}" presName="parentLeftMargin" presStyleLbl="node1" presStyleIdx="0" presStyleCnt="3"/>
      <dgm:spPr/>
    </dgm:pt>
    <dgm:pt modelId="{D1F6294E-1FC0-40F8-88AB-65786D6A66DC}" type="pres">
      <dgm:prSet presAssocID="{CC337CBB-9F3E-4AFC-A340-5325A48200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E42FAC-BB7B-488A-B4B3-94FE695E12F8}" type="pres">
      <dgm:prSet presAssocID="{CC337CBB-9F3E-4AFC-A340-5325A4820017}" presName="negativeSpace" presStyleCnt="0"/>
      <dgm:spPr/>
    </dgm:pt>
    <dgm:pt modelId="{6D65545A-F37E-40C0-B17C-E91D2C02EC56}" type="pres">
      <dgm:prSet presAssocID="{CC337CBB-9F3E-4AFC-A340-5325A4820017}" presName="childText" presStyleLbl="conFgAcc1" presStyleIdx="1" presStyleCnt="3">
        <dgm:presLayoutVars>
          <dgm:bulletEnabled val="1"/>
        </dgm:presLayoutVars>
      </dgm:prSet>
      <dgm:spPr/>
    </dgm:pt>
    <dgm:pt modelId="{56960DEB-01F1-4103-B880-27561F94B0FA}" type="pres">
      <dgm:prSet presAssocID="{B4EC7663-ABAD-4954-BEF5-76978AD51AD1}" presName="spaceBetweenRectangles" presStyleCnt="0"/>
      <dgm:spPr/>
    </dgm:pt>
    <dgm:pt modelId="{7D52A5BF-0ED5-46D6-A2F0-C0C67984676C}" type="pres">
      <dgm:prSet presAssocID="{6E3ED1B6-6CA6-4E93-AED9-2BE33981EF8E}" presName="parentLin" presStyleCnt="0"/>
      <dgm:spPr/>
    </dgm:pt>
    <dgm:pt modelId="{33DA5052-EB33-4603-93B5-BE8C8B4575B5}" type="pres">
      <dgm:prSet presAssocID="{6E3ED1B6-6CA6-4E93-AED9-2BE33981EF8E}" presName="parentLeftMargin" presStyleLbl="node1" presStyleIdx="1" presStyleCnt="3"/>
      <dgm:spPr/>
    </dgm:pt>
    <dgm:pt modelId="{FAEA1679-63A0-4CD7-A15A-29F3A15B4611}" type="pres">
      <dgm:prSet presAssocID="{6E3ED1B6-6CA6-4E93-AED9-2BE33981EF8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98CCF6-AEA8-4D4E-9DB2-FCEB832BA5A1}" type="pres">
      <dgm:prSet presAssocID="{6E3ED1B6-6CA6-4E93-AED9-2BE33981EF8E}" presName="negativeSpace" presStyleCnt="0"/>
      <dgm:spPr/>
    </dgm:pt>
    <dgm:pt modelId="{280C9C6E-A1D5-48ED-A133-5897CB64CFC5}" type="pres">
      <dgm:prSet presAssocID="{6E3ED1B6-6CA6-4E93-AED9-2BE33981EF8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E11904-3AA0-4D63-A81A-388FD4FE88F7}" type="presOf" srcId="{6E3ED1B6-6CA6-4E93-AED9-2BE33981EF8E}" destId="{33DA5052-EB33-4603-93B5-BE8C8B4575B5}" srcOrd="0" destOrd="0" presId="urn:microsoft.com/office/officeart/2005/8/layout/list1"/>
    <dgm:cxn modelId="{129DDD60-203D-41BA-A07F-033333DDE7D1}" type="presOf" srcId="{CC337CBB-9F3E-4AFC-A340-5325A4820017}" destId="{CDD16040-C106-4CAC-8B69-E4BE4BE57059}" srcOrd="0" destOrd="0" presId="urn:microsoft.com/office/officeart/2005/8/layout/list1"/>
    <dgm:cxn modelId="{25687E6E-63CC-431E-B97A-2242A9CD3169}" type="presOf" srcId="{BBE08006-610B-4154-B9C4-FB2993FB42B1}" destId="{BCBA2648-A0C2-4EEA-A6E2-65D6F2223B34}" srcOrd="0" destOrd="0" presId="urn:microsoft.com/office/officeart/2005/8/layout/list1"/>
    <dgm:cxn modelId="{04705F7C-209D-42C3-8B64-AA4BBA2B36B4}" type="presOf" srcId="{76382AC6-4EFD-4EFA-855A-EAA0CDFF746C}" destId="{211BF0A0-CB89-4631-A488-E2F3B24373B1}" srcOrd="1" destOrd="0" presId="urn:microsoft.com/office/officeart/2005/8/layout/list1"/>
    <dgm:cxn modelId="{DBF3CE91-C25C-4FEB-A3CD-B340C152464A}" srcId="{BBE08006-610B-4154-B9C4-FB2993FB42B1}" destId="{76382AC6-4EFD-4EFA-855A-EAA0CDFF746C}" srcOrd="0" destOrd="0" parTransId="{B206C19B-B344-4958-BCC1-F4E6FB49962A}" sibTransId="{2C3012C7-68C5-4E0F-AF17-843371BC663A}"/>
    <dgm:cxn modelId="{CFA4EF94-0A9A-40F6-9D6D-A2490D77A9D2}" type="presOf" srcId="{6E3ED1B6-6CA6-4E93-AED9-2BE33981EF8E}" destId="{FAEA1679-63A0-4CD7-A15A-29F3A15B4611}" srcOrd="1" destOrd="0" presId="urn:microsoft.com/office/officeart/2005/8/layout/list1"/>
    <dgm:cxn modelId="{4D68C09C-3468-4A34-81B3-9346B4EDB44D}" type="presOf" srcId="{CC337CBB-9F3E-4AFC-A340-5325A4820017}" destId="{D1F6294E-1FC0-40F8-88AB-65786D6A66DC}" srcOrd="1" destOrd="0" presId="urn:microsoft.com/office/officeart/2005/8/layout/list1"/>
    <dgm:cxn modelId="{8DEE8B9E-0E61-459B-9AEA-6C7141C34769}" srcId="{BBE08006-610B-4154-B9C4-FB2993FB42B1}" destId="{6E3ED1B6-6CA6-4E93-AED9-2BE33981EF8E}" srcOrd="2" destOrd="0" parTransId="{1EB354CC-301E-4B87-9B83-2164207BECCD}" sibTransId="{3297C25E-C991-4A05-B08B-8E403EB8F83C}"/>
    <dgm:cxn modelId="{1659EEA8-56F4-4640-AD5A-74D41BAEE717}" srcId="{BBE08006-610B-4154-B9C4-FB2993FB42B1}" destId="{CC337CBB-9F3E-4AFC-A340-5325A4820017}" srcOrd="1" destOrd="0" parTransId="{B1AC5CB3-B453-468B-8295-6C81873DB3AD}" sibTransId="{B4EC7663-ABAD-4954-BEF5-76978AD51AD1}"/>
    <dgm:cxn modelId="{1B08ECF2-A6DC-444A-AE79-20A88B6941BE}" type="presOf" srcId="{76382AC6-4EFD-4EFA-855A-EAA0CDFF746C}" destId="{A929C2BD-35F2-4DA2-A8E5-13D622A7B7BF}" srcOrd="0" destOrd="0" presId="urn:microsoft.com/office/officeart/2005/8/layout/list1"/>
    <dgm:cxn modelId="{A88EFBA7-CD90-48EA-AD5A-DFC924A35ABF}" type="presParOf" srcId="{BCBA2648-A0C2-4EEA-A6E2-65D6F2223B34}" destId="{A9C4F48E-B99E-4B19-9805-C2BA1FE73FAE}" srcOrd="0" destOrd="0" presId="urn:microsoft.com/office/officeart/2005/8/layout/list1"/>
    <dgm:cxn modelId="{5D7CF3C9-C5A4-4DE7-BB08-DF5E009F6A8A}" type="presParOf" srcId="{A9C4F48E-B99E-4B19-9805-C2BA1FE73FAE}" destId="{A929C2BD-35F2-4DA2-A8E5-13D622A7B7BF}" srcOrd="0" destOrd="0" presId="urn:microsoft.com/office/officeart/2005/8/layout/list1"/>
    <dgm:cxn modelId="{334ABF66-A953-4308-AA93-58A1DE6500B5}" type="presParOf" srcId="{A9C4F48E-B99E-4B19-9805-C2BA1FE73FAE}" destId="{211BF0A0-CB89-4631-A488-E2F3B24373B1}" srcOrd="1" destOrd="0" presId="urn:microsoft.com/office/officeart/2005/8/layout/list1"/>
    <dgm:cxn modelId="{25BFDAB1-D1CC-40C3-8242-5CE04838AD0A}" type="presParOf" srcId="{BCBA2648-A0C2-4EEA-A6E2-65D6F2223B34}" destId="{60B5BEDA-425C-47C0-8112-8C664394FBC6}" srcOrd="1" destOrd="0" presId="urn:microsoft.com/office/officeart/2005/8/layout/list1"/>
    <dgm:cxn modelId="{75FDA875-67CF-49AC-A581-33FC53A2AC85}" type="presParOf" srcId="{BCBA2648-A0C2-4EEA-A6E2-65D6F2223B34}" destId="{42D7CDD5-87F1-44F2-BB12-0A2F7FEEEDED}" srcOrd="2" destOrd="0" presId="urn:microsoft.com/office/officeart/2005/8/layout/list1"/>
    <dgm:cxn modelId="{6643195E-71F0-4B0D-A2FF-6EBB1DAAEB0C}" type="presParOf" srcId="{BCBA2648-A0C2-4EEA-A6E2-65D6F2223B34}" destId="{2D59F6A6-9F46-4700-B4AD-4F27E9ABDB26}" srcOrd="3" destOrd="0" presId="urn:microsoft.com/office/officeart/2005/8/layout/list1"/>
    <dgm:cxn modelId="{3DC7D50A-7CDF-4FA2-85A4-64F10857C23D}" type="presParOf" srcId="{BCBA2648-A0C2-4EEA-A6E2-65D6F2223B34}" destId="{A22CA9AD-2EB4-4D48-BF58-D5E5AB4CE788}" srcOrd="4" destOrd="0" presId="urn:microsoft.com/office/officeart/2005/8/layout/list1"/>
    <dgm:cxn modelId="{6666FFFC-0292-4024-AFAB-F818A18B40F6}" type="presParOf" srcId="{A22CA9AD-2EB4-4D48-BF58-D5E5AB4CE788}" destId="{CDD16040-C106-4CAC-8B69-E4BE4BE57059}" srcOrd="0" destOrd="0" presId="urn:microsoft.com/office/officeart/2005/8/layout/list1"/>
    <dgm:cxn modelId="{2A36E5A4-87E1-480F-BD88-135ABF74066C}" type="presParOf" srcId="{A22CA9AD-2EB4-4D48-BF58-D5E5AB4CE788}" destId="{D1F6294E-1FC0-40F8-88AB-65786D6A66DC}" srcOrd="1" destOrd="0" presId="urn:microsoft.com/office/officeart/2005/8/layout/list1"/>
    <dgm:cxn modelId="{C0F33F0F-C640-4854-AD20-44F1FBAF000E}" type="presParOf" srcId="{BCBA2648-A0C2-4EEA-A6E2-65D6F2223B34}" destId="{32E42FAC-BB7B-488A-B4B3-94FE695E12F8}" srcOrd="5" destOrd="0" presId="urn:microsoft.com/office/officeart/2005/8/layout/list1"/>
    <dgm:cxn modelId="{DE123728-308D-43D5-BD8B-29F233F18607}" type="presParOf" srcId="{BCBA2648-A0C2-4EEA-A6E2-65D6F2223B34}" destId="{6D65545A-F37E-40C0-B17C-E91D2C02EC56}" srcOrd="6" destOrd="0" presId="urn:microsoft.com/office/officeart/2005/8/layout/list1"/>
    <dgm:cxn modelId="{022B104E-663F-4A34-B25E-692D36845315}" type="presParOf" srcId="{BCBA2648-A0C2-4EEA-A6E2-65D6F2223B34}" destId="{56960DEB-01F1-4103-B880-27561F94B0FA}" srcOrd="7" destOrd="0" presId="urn:microsoft.com/office/officeart/2005/8/layout/list1"/>
    <dgm:cxn modelId="{E068EBD4-E0E5-460D-95D1-3FB13ED4674B}" type="presParOf" srcId="{BCBA2648-A0C2-4EEA-A6E2-65D6F2223B34}" destId="{7D52A5BF-0ED5-46D6-A2F0-C0C67984676C}" srcOrd="8" destOrd="0" presId="urn:microsoft.com/office/officeart/2005/8/layout/list1"/>
    <dgm:cxn modelId="{265B9900-8350-4320-B0CA-88774CFF90F8}" type="presParOf" srcId="{7D52A5BF-0ED5-46D6-A2F0-C0C67984676C}" destId="{33DA5052-EB33-4603-93B5-BE8C8B4575B5}" srcOrd="0" destOrd="0" presId="urn:microsoft.com/office/officeart/2005/8/layout/list1"/>
    <dgm:cxn modelId="{A8D41801-814A-4C9F-B1B8-11335023E721}" type="presParOf" srcId="{7D52A5BF-0ED5-46D6-A2F0-C0C67984676C}" destId="{FAEA1679-63A0-4CD7-A15A-29F3A15B4611}" srcOrd="1" destOrd="0" presId="urn:microsoft.com/office/officeart/2005/8/layout/list1"/>
    <dgm:cxn modelId="{DF235A37-6EC1-451F-80CE-C9243B783D67}" type="presParOf" srcId="{BCBA2648-A0C2-4EEA-A6E2-65D6F2223B34}" destId="{E498CCF6-AEA8-4D4E-9DB2-FCEB832BA5A1}" srcOrd="9" destOrd="0" presId="urn:microsoft.com/office/officeart/2005/8/layout/list1"/>
    <dgm:cxn modelId="{11C99565-292E-4E37-A4A0-33DB3C664D77}" type="presParOf" srcId="{BCBA2648-A0C2-4EEA-A6E2-65D6F2223B34}" destId="{280C9C6E-A1D5-48ED-A133-5897CB64CF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736B3-883F-4C89-ABCB-C82E545E64F7}">
      <dsp:nvSpPr>
        <dsp:cNvPr id="0" name=""/>
        <dsp:cNvSpPr/>
      </dsp:nvSpPr>
      <dsp:spPr>
        <a:xfrm>
          <a:off x="0" y="10599"/>
          <a:ext cx="6588691" cy="16087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9DEA5-5081-4574-83CE-8B6B329F0CA7}">
      <dsp:nvSpPr>
        <dsp:cNvPr id="0" name=""/>
        <dsp:cNvSpPr/>
      </dsp:nvSpPr>
      <dsp:spPr>
        <a:xfrm>
          <a:off x="486633" y="372558"/>
          <a:ext cx="886518" cy="884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69E8-2507-4C21-8AFD-DC3AB6EF9490}">
      <dsp:nvSpPr>
        <dsp:cNvPr id="0" name=""/>
        <dsp:cNvSpPr/>
      </dsp:nvSpPr>
      <dsp:spPr>
        <a:xfrm>
          <a:off x="3404000" y="7153"/>
          <a:ext cx="2964910" cy="161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21" tIns="170421" rIns="170421" bIns="1704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Effectively create the structure of a website using semantic HTML, and style websites with CSS and responsive layouts.</a:t>
          </a:r>
        </a:p>
      </dsp:txBody>
      <dsp:txXfrm>
        <a:off x="3404000" y="7153"/>
        <a:ext cx="2964910" cy="1610278"/>
      </dsp:txXfrm>
    </dsp:sp>
    <dsp:sp modelId="{6AB78405-7F83-4F67-9934-266AC7621B48}">
      <dsp:nvSpPr>
        <dsp:cNvPr id="0" name=""/>
        <dsp:cNvSpPr/>
      </dsp:nvSpPr>
      <dsp:spPr>
        <a:xfrm>
          <a:off x="1891241" y="0"/>
          <a:ext cx="1689204" cy="160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55" tIns="170255" rIns="170255" bIns="1702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Construct responsive website layout’s</a:t>
          </a:r>
        </a:p>
      </dsp:txBody>
      <dsp:txXfrm>
        <a:off x="1891241" y="0"/>
        <a:ext cx="1689204" cy="1608705"/>
      </dsp:txXfrm>
    </dsp:sp>
    <dsp:sp modelId="{8446054B-8576-4D17-8BEE-7572CD1F09BE}">
      <dsp:nvSpPr>
        <dsp:cNvPr id="0" name=""/>
        <dsp:cNvSpPr/>
      </dsp:nvSpPr>
      <dsp:spPr>
        <a:xfrm>
          <a:off x="0" y="2011248"/>
          <a:ext cx="6588691" cy="16087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0DFC0-D890-4F7D-AF2D-C4AC3D6D1992}">
      <dsp:nvSpPr>
        <dsp:cNvPr id="0" name=""/>
        <dsp:cNvSpPr/>
      </dsp:nvSpPr>
      <dsp:spPr>
        <a:xfrm>
          <a:off x="486633" y="2373207"/>
          <a:ext cx="886518" cy="884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4F03A-3F1E-47F4-B034-F7D1267B035C}">
      <dsp:nvSpPr>
        <dsp:cNvPr id="0" name=""/>
        <dsp:cNvSpPr/>
      </dsp:nvSpPr>
      <dsp:spPr>
        <a:xfrm>
          <a:off x="2120401" y="2011248"/>
          <a:ext cx="3908286" cy="161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21" tIns="170421" rIns="170421" bIns="170421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an understanding of different use cases for CSS positioning and display properties and structure the layout of a web page.</a:t>
          </a:r>
        </a:p>
      </dsp:txBody>
      <dsp:txXfrm>
        <a:off x="2120401" y="2011248"/>
        <a:ext cx="3908286" cy="1610278"/>
      </dsp:txXfrm>
    </dsp:sp>
    <dsp:sp modelId="{E29D3142-05FE-4B64-A10E-FE5909AE955D}">
      <dsp:nvSpPr>
        <dsp:cNvPr id="0" name=""/>
        <dsp:cNvSpPr/>
      </dsp:nvSpPr>
      <dsp:spPr>
        <a:xfrm>
          <a:off x="4824696" y="2011248"/>
          <a:ext cx="1689204" cy="160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55" tIns="170255" rIns="170255" bIns="170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</a:p>
      </dsp:txBody>
      <dsp:txXfrm>
        <a:off x="4824696" y="2011248"/>
        <a:ext cx="1689204" cy="1608705"/>
      </dsp:txXfrm>
    </dsp:sp>
    <dsp:sp modelId="{34E065D7-D87D-4EBE-AEDC-D29D0B1009F3}">
      <dsp:nvSpPr>
        <dsp:cNvPr id="0" name=""/>
        <dsp:cNvSpPr/>
      </dsp:nvSpPr>
      <dsp:spPr>
        <a:xfrm>
          <a:off x="0" y="4020857"/>
          <a:ext cx="6588691" cy="16087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496FA-BEF6-406C-9700-43E899E00CE5}">
      <dsp:nvSpPr>
        <dsp:cNvPr id="0" name=""/>
        <dsp:cNvSpPr/>
      </dsp:nvSpPr>
      <dsp:spPr>
        <a:xfrm>
          <a:off x="486633" y="4373855"/>
          <a:ext cx="886518" cy="884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DD7DB-82EE-4103-A8AB-18F6E1DEEDCD}">
      <dsp:nvSpPr>
        <dsp:cNvPr id="0" name=""/>
        <dsp:cNvSpPr/>
      </dsp:nvSpPr>
      <dsp:spPr>
        <a:xfrm>
          <a:off x="1679211" y="4022492"/>
          <a:ext cx="2250852" cy="161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21" tIns="170421" rIns="170421" bIns="1704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Develop interactive websites and UI applications using JavaScript</a:t>
          </a:r>
        </a:p>
      </dsp:txBody>
      <dsp:txXfrm>
        <a:off x="1679211" y="4022492"/>
        <a:ext cx="2250852" cy="1610278"/>
      </dsp:txXfrm>
    </dsp:sp>
    <dsp:sp modelId="{6E2A7E0A-4721-4531-8888-931739CD502B}">
      <dsp:nvSpPr>
        <dsp:cNvPr id="0" name=""/>
        <dsp:cNvSpPr/>
      </dsp:nvSpPr>
      <dsp:spPr>
        <a:xfrm>
          <a:off x="4289665" y="4008309"/>
          <a:ext cx="2162992" cy="1608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55" tIns="170255" rIns="170255" bIns="1702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JavaScript to control a webpage and learn what the Document Object Model (DOM) is.</a:t>
          </a:r>
        </a:p>
      </dsp:txBody>
      <dsp:txXfrm>
        <a:off x="4289665" y="4008309"/>
        <a:ext cx="2162992" cy="16087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0B3F8-5608-4604-948A-0ACB186BD892}">
      <dsp:nvSpPr>
        <dsp:cNvPr id="0" name=""/>
        <dsp:cNvSpPr/>
      </dsp:nvSpPr>
      <dsp:spPr>
        <a:xfrm>
          <a:off x="1300144" y="253940"/>
          <a:ext cx="751464" cy="751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CC9EC-8802-4133-BC84-D3DA5AE71BE5}">
      <dsp:nvSpPr>
        <dsp:cNvPr id="0" name=""/>
        <dsp:cNvSpPr/>
      </dsp:nvSpPr>
      <dsp:spPr>
        <a:xfrm>
          <a:off x="840915" y="1262057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JS Objects</a:t>
          </a:r>
        </a:p>
      </dsp:txBody>
      <dsp:txXfrm>
        <a:off x="840915" y="1262057"/>
        <a:ext cx="1669921" cy="667968"/>
      </dsp:txXfrm>
    </dsp:sp>
    <dsp:sp modelId="{B0A32F99-C02F-46ED-B03C-2511E64ED7BE}">
      <dsp:nvSpPr>
        <dsp:cNvPr id="0" name=""/>
        <dsp:cNvSpPr/>
      </dsp:nvSpPr>
      <dsp:spPr>
        <a:xfrm>
          <a:off x="3262302" y="253940"/>
          <a:ext cx="751464" cy="751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CCD41-8570-4B8C-9FF9-F852932A2F8A}">
      <dsp:nvSpPr>
        <dsp:cNvPr id="0" name=""/>
        <dsp:cNvSpPr/>
      </dsp:nvSpPr>
      <dsp:spPr>
        <a:xfrm>
          <a:off x="2803074" y="1262057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Arrays</a:t>
          </a:r>
        </a:p>
      </dsp:txBody>
      <dsp:txXfrm>
        <a:off x="2803074" y="1262057"/>
        <a:ext cx="1669921" cy="667968"/>
      </dsp:txXfrm>
    </dsp:sp>
    <dsp:sp modelId="{82C89190-4EE0-4E44-92DA-A13C1FC6FCC7}">
      <dsp:nvSpPr>
        <dsp:cNvPr id="0" name=""/>
        <dsp:cNvSpPr/>
      </dsp:nvSpPr>
      <dsp:spPr>
        <a:xfrm>
          <a:off x="2281223" y="2347506"/>
          <a:ext cx="751464" cy="751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29243-C980-4FD0-91EB-5E8409FD10F1}">
      <dsp:nvSpPr>
        <dsp:cNvPr id="0" name=""/>
        <dsp:cNvSpPr/>
      </dsp:nvSpPr>
      <dsp:spPr>
        <a:xfrm>
          <a:off x="1821995" y="3355623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…</a:t>
          </a:r>
        </a:p>
      </dsp:txBody>
      <dsp:txXfrm>
        <a:off x="1821995" y="3355623"/>
        <a:ext cx="1669921" cy="667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9338E-485E-4679-AD13-6D716086C332}">
      <dsp:nvSpPr>
        <dsp:cNvPr id="0" name=""/>
        <dsp:cNvSpPr/>
      </dsp:nvSpPr>
      <dsp:spPr>
        <a:xfrm>
          <a:off x="0" y="12592"/>
          <a:ext cx="1101746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Develop interactive websites using JavaScript</a:t>
          </a:r>
        </a:p>
      </dsp:txBody>
      <dsp:txXfrm>
        <a:off x="40980" y="53572"/>
        <a:ext cx="10935509" cy="757514"/>
      </dsp:txXfrm>
    </dsp:sp>
    <dsp:sp modelId="{ACC445A4-C845-40C4-AC2D-3818A4852AB0}">
      <dsp:nvSpPr>
        <dsp:cNvPr id="0" name=""/>
        <dsp:cNvSpPr/>
      </dsp:nvSpPr>
      <dsp:spPr>
        <a:xfrm>
          <a:off x="0" y="952867"/>
          <a:ext cx="1101746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 JavaScript to control a webpage</a:t>
          </a:r>
        </a:p>
      </dsp:txBody>
      <dsp:txXfrm>
        <a:off x="40980" y="993847"/>
        <a:ext cx="10935509" cy="757514"/>
      </dsp:txXfrm>
    </dsp:sp>
    <dsp:sp modelId="{5DEA4448-0F75-43CD-BFC4-BFC1320FF548}">
      <dsp:nvSpPr>
        <dsp:cNvPr id="0" name=""/>
        <dsp:cNvSpPr/>
      </dsp:nvSpPr>
      <dsp:spPr>
        <a:xfrm>
          <a:off x="0" y="1893142"/>
          <a:ext cx="1101746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Learn about the Document Object Model (DOM)</a:t>
          </a:r>
        </a:p>
      </dsp:txBody>
      <dsp:txXfrm>
        <a:off x="40980" y="1934122"/>
        <a:ext cx="10935509" cy="757514"/>
      </dsp:txXfrm>
    </dsp:sp>
    <dsp:sp modelId="{86E30958-FEA7-40E5-9237-7341FB4DE0BF}">
      <dsp:nvSpPr>
        <dsp:cNvPr id="0" name=""/>
        <dsp:cNvSpPr/>
      </dsp:nvSpPr>
      <dsp:spPr>
        <a:xfrm>
          <a:off x="0" y="2833417"/>
          <a:ext cx="1101746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 Selector, properties and methods</a:t>
          </a:r>
        </a:p>
      </dsp:txBody>
      <dsp:txXfrm>
        <a:off x="40980" y="2874397"/>
        <a:ext cx="10935509" cy="757514"/>
      </dsp:txXfrm>
    </dsp:sp>
    <dsp:sp modelId="{057D97AD-2A47-4296-BF9C-396E40C93FDA}">
      <dsp:nvSpPr>
        <dsp:cNvPr id="0" name=""/>
        <dsp:cNvSpPr/>
      </dsp:nvSpPr>
      <dsp:spPr>
        <a:xfrm>
          <a:off x="0" y="3773692"/>
          <a:ext cx="1101746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JS Events</a:t>
          </a:r>
        </a:p>
      </dsp:txBody>
      <dsp:txXfrm>
        <a:off x="40980" y="3814672"/>
        <a:ext cx="10935509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FD6C6-B823-4FE6-98D4-2D81327CE787}">
      <dsp:nvSpPr>
        <dsp:cNvPr id="0" name=""/>
        <dsp:cNvSpPr/>
      </dsp:nvSpPr>
      <dsp:spPr>
        <a:xfrm>
          <a:off x="0" y="8916"/>
          <a:ext cx="11504308" cy="15531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HTML is the markup language that we use to structure and give meaning to our web content, for example defining paragraphs, headings, and data tables, or embedding images and videos </a:t>
          </a:r>
        </a:p>
      </dsp:txBody>
      <dsp:txXfrm>
        <a:off x="75820" y="84736"/>
        <a:ext cx="11352668" cy="1401535"/>
      </dsp:txXfrm>
    </dsp:sp>
    <dsp:sp modelId="{605108B6-88D2-4DE4-B64E-FDCFC992AF22}">
      <dsp:nvSpPr>
        <dsp:cNvPr id="0" name=""/>
        <dsp:cNvSpPr/>
      </dsp:nvSpPr>
      <dsp:spPr>
        <a:xfrm>
          <a:off x="0" y="1691692"/>
          <a:ext cx="11504308" cy="15531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CSS is a language of style rules that we use to apply styling to our HTML content, for example setting background colors and fonts, and laying out our content in multiple columns.</a:t>
          </a:r>
        </a:p>
      </dsp:txBody>
      <dsp:txXfrm>
        <a:off x="75820" y="1767512"/>
        <a:ext cx="11352668" cy="1401535"/>
      </dsp:txXfrm>
    </dsp:sp>
    <dsp:sp modelId="{028D8F18-EB60-401E-B1D8-029569F6730C}">
      <dsp:nvSpPr>
        <dsp:cNvPr id="0" name=""/>
        <dsp:cNvSpPr/>
      </dsp:nvSpPr>
      <dsp:spPr>
        <a:xfrm>
          <a:off x="0" y="3374467"/>
          <a:ext cx="11504308" cy="15531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JavaScript is a scripting language that enables you to create dynamically updating content, control multimedia, animate images</a:t>
          </a:r>
        </a:p>
      </dsp:txBody>
      <dsp:txXfrm>
        <a:off x="75820" y="3450287"/>
        <a:ext cx="11352668" cy="1401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269B-43B4-4835-B020-C9B2A0128C13}">
      <dsp:nvSpPr>
        <dsp:cNvPr id="0" name=""/>
        <dsp:cNvSpPr/>
      </dsp:nvSpPr>
      <dsp:spPr>
        <a:xfrm>
          <a:off x="0" y="2652000"/>
          <a:ext cx="10905066" cy="1739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DOM represents the document as nodes and objects. That way, programming languages (JS) can connect to the page (access it) and change all the elements of an HTML document.</a:t>
          </a:r>
        </a:p>
      </dsp:txBody>
      <dsp:txXfrm>
        <a:off x="0" y="2652000"/>
        <a:ext cx="10905066" cy="1739999"/>
      </dsp:txXfrm>
    </dsp:sp>
    <dsp:sp modelId="{D7541653-4F04-4C85-99EF-59F1C27B7DDB}">
      <dsp:nvSpPr>
        <dsp:cNvPr id="0" name=""/>
        <dsp:cNvSpPr/>
      </dsp:nvSpPr>
      <dsp:spPr>
        <a:xfrm rot="10800000">
          <a:off x="0" y="1981"/>
          <a:ext cx="10905066" cy="2676119"/>
        </a:xfrm>
        <a:prstGeom prst="upArrowCallou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represents the page so that programs can change the document structure, style, and content. </a:t>
          </a:r>
          <a:br>
            <a:rPr lang="en-US" sz="3100" kern="1200"/>
          </a:br>
          <a:endParaRPr lang="en-US" sz="3100" kern="1200"/>
        </a:p>
      </dsp:txBody>
      <dsp:txXfrm rot="10800000">
        <a:off x="0" y="1981"/>
        <a:ext cx="10905066" cy="1738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0B3F8-5608-4604-948A-0ACB186BD892}">
      <dsp:nvSpPr>
        <dsp:cNvPr id="0" name=""/>
        <dsp:cNvSpPr/>
      </dsp:nvSpPr>
      <dsp:spPr>
        <a:xfrm>
          <a:off x="1300144" y="253940"/>
          <a:ext cx="751464" cy="751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CC9EC-8802-4133-BC84-D3DA5AE71BE5}">
      <dsp:nvSpPr>
        <dsp:cNvPr id="0" name=""/>
        <dsp:cNvSpPr/>
      </dsp:nvSpPr>
      <dsp:spPr>
        <a:xfrm>
          <a:off x="840915" y="1262057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Variables</a:t>
          </a:r>
        </a:p>
      </dsp:txBody>
      <dsp:txXfrm>
        <a:off x="840915" y="1262057"/>
        <a:ext cx="1669921" cy="667968"/>
      </dsp:txXfrm>
    </dsp:sp>
    <dsp:sp modelId="{B0A32F99-C02F-46ED-B03C-2511E64ED7BE}">
      <dsp:nvSpPr>
        <dsp:cNvPr id="0" name=""/>
        <dsp:cNvSpPr/>
      </dsp:nvSpPr>
      <dsp:spPr>
        <a:xfrm>
          <a:off x="3262302" y="253940"/>
          <a:ext cx="751464" cy="751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CCD41-8570-4B8C-9FF9-F852932A2F8A}">
      <dsp:nvSpPr>
        <dsp:cNvPr id="0" name=""/>
        <dsp:cNvSpPr/>
      </dsp:nvSpPr>
      <dsp:spPr>
        <a:xfrm>
          <a:off x="2803074" y="1262057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Constants</a:t>
          </a:r>
        </a:p>
      </dsp:txBody>
      <dsp:txXfrm>
        <a:off x="2803074" y="1262057"/>
        <a:ext cx="1669921" cy="667968"/>
      </dsp:txXfrm>
    </dsp:sp>
    <dsp:sp modelId="{82C89190-4EE0-4E44-92DA-A13C1FC6FCC7}">
      <dsp:nvSpPr>
        <dsp:cNvPr id="0" name=""/>
        <dsp:cNvSpPr/>
      </dsp:nvSpPr>
      <dsp:spPr>
        <a:xfrm>
          <a:off x="2281223" y="2347506"/>
          <a:ext cx="751464" cy="751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29243-C980-4FD0-91EB-5E8409FD10F1}">
      <dsp:nvSpPr>
        <dsp:cNvPr id="0" name=""/>
        <dsp:cNvSpPr/>
      </dsp:nvSpPr>
      <dsp:spPr>
        <a:xfrm>
          <a:off x="1821995" y="3355623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Functions</a:t>
          </a:r>
        </a:p>
      </dsp:txBody>
      <dsp:txXfrm>
        <a:off x="1821995" y="3355623"/>
        <a:ext cx="1669921" cy="667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962A5-0592-4C87-AECA-2FCFAC251044}">
      <dsp:nvSpPr>
        <dsp:cNvPr id="0" name=""/>
        <dsp:cNvSpPr/>
      </dsp:nvSpPr>
      <dsp:spPr>
        <a:xfrm>
          <a:off x="0" y="415655"/>
          <a:ext cx="6117335" cy="2141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Variables are used whenever there’s a need to store a piece of data. A variable contains data that can be used in the program elsewhere. </a:t>
          </a:r>
        </a:p>
      </dsp:txBody>
      <dsp:txXfrm>
        <a:off x="104520" y="520175"/>
        <a:ext cx="5908295" cy="1932060"/>
      </dsp:txXfrm>
    </dsp:sp>
    <dsp:sp modelId="{3BEC2501-0DB6-48A8-8E75-8ECF2B1DA62F}">
      <dsp:nvSpPr>
        <dsp:cNvPr id="0" name=""/>
        <dsp:cNvSpPr/>
      </dsp:nvSpPr>
      <dsp:spPr>
        <a:xfrm>
          <a:off x="0" y="2643155"/>
          <a:ext cx="6117335" cy="214110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Using variables also ensures code re-usability since it can be used to replace the same value in multiple places.</a:t>
          </a:r>
          <a:endParaRPr lang="en-US" sz="3000" kern="1200" dirty="0"/>
        </a:p>
      </dsp:txBody>
      <dsp:txXfrm>
        <a:off x="104520" y="2747675"/>
        <a:ext cx="5908295" cy="1932060"/>
      </dsp:txXfrm>
    </dsp:sp>
    <dsp:sp modelId="{A32294B8-D927-4E0F-A912-A7CB675442D4}">
      <dsp:nvSpPr>
        <dsp:cNvPr id="0" name=""/>
        <dsp:cNvSpPr/>
      </dsp:nvSpPr>
      <dsp:spPr>
        <a:xfrm>
          <a:off x="0" y="4784256"/>
          <a:ext cx="6117335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22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4784256"/>
        <a:ext cx="6117335" cy="496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962A5-0592-4C87-AECA-2FCFAC251044}">
      <dsp:nvSpPr>
        <dsp:cNvPr id="0" name=""/>
        <dsp:cNvSpPr/>
      </dsp:nvSpPr>
      <dsp:spPr>
        <a:xfrm>
          <a:off x="0" y="299218"/>
          <a:ext cx="6117335" cy="2141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Strings are any grouping of characters (letters, spaces, numbers, or symbols) surrounded by single quotes ' or double quotes "</a:t>
          </a:r>
        </a:p>
      </dsp:txBody>
      <dsp:txXfrm>
        <a:off x="104520" y="403738"/>
        <a:ext cx="5908295" cy="1932060"/>
      </dsp:txXfrm>
    </dsp:sp>
    <dsp:sp modelId="{3BEC2501-0DB6-48A8-8E75-8ECF2B1DA62F}">
      <dsp:nvSpPr>
        <dsp:cNvPr id="0" name=""/>
        <dsp:cNvSpPr/>
      </dsp:nvSpPr>
      <dsp:spPr>
        <a:xfrm>
          <a:off x="0" y="2526718"/>
          <a:ext cx="6117335" cy="214110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String interpolation is the process of evaluating string literals containing one or more placeholders (expressions, variables, </a:t>
          </a:r>
          <a:r>
            <a:rPr lang="en-US" sz="2800" kern="1200" dirty="0" err="1"/>
            <a:t>etc</a:t>
          </a:r>
          <a:r>
            <a:rPr lang="en-US" sz="2800" kern="1200" dirty="0"/>
            <a:t>).</a:t>
          </a:r>
        </a:p>
      </dsp:txBody>
      <dsp:txXfrm>
        <a:off x="104520" y="2631238"/>
        <a:ext cx="5908295" cy="1932060"/>
      </dsp:txXfrm>
    </dsp:sp>
    <dsp:sp modelId="{8FCBED3F-92D8-4005-B39C-14392FD528E7}">
      <dsp:nvSpPr>
        <dsp:cNvPr id="0" name=""/>
        <dsp:cNvSpPr/>
      </dsp:nvSpPr>
      <dsp:spPr>
        <a:xfrm>
          <a:off x="0" y="4667818"/>
          <a:ext cx="6117335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22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Template literals are strings that allow embedded expressions</a:t>
          </a:r>
          <a:r>
            <a:rPr lang="en-US" sz="2300" b="0" i="0" kern="1200" dirty="0"/>
            <a:t>.</a:t>
          </a:r>
          <a:endParaRPr lang="en-US" sz="2300" kern="1200" dirty="0"/>
        </a:p>
      </dsp:txBody>
      <dsp:txXfrm>
        <a:off x="0" y="4667818"/>
        <a:ext cx="6117335" cy="729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962A5-0592-4C87-AECA-2FCFAC251044}">
      <dsp:nvSpPr>
        <dsp:cNvPr id="0" name=""/>
        <dsp:cNvSpPr/>
      </dsp:nvSpPr>
      <dsp:spPr>
        <a:xfrm>
          <a:off x="0" y="242271"/>
          <a:ext cx="6117335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 function is a block of code designed to perform a particular task.</a:t>
          </a:r>
        </a:p>
      </dsp:txBody>
      <dsp:txXfrm>
        <a:off x="56315" y="298586"/>
        <a:ext cx="6004705" cy="1040990"/>
      </dsp:txXfrm>
    </dsp:sp>
    <dsp:sp modelId="{3BEC2501-0DB6-48A8-8E75-8ECF2B1DA62F}">
      <dsp:nvSpPr>
        <dsp:cNvPr id="0" name=""/>
        <dsp:cNvSpPr/>
      </dsp:nvSpPr>
      <dsp:spPr>
        <a:xfrm>
          <a:off x="0" y="1479411"/>
          <a:ext cx="6117335" cy="115362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Why Functions?</a:t>
          </a:r>
        </a:p>
      </dsp:txBody>
      <dsp:txXfrm>
        <a:off x="56315" y="1535726"/>
        <a:ext cx="6004705" cy="1040990"/>
      </dsp:txXfrm>
    </dsp:sp>
    <dsp:sp modelId="{A32294B8-D927-4E0F-A912-A7CB675442D4}">
      <dsp:nvSpPr>
        <dsp:cNvPr id="0" name=""/>
        <dsp:cNvSpPr/>
      </dsp:nvSpPr>
      <dsp:spPr>
        <a:xfrm>
          <a:off x="0" y="2633031"/>
          <a:ext cx="6117335" cy="282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22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You can reuse code: Define the code once and use it many times.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You can use the same code many times with different arguments, to produce different results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Functions can be used the same way as you use variables, in all types of formulas, assignments, and calculations.</a:t>
          </a:r>
        </a:p>
      </dsp:txBody>
      <dsp:txXfrm>
        <a:off x="0" y="2633031"/>
        <a:ext cx="6117335" cy="2821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7CDD5-87F1-44F2-BB12-0A2F7FEEEDED}">
      <dsp:nvSpPr>
        <dsp:cNvPr id="0" name=""/>
        <dsp:cNvSpPr/>
      </dsp:nvSpPr>
      <dsp:spPr>
        <a:xfrm>
          <a:off x="0" y="1229796"/>
          <a:ext cx="611733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BF0A0-CB89-4631-A488-E2F3B24373B1}">
      <dsp:nvSpPr>
        <dsp:cNvPr id="0" name=""/>
        <dsp:cNvSpPr/>
      </dsp:nvSpPr>
      <dsp:spPr>
        <a:xfrm>
          <a:off x="305866" y="757475"/>
          <a:ext cx="4282135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Anonymous Functions</a:t>
          </a:r>
        </a:p>
      </dsp:txBody>
      <dsp:txXfrm>
        <a:off x="351980" y="803589"/>
        <a:ext cx="4189907" cy="852412"/>
      </dsp:txXfrm>
    </dsp:sp>
    <dsp:sp modelId="{6D65545A-F37E-40C0-B17C-E91D2C02EC56}">
      <dsp:nvSpPr>
        <dsp:cNvPr id="0" name=""/>
        <dsp:cNvSpPr/>
      </dsp:nvSpPr>
      <dsp:spPr>
        <a:xfrm>
          <a:off x="0" y="2681315"/>
          <a:ext cx="611733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3100"/>
              <a:satOff val="-4962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6294E-1FC0-40F8-88AB-65786D6A66DC}">
      <dsp:nvSpPr>
        <dsp:cNvPr id="0" name=""/>
        <dsp:cNvSpPr/>
      </dsp:nvSpPr>
      <dsp:spPr>
        <a:xfrm>
          <a:off x="305866" y="2208996"/>
          <a:ext cx="4282135" cy="944640"/>
        </a:xfrm>
        <a:prstGeom prst="roundRect">
          <a:avLst/>
        </a:prstGeom>
        <a:solidFill>
          <a:schemeClr val="accent2">
            <a:hueOff val="-723100"/>
            <a:satOff val="-4962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Higher Order Functions  </a:t>
          </a:r>
        </a:p>
      </dsp:txBody>
      <dsp:txXfrm>
        <a:off x="351980" y="2255110"/>
        <a:ext cx="4189907" cy="852412"/>
      </dsp:txXfrm>
    </dsp:sp>
    <dsp:sp modelId="{280C9C6E-A1D5-48ED-A133-5897CB64CFC5}">
      <dsp:nvSpPr>
        <dsp:cNvPr id="0" name=""/>
        <dsp:cNvSpPr/>
      </dsp:nvSpPr>
      <dsp:spPr>
        <a:xfrm>
          <a:off x="0" y="4132835"/>
          <a:ext cx="611733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46200"/>
              <a:satOff val="-9924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A1679-63A0-4CD7-A15A-29F3A15B4611}">
      <dsp:nvSpPr>
        <dsp:cNvPr id="0" name=""/>
        <dsp:cNvSpPr/>
      </dsp:nvSpPr>
      <dsp:spPr>
        <a:xfrm>
          <a:off x="305866" y="3660516"/>
          <a:ext cx="4282135" cy="944640"/>
        </a:xfrm>
        <a:prstGeom prst="roundRect">
          <a:avLst/>
        </a:prstGeom>
        <a:solidFill>
          <a:schemeClr val="accent2">
            <a:hueOff val="-1446200"/>
            <a:satOff val="-9924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55" tIns="0" rIns="161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Callback Functions</a:t>
          </a:r>
        </a:p>
      </dsp:txBody>
      <dsp:txXfrm>
        <a:off x="351980" y="3706630"/>
        <a:ext cx="4189907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1F0FB-5A95-43AE-A254-C8EC0F1F483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426F-D8C4-439D-9B6D-C97825B0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2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6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can be accessed with JavaScript (and with other programming languages)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 err="1"/>
              <a:t>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while </a:t>
            </a:r>
            <a:r>
              <a:rPr lang="en-US" dirty="0" err="1"/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value that you can get or set (like changing the content of an HTML element).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an action you can do (like add or deleting an HTML element).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is useful for getting or replacing the content of HTML elements.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+ String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E426F-D8C4-439D-9B6D-C97825B0B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243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84848"/>
                </a:solidFill>
                <a:effectLst/>
                <a:latin typeface="Apercu"/>
              </a:rPr>
              <a:t>A variable is a container for data that is stored in computer memory. It is referenced by a descriptive name that a programmer can call to assign a specific value and retrieve it.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484848"/>
              </a:solidFill>
              <a:effectLst/>
              <a:latin typeface="Apercu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84848"/>
                </a:solidFill>
                <a:effectLst/>
                <a:latin typeface="Apercu"/>
              </a:rPr>
              <a:t>An assignment operator assigns a value to its left operand based on the value of its right operand.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484848"/>
              </a:solidFill>
              <a:effectLst/>
              <a:latin typeface="Apercu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E426F-D8C4-439D-9B6D-C97825B0B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29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84848"/>
                </a:solidFill>
                <a:effectLst/>
                <a:latin typeface="Apercu"/>
              </a:rPr>
              <a:t>The </a:t>
            </a:r>
            <a:r>
              <a:rPr lang="en-US" dirty="0"/>
              <a:t>.length</a:t>
            </a:r>
            <a:r>
              <a:rPr lang="en-US" b="0" i="0" dirty="0">
                <a:solidFill>
                  <a:srgbClr val="484848"/>
                </a:solidFill>
                <a:effectLst/>
                <a:latin typeface="Apercu"/>
              </a:rPr>
              <a:t> property of a string returns the number of characters that make up the string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484848"/>
              </a:solidFill>
              <a:effectLst/>
              <a:latin typeface="Apercu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84848"/>
                </a:solidFill>
                <a:effectLst/>
                <a:latin typeface="Apercu"/>
              </a:rPr>
              <a:t>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484848"/>
              </a:solidFill>
              <a:effectLst/>
              <a:latin typeface="Apercu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B3CCFF"/>
                </a:solidFill>
                <a:effectLst/>
                <a:latin typeface="Monaco"/>
              </a:rPr>
              <a:t>let age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= 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7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939598"/>
                </a:solidFill>
                <a:effectLst/>
                <a:latin typeface="Monaco"/>
              </a:rPr>
              <a:t>// String concatenation</a:t>
            </a:r>
            <a:br>
              <a:rPr lang="en-US" dirty="0"/>
            </a:br>
            <a:r>
              <a:rPr lang="en-US" b="0" i="0" dirty="0">
                <a:solidFill>
                  <a:srgbClr val="FFE083"/>
                </a:solidFill>
                <a:effectLst/>
                <a:latin typeface="Monaco"/>
              </a:rPr>
              <a:t>'Tommy is '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+ 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age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 + </a:t>
            </a:r>
            <a:r>
              <a:rPr lang="en-US" b="0" i="0" dirty="0">
                <a:solidFill>
                  <a:srgbClr val="FFE083"/>
                </a:solidFill>
                <a:effectLst/>
                <a:latin typeface="Monaco"/>
              </a:rPr>
              <a:t>' years old.'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939598"/>
                </a:solidFill>
                <a:effectLst/>
                <a:latin typeface="Monaco"/>
              </a:rPr>
              <a:t>// String interpolation</a:t>
            </a:r>
            <a:br>
              <a:rPr lang="en-US" dirty="0"/>
            </a:br>
            <a:r>
              <a:rPr lang="en-US" b="0" i="0" dirty="0">
                <a:solidFill>
                  <a:srgbClr val="FFE083"/>
                </a:solidFill>
                <a:effectLst/>
                <a:latin typeface="Monaco"/>
              </a:rPr>
              <a:t>`Tommy is 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${</a:t>
            </a:r>
            <a:r>
              <a:rPr lang="en-US" b="0" i="0" dirty="0">
                <a:solidFill>
                  <a:srgbClr val="FF8973"/>
                </a:solidFill>
                <a:effectLst/>
                <a:latin typeface="Monaco"/>
              </a:rPr>
              <a:t>age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}</a:t>
            </a:r>
            <a:r>
              <a:rPr lang="en-US" b="0" i="0" dirty="0">
                <a:solidFill>
                  <a:srgbClr val="FFE083"/>
                </a:solidFill>
                <a:effectLst/>
                <a:latin typeface="Monaco"/>
              </a:rPr>
              <a:t> years old.`</a:t>
            </a: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FFFFFF"/>
              </a:solidFill>
              <a:effectLst/>
              <a:latin typeface="Monaco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Monaco"/>
              </a:rPr>
              <a:t>//https://javascriptguide.herokuapp.com/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E426F-D8C4-439D-9B6D-C97825B0B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7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Animal verbs:  jump() eat() sit()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Browser verbs: alert()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Functions are “code on demand”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E426F-D8C4-439D-9B6D-C97825B0B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52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28F81DC-F0B1-44B4-9FC8-7840A7EC0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 browsers your own verbs by defining a new function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greet(){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alert('Hello, My name is Yaman’)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//MAKE IT FLEXIBLE (ADD PARAMETERS)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</a:rPr>
              <a:t>function </a:t>
            </a:r>
            <a:r>
              <a:rPr lang="en-US" sz="1800" dirty="0" err="1">
                <a:solidFill>
                  <a:srgbClr val="FF0000"/>
                </a:solidFill>
              </a:rPr>
              <a:t>greetUser</a:t>
            </a:r>
            <a:r>
              <a:rPr lang="en-US" sz="1800" dirty="0">
                <a:solidFill>
                  <a:srgbClr val="FF0000"/>
                </a:solidFill>
              </a:rPr>
              <a:t>(name){alert(‘Hello ’ + name);}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that returns a value: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triple()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3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higher-order functions: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accepts a function as an argument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returns a function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https://jstutorial.medium.com/higher-order-functions-in-javascript-732dc7a1952d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dirty="0"/>
              <a:t>A callback function is a function that’s passed as an argument to another function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dirty="0"/>
              <a:t>Imagine you have </a:t>
            </a:r>
            <a:r>
              <a:rPr lang="en-US" sz="2800" dirty="0" err="1"/>
              <a:t>FunctionA</a:t>
            </a:r>
            <a:r>
              <a:rPr lang="en-US" sz="2800" dirty="0"/>
              <a:t> which gets passed as an argument to </a:t>
            </a:r>
            <a:r>
              <a:rPr lang="en-US" sz="2800" dirty="0" err="1"/>
              <a:t>FunctionB</a:t>
            </a:r>
            <a:r>
              <a:rPr lang="en-US" sz="2800" dirty="0"/>
              <a:t>. </a:t>
            </a:r>
            <a:r>
              <a:rPr lang="en-US" sz="2800" dirty="0" err="1"/>
              <a:t>FunctionB</a:t>
            </a:r>
            <a:r>
              <a:rPr lang="en-US" sz="2800" dirty="0"/>
              <a:t> will do some work and then call </a:t>
            </a:r>
            <a:r>
              <a:rPr lang="en-US" sz="2800" dirty="0" err="1"/>
              <a:t>FunctionA</a:t>
            </a:r>
            <a:r>
              <a:rPr lang="en-US" sz="2800" dirty="0"/>
              <a:t> at some point in the future</a:t>
            </a:r>
            <a:endParaRPr lang="en-US" sz="2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0" i="0" dirty="0">
                <a:solidFill>
                  <a:srgbClr val="484848"/>
                </a:solidFill>
                <a:effectLst/>
                <a:latin typeface="Apercu"/>
              </a:rPr>
              <a:t>This function can then be invoked during the execution of that higher order function (that it is an argument of).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dirty="0"/>
              <a:t>Arrow functions don’t bind their own this value. Instead, the this value of the scope in which it was defined is accessible.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dirty="0"/>
              <a:t>This makes arrow functions bad candidates for methods, as this won’t be a reference to the object the method is defined on.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800" dirty="0"/>
              <a:t>const event = { name: 'Birthday Party', </a:t>
            </a:r>
            <a:r>
              <a:rPr lang="en-US" sz="2800" dirty="0" err="1"/>
              <a:t>guestList</a:t>
            </a:r>
            <a:r>
              <a:rPr lang="en-US" sz="2800" dirty="0"/>
              <a:t>: ['Andrew', 'Jen', 'Mike'], </a:t>
            </a:r>
            <a:r>
              <a:rPr lang="en-US" sz="2800" dirty="0" err="1"/>
              <a:t>printGuestList</a:t>
            </a:r>
            <a:r>
              <a:rPr lang="en-US" sz="2800" dirty="0"/>
              <a:t>() { console.log('Guest list for ' + this.name) </a:t>
            </a:r>
            <a:r>
              <a:rPr lang="en-US" sz="2800" dirty="0" err="1"/>
              <a:t>this.guestList.forEach</a:t>
            </a:r>
            <a:r>
              <a:rPr lang="en-US" sz="2800" dirty="0"/>
              <a:t>((guest) =&gt; { console.log(guest + ' is attending ' + this.name) }) } } </a:t>
            </a:r>
            <a:r>
              <a:rPr lang="en-US" sz="2800" dirty="0" err="1"/>
              <a:t>event.printGuestList</a:t>
            </a:r>
            <a:r>
              <a:rPr lang="en-US" sz="2800" dirty="0"/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0" i="0" dirty="0">
                <a:solidFill>
                  <a:srgbClr val="484848"/>
                </a:solidFill>
                <a:effectLst/>
                <a:latin typeface="Apercu"/>
              </a:rPr>
              <a:t>An </a:t>
            </a:r>
            <a:r>
              <a:rPr lang="en-US" sz="2800" b="0" i="1" dirty="0">
                <a:solidFill>
                  <a:srgbClr val="484848"/>
                </a:solidFill>
                <a:effectLst/>
                <a:latin typeface="Apercu"/>
              </a:rPr>
              <a:t>object</a:t>
            </a:r>
            <a:r>
              <a:rPr lang="en-US" sz="2800" b="0" i="0" dirty="0">
                <a:solidFill>
                  <a:srgbClr val="484848"/>
                </a:solidFill>
                <a:effectLst/>
                <a:latin typeface="Apercu"/>
              </a:rPr>
              <a:t> is a built-in data type for storing key-value pairs. Data inside objects are unordered, and the values can be of any type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use objects?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Organize data as real-life objects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car =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make: ''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model: ''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drive()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alert('driving') }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car.make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‘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aaa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approach, a way of writing and structuring your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way of thinking or planning your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idea behind OOP is working with real life entities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// https://javascriptguide.herokuapp.com/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E426F-D8C4-439D-9B6D-C97825B0B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82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77AA"/>
                </a:solidFill>
                <a:effectLst/>
              </a:rPr>
              <a:t>let</a:t>
            </a:r>
            <a:r>
              <a:rPr lang="en-US" sz="2800" dirty="0"/>
              <a:t> fruits </a:t>
            </a:r>
            <a:r>
              <a:rPr lang="en-US" sz="2800" dirty="0">
                <a:solidFill>
                  <a:srgbClr val="9A6E3A"/>
                </a:solidFill>
                <a:effectLst/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99999"/>
                </a:solidFill>
                <a:effectLst/>
              </a:rPr>
              <a:t>[</a:t>
            </a:r>
            <a:r>
              <a:rPr lang="en-US" sz="2800" dirty="0">
                <a:solidFill>
                  <a:srgbClr val="669900"/>
                </a:solidFill>
                <a:effectLst/>
              </a:rPr>
              <a:t>'Apple'</a:t>
            </a:r>
            <a:r>
              <a:rPr lang="en-US" sz="2800" dirty="0">
                <a:solidFill>
                  <a:srgbClr val="999999"/>
                </a:solidFill>
                <a:effectLst/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9900"/>
                </a:solidFill>
                <a:effectLst/>
              </a:rPr>
              <a:t>'Banana’</a:t>
            </a:r>
            <a:r>
              <a:rPr lang="en-US" sz="2800" dirty="0">
                <a:solidFill>
                  <a:srgbClr val="999999"/>
                </a:solidFill>
                <a:effectLst/>
              </a:rPr>
              <a:t>]</a:t>
            </a:r>
            <a:r>
              <a:rPr lang="en-US" sz="28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console</a:t>
            </a:r>
            <a:r>
              <a:rPr lang="en-US" sz="2800" dirty="0">
                <a:solidFill>
                  <a:srgbClr val="999999"/>
                </a:solidFill>
                <a:effectLst/>
              </a:rPr>
              <a:t>.</a:t>
            </a:r>
            <a:r>
              <a:rPr lang="en-US" sz="2800" dirty="0">
                <a:solidFill>
                  <a:srgbClr val="DD4A68"/>
                </a:solidFill>
                <a:effectLst/>
              </a:rPr>
              <a:t>log</a:t>
            </a:r>
            <a:r>
              <a:rPr lang="en-US" sz="2800" dirty="0">
                <a:solidFill>
                  <a:srgbClr val="999999"/>
                </a:solidFill>
                <a:effectLst/>
              </a:rPr>
              <a:t>(</a:t>
            </a:r>
            <a:r>
              <a:rPr lang="en-US" sz="2800" dirty="0" err="1"/>
              <a:t>fruits</a:t>
            </a:r>
            <a:r>
              <a:rPr lang="en-US" sz="280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2800" dirty="0" err="1"/>
              <a:t>length</a:t>
            </a:r>
            <a:r>
              <a:rPr lang="en-US" sz="2800" dirty="0">
                <a:solidFill>
                  <a:srgbClr val="999999"/>
                </a:solidFill>
                <a:effectLst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77AA"/>
                </a:solidFill>
                <a:effectLst/>
              </a:rPr>
              <a:t>let</a:t>
            </a:r>
            <a:r>
              <a:rPr lang="en-US" sz="2800" dirty="0"/>
              <a:t> first </a:t>
            </a:r>
            <a:r>
              <a:rPr lang="en-US" sz="2800" dirty="0">
                <a:solidFill>
                  <a:srgbClr val="9A6E3A"/>
                </a:solidFill>
                <a:effectLst/>
              </a:rPr>
              <a:t>=</a:t>
            </a:r>
            <a:r>
              <a:rPr lang="en-US" sz="2800" dirty="0"/>
              <a:t> fruits</a:t>
            </a:r>
            <a:r>
              <a:rPr lang="en-US" sz="2800" dirty="0">
                <a:solidFill>
                  <a:srgbClr val="999999"/>
                </a:solidFill>
                <a:effectLst/>
              </a:rPr>
              <a:t>[</a:t>
            </a:r>
            <a:r>
              <a:rPr lang="en-US" sz="2800" dirty="0">
                <a:solidFill>
                  <a:srgbClr val="990055"/>
                </a:solidFill>
                <a:effectLst/>
              </a:rPr>
              <a:t>0</a:t>
            </a:r>
            <a:r>
              <a:rPr lang="en-US" sz="2800" dirty="0">
                <a:solidFill>
                  <a:srgbClr val="999999"/>
                </a:solidFill>
                <a:effectLst/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8090"/>
                </a:solidFill>
                <a:effectLst/>
              </a:rPr>
              <a:t>// Apple</a:t>
            </a:r>
            <a:r>
              <a:rPr lang="en-US" sz="28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77AA"/>
                </a:solidFill>
                <a:effectLst/>
              </a:rPr>
              <a:t>let</a:t>
            </a:r>
            <a:r>
              <a:rPr lang="en-US" sz="2800" dirty="0"/>
              <a:t> last </a:t>
            </a:r>
            <a:r>
              <a:rPr lang="en-US" sz="2800" dirty="0">
                <a:solidFill>
                  <a:srgbClr val="9A6E3A"/>
                </a:solidFill>
                <a:effectLst/>
              </a:rPr>
              <a:t>=</a:t>
            </a:r>
            <a:r>
              <a:rPr lang="en-US" sz="2800" dirty="0"/>
              <a:t> fruits</a:t>
            </a:r>
            <a:r>
              <a:rPr lang="en-US" sz="2800" dirty="0">
                <a:solidFill>
                  <a:srgbClr val="999999"/>
                </a:solidFill>
                <a:effectLst/>
              </a:rPr>
              <a:t>[</a:t>
            </a:r>
            <a:r>
              <a:rPr lang="en-US" sz="2800" dirty="0" err="1"/>
              <a:t>fruits</a:t>
            </a:r>
            <a:r>
              <a:rPr lang="en-US" sz="280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2800" dirty="0" err="1"/>
              <a:t>length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A6E3A"/>
                </a:solidFill>
                <a:effectLst/>
              </a:rPr>
              <a:t>-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90055"/>
                </a:solidFill>
                <a:effectLst/>
              </a:rPr>
              <a:t>1</a:t>
            </a:r>
            <a:r>
              <a:rPr lang="en-US" sz="2800" dirty="0">
                <a:solidFill>
                  <a:srgbClr val="999999"/>
                </a:solidFill>
                <a:effectLst/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8090"/>
                </a:solidFill>
                <a:effectLst/>
              </a:rPr>
              <a:t>// Banana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posts = [{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aaa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 , post: 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bbb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 , date: '22/12/2020' , id: 'post_001’}]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posts.push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{ } )</a:t>
            </a:r>
          </a:p>
          <a:p>
            <a:r>
              <a:rPr lang="en-US" dirty="0"/>
              <a:t>-----------------------------------------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posts.splice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indexOfPost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howManyPostsToRemove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------------------------------------------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 err="1"/>
              <a:t>fruits</a:t>
            </a:r>
            <a:r>
              <a:rPr lang="en-US" sz="280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DD4A68"/>
                </a:solidFill>
                <a:effectLst/>
              </a:rPr>
              <a:t>forEach</a:t>
            </a:r>
            <a:r>
              <a:rPr lang="en-US" sz="2800" dirty="0">
                <a:solidFill>
                  <a:srgbClr val="999999"/>
                </a:solidFill>
                <a:effectLst/>
              </a:rPr>
              <a:t>(</a:t>
            </a:r>
            <a:r>
              <a:rPr lang="en-US" sz="2800" dirty="0">
                <a:solidFill>
                  <a:srgbClr val="0077AA"/>
                </a:solidFill>
                <a:effectLst/>
              </a:rPr>
              <a:t>function</a:t>
            </a:r>
            <a:r>
              <a:rPr lang="en-US" sz="2800" dirty="0">
                <a:solidFill>
                  <a:srgbClr val="999999"/>
                </a:solidFill>
                <a:effectLst/>
              </a:rPr>
              <a:t>(</a:t>
            </a:r>
            <a:r>
              <a:rPr lang="en-US" sz="2800" dirty="0">
                <a:effectLst/>
              </a:rPr>
              <a:t>item</a:t>
            </a:r>
            <a:r>
              <a:rPr lang="en-US" sz="2800" dirty="0">
                <a:solidFill>
                  <a:srgbClr val="999999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index</a:t>
            </a:r>
            <a:r>
              <a:rPr lang="en-US" sz="2800" dirty="0">
                <a:solidFill>
                  <a:srgbClr val="999999"/>
                </a:solidFill>
                <a:effectLst/>
              </a:rPr>
              <a:t>,</a:t>
            </a:r>
            <a:r>
              <a:rPr lang="en-US" sz="2800" dirty="0">
                <a:effectLst/>
              </a:rPr>
              <a:t> array</a:t>
            </a:r>
            <a:r>
              <a:rPr lang="en-US" sz="2800" dirty="0">
                <a:solidFill>
                  <a:srgbClr val="999999"/>
                </a:solidFill>
                <a:effectLst/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99999"/>
                </a:solidFill>
                <a:effectLst/>
              </a:rPr>
              <a:t>{</a:t>
            </a:r>
            <a:r>
              <a:rPr lang="en-US" sz="2800" dirty="0"/>
              <a:t> console</a:t>
            </a:r>
            <a:r>
              <a:rPr lang="en-US" sz="2800" dirty="0">
                <a:solidFill>
                  <a:srgbClr val="999999"/>
                </a:solidFill>
                <a:effectLst/>
              </a:rPr>
              <a:t>.</a:t>
            </a:r>
            <a:r>
              <a:rPr lang="en-US" sz="2800" dirty="0">
                <a:solidFill>
                  <a:srgbClr val="DD4A68"/>
                </a:solidFill>
                <a:effectLst/>
              </a:rPr>
              <a:t>log</a:t>
            </a:r>
            <a:r>
              <a:rPr lang="en-US" sz="2800" dirty="0">
                <a:solidFill>
                  <a:srgbClr val="999999"/>
                </a:solidFill>
                <a:effectLst/>
              </a:rPr>
              <a:t>(</a:t>
            </a:r>
            <a:r>
              <a:rPr lang="en-US" sz="2800" dirty="0"/>
              <a:t>item</a:t>
            </a:r>
            <a:r>
              <a:rPr lang="en-US" sz="2800" dirty="0">
                <a:solidFill>
                  <a:srgbClr val="999999"/>
                </a:solidFill>
                <a:effectLst/>
              </a:rPr>
              <a:t>,</a:t>
            </a:r>
            <a:r>
              <a:rPr lang="en-US" sz="2800" dirty="0"/>
              <a:t> index</a:t>
            </a:r>
            <a:r>
              <a:rPr lang="en-US" sz="2800" dirty="0">
                <a:solidFill>
                  <a:srgbClr val="999999"/>
                </a:solidFill>
                <a:effectLst/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99999"/>
                </a:solidFill>
                <a:effectLst/>
              </a:rPr>
              <a:t>})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posts.forEach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postObject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=&gt; {console.log(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postObject.userName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 -&gt; list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incompleted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tasks only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filter() method creates a new array with array elements that passes a test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[1,3,7,8]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filteredArray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arr.filter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(price)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price &gt; 6; }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filteredArray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store [7,8]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numbers = [45, 4, 9, 16, 25];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over18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numbers.filter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myFunction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myFunction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(value, index, array)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return value &gt; 18;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find() method returns the value of the first element in an array that pass a test (provided as a function).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find() method executes the function once for each element present in the array: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it finds an array element where the function returns a true value, find() returns the value of that array element (and does not check the remaining values)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Otherwise it returns undefined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ages.find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(age)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return age &gt;= 10;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array1.find(element =&gt; element &gt; 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you need the index of the found element in the array, use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findIndex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find objects: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inventory = [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{name: 'apples', quantity: 2},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{name: 'bananas', quantity: 0},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{name: 'cherries', quantity: 5}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result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inventory.find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({ name }) =&gt; name === 'cherries'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console.log(result) // { name: 'cherries', quantity: 5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arr.indexOf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(2.11) //Returns the first index of the element '2.11'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arr.lastIndexOf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(2.11) //Returns the last index of the element '2.11'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31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elements between elements:</a:t>
            </a:r>
          </a:p>
          <a:p>
            <a:r>
              <a:rPr lang="en-US" dirty="0" err="1"/>
              <a:t>arr.splice</a:t>
            </a:r>
            <a:r>
              <a:rPr lang="en-US" dirty="0"/>
              <a:t>(1,0,'New String') //At index 1, delete 0 elements, add 'New String'</a:t>
            </a:r>
          </a:p>
          <a:p>
            <a:endParaRPr lang="en-US" dirty="0"/>
          </a:p>
          <a:p>
            <a:r>
              <a:rPr lang="en-US" dirty="0"/>
              <a:t>deleting elements:</a:t>
            </a:r>
          </a:p>
          <a:p>
            <a:r>
              <a:rPr lang="en-US" dirty="0" err="1"/>
              <a:t>arr.splice</a:t>
            </a:r>
            <a:r>
              <a:rPr lang="en-US" dirty="0"/>
              <a:t>(1,1) //Start at index 1, delete 1 item</a:t>
            </a:r>
          </a:p>
          <a:p>
            <a:endParaRPr lang="en-US" dirty="0"/>
          </a:p>
          <a:p>
            <a:r>
              <a:rPr lang="en-US" dirty="0"/>
              <a:t>delete all elements starting from:</a:t>
            </a:r>
          </a:p>
          <a:p>
            <a:r>
              <a:rPr lang="en-US" dirty="0" err="1"/>
              <a:t>arr.splice</a:t>
            </a:r>
            <a:r>
              <a:rPr lang="en-US" dirty="0"/>
              <a:t>(2) //Delete </a:t>
            </a:r>
            <a:r>
              <a:rPr lang="en-US" dirty="0" err="1"/>
              <a:t>everthing</a:t>
            </a:r>
            <a:r>
              <a:rPr lang="en-US" dirty="0"/>
              <a:t> past 2 (including 2)</a:t>
            </a:r>
          </a:p>
          <a:p>
            <a:endParaRPr lang="en-US" dirty="0"/>
          </a:p>
          <a:p>
            <a:r>
              <a:rPr lang="en-US" dirty="0" err="1"/>
              <a:t>arr.splice</a:t>
            </a:r>
            <a:r>
              <a:rPr lang="en-US" dirty="0"/>
              <a:t>(-1, 1) // -1 means start at the last index (access array from the right)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E426F-D8C4-439D-9B6D-C97825B0B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DOM can be accessed with JavaScript (and with other programming languages)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 err="1"/>
              <a:t>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while </a:t>
            </a:r>
            <a:r>
              <a:rPr lang="en-US" dirty="0" err="1"/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value that you can get or set (like changing the content of an HTML element).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an action you can do (like add or deleting an HTML element).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is useful for getting or replacing the content of HTML elements.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3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selector methods accept one or more comma-separated selectors to determine what element or elements should be returned. For example, to select all paragraph (p) elements in a document whose CSS class is either warning or note, you can do the following:</a:t>
            </a:r>
          </a:p>
          <a:p>
            <a:endParaRPr lang="en-US" dirty="0"/>
          </a:p>
          <a:p>
            <a:r>
              <a:rPr lang="en-US" dirty="0"/>
              <a:t>var special = </a:t>
            </a:r>
            <a:r>
              <a:rPr lang="en-US" dirty="0" err="1"/>
              <a:t>document.querySelectorAll</a:t>
            </a:r>
            <a:r>
              <a:rPr lang="en-US" dirty="0"/>
              <a:t>( "</a:t>
            </a:r>
            <a:r>
              <a:rPr lang="en-US" dirty="0" err="1"/>
              <a:t>p.warning</a:t>
            </a:r>
            <a:r>
              <a:rPr lang="en-US" dirty="0"/>
              <a:t>, </a:t>
            </a:r>
            <a:r>
              <a:rPr lang="en-US" dirty="0" err="1"/>
              <a:t>p.note</a:t>
            </a:r>
            <a:r>
              <a:rPr lang="en-US" dirty="0"/>
              <a:t>"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6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$('h1').text('Changed')</a:t>
            </a:r>
          </a:p>
          <a:p>
            <a:r>
              <a:rPr lang="pt-BR" dirty="0"/>
              <a:t>$('h1').html('&lt;em&gt;Changed&lt;em&gt;’)</a:t>
            </a:r>
          </a:p>
          <a:p>
            <a:endParaRPr lang="pt-BR" dirty="0"/>
          </a:p>
          <a:p>
            <a:r>
              <a:rPr lang="en-US" dirty="0"/>
              <a:t>$('h1').</a:t>
            </a:r>
            <a:r>
              <a:rPr lang="en-US" dirty="0" err="1"/>
              <a:t>addClass</a:t>
            </a:r>
            <a:r>
              <a:rPr lang="en-US" dirty="0"/>
              <a:t>('className1 className2')</a:t>
            </a:r>
          </a:p>
          <a:p>
            <a:r>
              <a:rPr lang="en-US" dirty="0"/>
              <a:t>$('h1').</a:t>
            </a:r>
            <a:r>
              <a:rPr lang="en-US" dirty="0" err="1"/>
              <a:t>removeClass</a:t>
            </a:r>
            <a:r>
              <a:rPr lang="en-US" dirty="0"/>
              <a:t>('</a:t>
            </a:r>
            <a:r>
              <a:rPr lang="en-US" dirty="0" err="1"/>
              <a:t>className</a:t>
            </a:r>
            <a:r>
              <a:rPr lang="en-US" dirty="0"/>
              <a:t>')</a:t>
            </a:r>
          </a:p>
          <a:p>
            <a:r>
              <a:rPr lang="en-US" dirty="0"/>
              <a:t>$('h1').</a:t>
            </a:r>
            <a:r>
              <a:rPr lang="en-US" dirty="0" err="1"/>
              <a:t>hasClass</a:t>
            </a:r>
            <a:r>
              <a:rPr lang="en-US" dirty="0"/>
              <a:t>('</a:t>
            </a:r>
            <a:r>
              <a:rPr lang="en-US" dirty="0" err="1"/>
              <a:t>className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/>
              <a:t>$('h2').on('mouseover', function(){ $('h2').</a:t>
            </a:r>
            <a:r>
              <a:rPr lang="en-US" dirty="0" err="1"/>
              <a:t>css</a:t>
            </a:r>
            <a:r>
              <a:rPr lang="en-US" dirty="0"/>
              <a:t>('color', 'purple');} )</a:t>
            </a:r>
          </a:p>
          <a:p>
            <a:endParaRPr lang="en-US" dirty="0"/>
          </a:p>
          <a:p>
            <a:r>
              <a:rPr lang="en-US" dirty="0"/>
              <a:t>$('input').after("&lt;button&gt; ADDED AFTER input &lt;/button&gt;")</a:t>
            </a:r>
          </a:p>
          <a:p>
            <a:r>
              <a:rPr lang="en-US" dirty="0"/>
              <a:t>$('input').before("&lt;button&gt; ADDED BEFORE input &lt;/button&gt;")</a:t>
            </a:r>
          </a:p>
          <a:p>
            <a:endParaRPr lang="en-US" dirty="0"/>
          </a:p>
          <a:p>
            <a:r>
              <a:rPr lang="en-US" dirty="0"/>
              <a:t>$(‘div').prepend("&lt;button&gt; ADDED &lt;/button&gt;") //Inserts the element inside the div as the first child of each element in the collection  </a:t>
            </a:r>
          </a:p>
          <a:p>
            <a:r>
              <a:rPr lang="en-US" dirty="0"/>
              <a:t>$(‘div').append("&lt;button&gt; ADDED  &lt;/button&gt;") // last child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8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There are many different </a:t>
            </a:r>
            <a:r>
              <a:rPr lang="en-US" dirty="0" err="1">
                <a:effectLst/>
                <a:latin typeface="Arial" panose="020B0604020202020204" pitchFamily="34" charset="0"/>
              </a:rPr>
              <a:t>typesof</a:t>
            </a:r>
            <a:r>
              <a:rPr lang="en-US" dirty="0">
                <a:effectLst/>
                <a:latin typeface="Arial" panose="020B0604020202020204" pitchFamily="34" charset="0"/>
              </a:rPr>
              <a:t> events that can occur in your browser.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•The user selects a certain element or hovers the cursor over a certain element.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•The user chooses a key on the keyboard.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•The user resizes or closes the browser window.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•A web page finishes loading.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•A form is submitted.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•A video is played, paused, or finishes.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•An error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35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Each available event has an event handler, which is a block of code (written by the programmer) that runs when the event fires.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When such a  block of code is defined to run in response to an event, we say we are registering an event handler.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Inside the </a:t>
            </a:r>
            <a:r>
              <a:rPr lang="en-US" dirty="0" err="1">
                <a:effectLst/>
                <a:latin typeface="Arial" panose="020B0604020202020204" pitchFamily="34" charset="0"/>
              </a:rPr>
              <a:t>addEventListener</a:t>
            </a:r>
            <a:r>
              <a:rPr lang="en-US" dirty="0">
                <a:effectLst/>
                <a:latin typeface="Arial" panose="020B0604020202020204" pitchFamily="34" charset="0"/>
              </a:rPr>
              <a:t>() function, we specify two parameters: the name of the event we want to register this handler for, and the code that comprises the handler function we want to run in response to it.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https://codepen.io/raggafra/pen/zYompqm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9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dirty="0"/>
              <a:t>A callback function is a function that’s passed as an argument to another function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Avenir"/>
              </a:rPr>
              <a:t>We can do this because JavaScript has first-class functions, which can be assigned to variables and passed around to other functions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Avenir"/>
              </a:rPr>
              <a:t>One common example is by using timers:</a:t>
            </a:r>
          </a:p>
          <a:p>
            <a:pPr algn="l"/>
            <a:r>
              <a:rPr lang="en-US" b="0" i="0" dirty="0" err="1">
                <a:solidFill>
                  <a:srgbClr val="F08D49"/>
                </a:solidFill>
                <a:effectLst/>
                <a:latin typeface="Avenir"/>
              </a:rPr>
              <a:t>setTimeout</a:t>
            </a:r>
            <a:r>
              <a:rPr lang="en-US" b="0" i="0">
                <a:solidFill>
                  <a:srgbClr val="CCCCCC"/>
                </a:solidFill>
                <a:effectLst/>
                <a:latin typeface="Avenir"/>
              </a:rPr>
              <a:t>(()</a:t>
            </a:r>
            <a:r>
              <a:rPr lang="en-US" b="0" i="0">
                <a:solidFill>
                  <a:srgbClr val="424242"/>
                </a:solidFill>
                <a:effectLst/>
                <a:latin typeface="Avenir"/>
              </a:rPr>
              <a:t> </a:t>
            </a:r>
            <a:r>
              <a:rPr lang="en-US" b="0" i="0">
                <a:solidFill>
                  <a:srgbClr val="67CDCC"/>
                </a:solidFill>
                <a:effectLst/>
                <a:latin typeface="Avenir"/>
              </a:rPr>
              <a:t>=&gt;</a:t>
            </a:r>
            <a:r>
              <a:rPr lang="en-US" b="0" i="0">
                <a:solidFill>
                  <a:srgbClr val="424242"/>
                </a:solidFill>
                <a:effectLst/>
                <a:latin typeface="Avenir"/>
              </a:rPr>
              <a:t> </a:t>
            </a:r>
            <a:r>
              <a:rPr lang="en-US" b="0" i="0">
                <a:solidFill>
                  <a:srgbClr val="CCCCCC"/>
                </a:solidFill>
                <a:effectLst/>
                <a:latin typeface="Avenir"/>
              </a:rPr>
              <a:t>{</a:t>
            </a:r>
            <a:r>
              <a:rPr lang="en-US" b="0" i="0">
                <a:solidFill>
                  <a:srgbClr val="424242"/>
                </a:solidFill>
                <a:effectLst/>
                <a:latin typeface="Avenir"/>
              </a:rPr>
              <a:t> </a:t>
            </a:r>
            <a:r>
              <a:rPr lang="en-US" b="0" i="0">
                <a:solidFill>
                  <a:srgbClr val="999999"/>
                </a:solidFill>
                <a:effectLst/>
                <a:latin typeface="Avenir"/>
              </a:rPr>
              <a:t>// runs after 2 seconds</a:t>
            </a:r>
            <a:r>
              <a:rPr lang="en-US" b="0" i="0">
                <a:solidFill>
                  <a:srgbClr val="424242"/>
                </a:solidFill>
                <a:effectLst/>
                <a:latin typeface="Avenir"/>
              </a:rPr>
              <a:t> </a:t>
            </a:r>
            <a:r>
              <a:rPr lang="en-US" b="0" i="0">
                <a:solidFill>
                  <a:srgbClr val="CCCCCC"/>
                </a:solidFill>
                <a:effectLst/>
                <a:latin typeface="Avenir"/>
              </a:rPr>
              <a:t>},</a:t>
            </a:r>
            <a:r>
              <a:rPr lang="en-US" b="0" i="0">
                <a:solidFill>
                  <a:srgbClr val="424242"/>
                </a:solidFill>
                <a:effectLst/>
                <a:latin typeface="Avenir"/>
              </a:rPr>
              <a:t> </a:t>
            </a:r>
            <a:r>
              <a:rPr lang="en-US" b="0" i="0">
                <a:solidFill>
                  <a:srgbClr val="F08D49"/>
                </a:solidFill>
                <a:effectLst/>
                <a:latin typeface="Avenir"/>
              </a:rPr>
              <a:t>2000</a:t>
            </a:r>
            <a:r>
              <a:rPr lang="en-US" b="0" i="0">
                <a:solidFill>
                  <a:srgbClr val="CCCCCC"/>
                </a:solidFill>
                <a:effectLst/>
                <a:latin typeface="Avenir"/>
              </a:rPr>
              <a:t>)</a:t>
            </a:r>
            <a:endParaRPr lang="en-US" b="0" i="0">
              <a:solidFill>
                <a:srgbClr val="424242"/>
              </a:solidFill>
              <a:effectLst/>
              <a:latin typeface="Aveni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7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8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(HTML for content, </a:t>
            </a:r>
            <a:r>
              <a:rPr lang="en-US" dirty="0" err="1"/>
              <a:t>css</a:t>
            </a:r>
            <a:r>
              <a:rPr lang="en-US" dirty="0"/>
              <a:t> for style, JS for </a:t>
            </a:r>
            <a:r>
              <a:rPr lang="en-US" dirty="0" err="1"/>
              <a:t>behavoiur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e.g.: stage script (if ‘x’ appears on stage, wait for 1 second, then ‘y’ appears, then x says hello, and after 1 second, ‘y’ says world) </a:t>
            </a:r>
          </a:p>
          <a:p>
            <a:r>
              <a:rPr lang="en-US" dirty="0"/>
              <a:t>So, the script is JS and the actors (</a:t>
            </a:r>
            <a:r>
              <a:rPr lang="en-US" dirty="0" err="1"/>
              <a:t>x,y</a:t>
            </a:r>
            <a:r>
              <a:rPr lang="en-US" dirty="0"/>
              <a:t>) are the html elements (</a:t>
            </a:r>
            <a:r>
              <a:rPr lang="en-US" dirty="0" err="1"/>
              <a:t>unide</a:t>
            </a:r>
            <a:r>
              <a:rPr lang="en-US" dirty="0"/>
              <a:t> h1, wait 1 second, unhide p, change h1 text to ‘hello’)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web page is loaded, the browser creates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ocument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bject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odel of the page.</a:t>
            </a:r>
          </a:p>
          <a:p>
            <a:pPr algn="l"/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DOM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model is constructed as a tree of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the title: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document.title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-&gt; prints the title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document.title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"Name"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---------------------------------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background: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document.body.style.backgrondColor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'red’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Change all paragraphs background colors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document.querySelectorAll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('p’)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list.forEach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(li) =&gt;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li.style.backgroundColor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'red')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E426F-D8C4-439D-9B6D-C97825B0B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36FB-37D0-488D-B742-3C13CB183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63D6-4D0E-4CF5-8794-0D918E9E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A885-59E7-47E3-84D5-EE798D03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AE16-A6D8-4C38-B96A-0A290F7D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519C-CF04-43FC-965B-674D200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F951-39BD-40C4-B018-E76E82B3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89C3D-155D-4440-B7FA-6EEAF59C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BE956-6199-45D5-8008-E0267A1D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E4BF-4163-47C9-BC7C-62E37CCA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1FAE-9606-423D-B919-163223E4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EC6BA-BE19-42FA-8756-791777CB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9F28A-4E67-472F-B3E4-0FB4370DE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46B4-621A-48B2-BB06-0E7D7756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B41F-B97A-4AD4-9C85-C4E4FB8F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9F39-9627-44D3-B00D-55B2FAFD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7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29313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408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87569" y="1388847"/>
            <a:ext cx="8412480" cy="9144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21078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l-Khawarzmi" panose="01000000000000000000" pitchFamily="2" charset="-78"/>
              <a:cs typeface="Al-Khawarzmi" panose="010000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755" y="4833260"/>
            <a:ext cx="8760488" cy="1140118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32282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41801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4649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20381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87569" y="1388847"/>
            <a:ext cx="8412480" cy="9144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314295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latin typeface="Al-Khawarzmi" panose="01000000000000000000" pitchFamily="2" charset="-78"/>
                <a:cs typeface="Al-Khawarzmi" panose="010000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591952" y="1388847"/>
            <a:ext cx="8412480" cy="9144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200215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7733-DC7D-4C32-8012-9829889E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34D-E0A3-413C-8FE7-8A3672A9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270B9-CDB9-46C0-9EAE-FA765FA8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3B9-2BC1-4D27-A1AB-B49D6F31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51D6-3B5F-4729-84F0-FF931FB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4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4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42617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400191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87569" y="1388847"/>
            <a:ext cx="8412480" cy="9144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22542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1999" cy="501650"/>
          </a:xfrm>
          <a:prstGeom prst="rect">
            <a:avLst/>
          </a:prstGeom>
          <a:solidFill>
            <a:srgbClr val="244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87730" y="6384486"/>
            <a:ext cx="300408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solidFill>
                  <a:schemeClr val="bg1"/>
                </a:solidFill>
                <a:latin typeface="Realsoft Light" panose="00000400000000000000" pitchFamily="2" charset="0"/>
              </a:rPr>
              <a:t>REALSOFT-ME.COM</a:t>
            </a:r>
          </a:p>
        </p:txBody>
      </p:sp>
    </p:spTree>
    <p:extLst>
      <p:ext uri="{BB962C8B-B14F-4D97-AF65-F5344CB8AC3E}">
        <p14:creationId xmlns:p14="http://schemas.microsoft.com/office/powerpoint/2010/main" val="40610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FE75-82F9-484B-A3C5-A1B6746D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EA49-D1F6-4EC5-9284-42F08770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4B84D-03AE-4983-ACFE-65505A38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2C37-86E8-4330-9085-4D3FAD9A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D190-DF91-4E5B-B10E-47AF6DA6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FC58-35E0-44E7-A699-56091B01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AA77-3394-4EA4-9A44-650533499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75529-0E6D-4AE7-A227-C2F2AACD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3E68F-FF94-46AD-87E5-F243C78D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9FFF-538C-47A0-8289-A318D88F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3BFAA-500E-41A7-83AA-D31BD70A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2EF6-F78F-4FF5-BE79-3694D062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B9738-AA5D-4A60-9668-BB56BA9C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B8799-CB21-47A3-AF74-78FB4EDD1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5D178-7EB9-49BE-9C1E-5DC07BC2C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60041-3F26-407C-98FA-D1AC61D3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24948-CE4D-4D6F-983C-6877902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0114F-8ADC-42BE-8C63-16D03E45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38264-7190-4831-B731-E9304143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4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BEE6-5360-4155-8708-25A874EE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CEDCA-5C2F-4387-A2B7-69D29FBA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444C-8017-4133-BB17-2BCEF37B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43A7E-995E-468D-83BD-B5A2D055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25938-8D0C-43E8-8A89-F18D5100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BB46B-CCEE-40B4-911A-A9FBD26E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9BB18-50D4-4A43-9A7C-FE48040A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4F75-EC56-48D2-9472-FB6998FD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6EFD8-020B-4EB6-8158-25C722FB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B4A04-3DB0-466C-B063-A40577241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0AD2-E874-4475-9612-F749FD34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D2DF4-8808-4B5D-AACB-4C9D149D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1292C-AAE6-4EB9-8154-D27E6E8A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57FC-1121-4CC7-A528-03160BD3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F15DF-5BB7-40B0-ADBB-D658B4412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7010F-D166-4013-A9C1-201E8C96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5B46-9C3B-420A-81D7-AA0AA99F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7B67-62B6-4A91-ABF6-19B2C081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8132-1C9D-4697-A79E-EABC9386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CFFBF-0A36-461B-A445-4F450206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7F582-A17D-4691-B850-76B21A57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5709-3FC5-445A-A3E5-AC0778E3A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0D8F-5073-4301-8BCF-9EA43B7D99FD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006EB-E84F-4F92-9AE1-0AF7CD8C9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9FD0-98ED-4F19-B19A-2C958ABE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99EE-DC75-4EC4-96FE-1CD398A3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569" y="140044"/>
            <a:ext cx="11816863" cy="114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569" y="1685925"/>
            <a:ext cx="11816863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69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24408F"/>
          </a:solidFill>
          <a:latin typeface="Al-Khawarzmi" panose="01000000000000000000" pitchFamily="2" charset="-78"/>
          <a:ea typeface="+mj-ea"/>
          <a:cs typeface="Al-Khawarzmi" panose="01000000000000000000" pitchFamily="2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Al-Khawarzmi" panose="01000000000000000000" pitchFamily="2" charset="-78"/>
          <a:ea typeface="+mn-ea"/>
          <a:cs typeface="Al-Khawarzmi" panose="01000000000000000000" pitchFamily="2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l-Khawarzmi" panose="01000000000000000000" pitchFamily="2" charset="-78"/>
          <a:ea typeface="+mn-ea"/>
          <a:cs typeface="Al-Khawarzmi" panose="01000000000000000000" pitchFamily="2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l-Khawarzmi" panose="01000000000000000000" pitchFamily="2" charset="-78"/>
          <a:ea typeface="+mn-ea"/>
          <a:cs typeface="Al-Khawarzmi" panose="01000000000000000000" pitchFamily="2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l-Khawarzmi" panose="01000000000000000000" pitchFamily="2" charset="-78"/>
          <a:ea typeface="+mn-ea"/>
          <a:cs typeface="Al-Khawarzmi" panose="01000000000000000000" pitchFamily="2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l-Khawarzmi" panose="01000000000000000000" pitchFamily="2" charset="-78"/>
          <a:ea typeface="+mn-ea"/>
          <a:cs typeface="Al-Khawarzmi" panose="010000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7.png"/><Relationship Id="rId9" Type="http://schemas.microsoft.com/office/2007/relationships/diagramDrawing" Target="../diagrams/drawin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7.png"/><Relationship Id="rId9" Type="http://schemas.microsoft.com/office/2007/relationships/diagramDrawing" Target="../diagrams/drawing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51982" y="2152902"/>
            <a:ext cx="5264924" cy="1064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4314C"/>
                </a:solidFill>
                <a:effectLst/>
                <a:uLnTx/>
                <a:uFillTx/>
                <a:latin typeface="DIN NEXT™ ARABIC MEDIUM" panose="020B0603020203050203" charset="-78"/>
                <a:ea typeface="+mn-ea"/>
                <a:cs typeface="DIN NEXT™ ARABIC MEDIUM" panose="020B0603020203050203" charset="-78"/>
              </a:rPr>
              <a:t>Session III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34314C"/>
              </a:solidFill>
              <a:effectLst/>
              <a:uLnTx/>
              <a:uFillTx/>
              <a:latin typeface="DIN NEXT™ ARABIC MEDIUM" panose="020B0603020203050203" charset="-78"/>
              <a:ea typeface="+mn-ea"/>
              <a:cs typeface="DIN NEXT™ ARABIC MEDIUM" panose="020B0603020203050203" charset="-78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0" y="6035040"/>
            <a:ext cx="12191999" cy="822960"/>
            <a:chOff x="0" y="6035040"/>
            <a:chExt cx="12191999" cy="822960"/>
          </a:xfrm>
        </p:grpSpPr>
        <p:sp>
          <p:nvSpPr>
            <p:cNvPr id="8" name="Rectangle 7"/>
            <p:cNvSpPr/>
            <p:nvPr/>
          </p:nvSpPr>
          <p:spPr>
            <a:xfrm>
              <a:off x="0" y="6035040"/>
              <a:ext cx="12191999" cy="822960"/>
            </a:xfrm>
            <a:prstGeom prst="rect">
              <a:avLst/>
            </a:prstGeom>
            <a:solidFill>
              <a:srgbClr val="244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52899" y="6265109"/>
              <a:ext cx="4600133" cy="332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ntona Heavy" panose="00000A00000000000000" pitchFamily="50" charset="0"/>
                  <a:ea typeface="+mn-ea"/>
                  <a:cs typeface="+mn-cs"/>
                </a:rPr>
                <a:t>REALSOFT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ntona Light" panose="00000400000000000000" pitchFamily="50" charset="0"/>
                  <a:ea typeface="+mn-ea"/>
                  <a:cs typeface="+mn-cs"/>
                </a:rPr>
                <a:t>-ME.COM</a:t>
              </a:r>
            </a:p>
          </p:txBody>
        </p:sp>
      </p:grp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149257" y="554038"/>
            <a:ext cx="4395787" cy="674688"/>
            <a:chOff x="4560" y="349"/>
            <a:chExt cx="2769" cy="425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614" y="349"/>
              <a:ext cx="368" cy="269"/>
            </a:xfrm>
            <a:custGeom>
              <a:avLst/>
              <a:gdLst>
                <a:gd name="T0" fmla="*/ 1879 w 2545"/>
                <a:gd name="T1" fmla="*/ 1869 h 1869"/>
                <a:gd name="T2" fmla="*/ 563 w 2545"/>
                <a:gd name="T3" fmla="*/ 1045 h 1869"/>
                <a:gd name="T4" fmla="*/ 2075 w 2545"/>
                <a:gd name="T5" fmla="*/ 1045 h 1869"/>
                <a:gd name="T6" fmla="*/ 2545 w 2545"/>
                <a:gd name="T7" fmla="*/ 0 h 1869"/>
                <a:gd name="T8" fmla="*/ 459 w 2545"/>
                <a:gd name="T9" fmla="*/ 0 h 1869"/>
                <a:gd name="T10" fmla="*/ 361 w 2545"/>
                <a:gd name="T11" fmla="*/ 253 h 1869"/>
                <a:gd name="T12" fmla="*/ 2075 w 2545"/>
                <a:gd name="T13" fmla="*/ 253 h 1869"/>
                <a:gd name="T14" fmla="*/ 1797 w 2545"/>
                <a:gd name="T15" fmla="*/ 792 h 1869"/>
                <a:gd name="T16" fmla="*/ 142 w 2545"/>
                <a:gd name="T17" fmla="*/ 792 h 1869"/>
                <a:gd name="T18" fmla="*/ 0 w 2545"/>
                <a:gd name="T19" fmla="*/ 1063 h 1869"/>
                <a:gd name="T20" fmla="*/ 1333 w 2545"/>
                <a:gd name="T21" fmla="*/ 1869 h 1869"/>
                <a:gd name="T22" fmla="*/ 1879 w 2545"/>
                <a:gd name="T23" fmla="*/ 1869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5" h="1869">
                  <a:moveTo>
                    <a:pt x="1879" y="1869"/>
                  </a:moveTo>
                  <a:lnTo>
                    <a:pt x="563" y="1045"/>
                  </a:lnTo>
                  <a:lnTo>
                    <a:pt x="2075" y="1045"/>
                  </a:lnTo>
                  <a:lnTo>
                    <a:pt x="2545" y="0"/>
                  </a:lnTo>
                  <a:lnTo>
                    <a:pt x="459" y="0"/>
                  </a:lnTo>
                  <a:lnTo>
                    <a:pt x="361" y="253"/>
                  </a:lnTo>
                  <a:lnTo>
                    <a:pt x="2075" y="253"/>
                  </a:lnTo>
                  <a:lnTo>
                    <a:pt x="1797" y="792"/>
                  </a:lnTo>
                  <a:lnTo>
                    <a:pt x="142" y="792"/>
                  </a:lnTo>
                  <a:lnTo>
                    <a:pt x="0" y="1063"/>
                  </a:lnTo>
                  <a:lnTo>
                    <a:pt x="1333" y="1869"/>
                  </a:lnTo>
                  <a:lnTo>
                    <a:pt x="1879" y="1869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031" y="349"/>
              <a:ext cx="291" cy="41"/>
            </a:xfrm>
            <a:custGeom>
              <a:avLst/>
              <a:gdLst>
                <a:gd name="T0" fmla="*/ 1895 w 2015"/>
                <a:gd name="T1" fmla="*/ 285 h 285"/>
                <a:gd name="T2" fmla="*/ 2015 w 2015"/>
                <a:gd name="T3" fmla="*/ 0 h 285"/>
                <a:gd name="T4" fmla="*/ 120 w 2015"/>
                <a:gd name="T5" fmla="*/ 0 h 285"/>
                <a:gd name="T6" fmla="*/ 0 w 2015"/>
                <a:gd name="T7" fmla="*/ 285 h 285"/>
                <a:gd name="T8" fmla="*/ 1895 w 2015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5" h="285">
                  <a:moveTo>
                    <a:pt x="1895" y="285"/>
                  </a:moveTo>
                  <a:lnTo>
                    <a:pt x="2015" y="0"/>
                  </a:lnTo>
                  <a:lnTo>
                    <a:pt x="120" y="0"/>
                  </a:lnTo>
                  <a:lnTo>
                    <a:pt x="0" y="285"/>
                  </a:lnTo>
                  <a:lnTo>
                    <a:pt x="1895" y="285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982" y="463"/>
              <a:ext cx="291" cy="41"/>
            </a:xfrm>
            <a:custGeom>
              <a:avLst/>
              <a:gdLst>
                <a:gd name="T0" fmla="*/ 2015 w 2015"/>
                <a:gd name="T1" fmla="*/ 0 h 285"/>
                <a:gd name="T2" fmla="*/ 120 w 2015"/>
                <a:gd name="T3" fmla="*/ 0 h 285"/>
                <a:gd name="T4" fmla="*/ 0 w 2015"/>
                <a:gd name="T5" fmla="*/ 285 h 285"/>
                <a:gd name="T6" fmla="*/ 1895 w 2015"/>
                <a:gd name="T7" fmla="*/ 285 h 285"/>
                <a:gd name="T8" fmla="*/ 2015 w 2015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5" h="285">
                  <a:moveTo>
                    <a:pt x="2015" y="0"/>
                  </a:moveTo>
                  <a:lnTo>
                    <a:pt x="120" y="0"/>
                  </a:lnTo>
                  <a:lnTo>
                    <a:pt x="0" y="285"/>
                  </a:lnTo>
                  <a:lnTo>
                    <a:pt x="1895" y="285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935" y="577"/>
              <a:ext cx="291" cy="41"/>
            </a:xfrm>
            <a:custGeom>
              <a:avLst/>
              <a:gdLst>
                <a:gd name="T0" fmla="*/ 0 w 2016"/>
                <a:gd name="T1" fmla="*/ 285 h 285"/>
                <a:gd name="T2" fmla="*/ 1896 w 2016"/>
                <a:gd name="T3" fmla="*/ 285 h 285"/>
                <a:gd name="T4" fmla="*/ 2016 w 2016"/>
                <a:gd name="T5" fmla="*/ 0 h 285"/>
                <a:gd name="T6" fmla="*/ 121 w 2016"/>
                <a:gd name="T7" fmla="*/ 0 h 285"/>
                <a:gd name="T8" fmla="*/ 0 w 2016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6" h="285">
                  <a:moveTo>
                    <a:pt x="0" y="285"/>
                  </a:moveTo>
                  <a:lnTo>
                    <a:pt x="1896" y="285"/>
                  </a:lnTo>
                  <a:lnTo>
                    <a:pt x="2016" y="0"/>
                  </a:lnTo>
                  <a:lnTo>
                    <a:pt x="121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273" y="349"/>
              <a:ext cx="387" cy="269"/>
            </a:xfrm>
            <a:custGeom>
              <a:avLst/>
              <a:gdLst>
                <a:gd name="T0" fmla="*/ 0 w 2677"/>
                <a:gd name="T1" fmla="*/ 1869 h 1869"/>
                <a:gd name="T2" fmla="*/ 377 w 2677"/>
                <a:gd name="T3" fmla="*/ 1869 h 1869"/>
                <a:gd name="T4" fmla="*/ 1027 w 2677"/>
                <a:gd name="T5" fmla="*/ 285 h 1869"/>
                <a:gd name="T6" fmla="*/ 2191 w 2677"/>
                <a:gd name="T7" fmla="*/ 285 h 1869"/>
                <a:gd name="T8" fmla="*/ 1972 w 2677"/>
                <a:gd name="T9" fmla="*/ 824 h 1869"/>
                <a:gd name="T10" fmla="*/ 1186 w 2677"/>
                <a:gd name="T11" fmla="*/ 824 h 1869"/>
                <a:gd name="T12" fmla="*/ 1065 w 2677"/>
                <a:gd name="T13" fmla="*/ 1077 h 1869"/>
                <a:gd name="T14" fmla="*/ 1868 w 2677"/>
                <a:gd name="T15" fmla="*/ 1077 h 1869"/>
                <a:gd name="T16" fmla="*/ 1524 w 2677"/>
                <a:gd name="T17" fmla="*/ 1869 h 1869"/>
                <a:gd name="T18" fmla="*/ 1901 w 2677"/>
                <a:gd name="T19" fmla="*/ 1869 h 1869"/>
                <a:gd name="T20" fmla="*/ 2677 w 2677"/>
                <a:gd name="T21" fmla="*/ 0 h 1869"/>
                <a:gd name="T22" fmla="*/ 798 w 2677"/>
                <a:gd name="T23" fmla="*/ 0 h 1869"/>
                <a:gd name="T24" fmla="*/ 0 w 2677"/>
                <a:gd name="T25" fmla="*/ 1869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77" h="1869">
                  <a:moveTo>
                    <a:pt x="0" y="1869"/>
                  </a:moveTo>
                  <a:lnTo>
                    <a:pt x="377" y="1869"/>
                  </a:lnTo>
                  <a:lnTo>
                    <a:pt x="1027" y="285"/>
                  </a:lnTo>
                  <a:lnTo>
                    <a:pt x="2191" y="285"/>
                  </a:lnTo>
                  <a:lnTo>
                    <a:pt x="1972" y="824"/>
                  </a:lnTo>
                  <a:lnTo>
                    <a:pt x="1186" y="824"/>
                  </a:lnTo>
                  <a:lnTo>
                    <a:pt x="1065" y="1077"/>
                  </a:lnTo>
                  <a:lnTo>
                    <a:pt x="1868" y="1077"/>
                  </a:lnTo>
                  <a:lnTo>
                    <a:pt x="1524" y="1869"/>
                  </a:lnTo>
                  <a:lnTo>
                    <a:pt x="1901" y="1869"/>
                  </a:lnTo>
                  <a:lnTo>
                    <a:pt x="2677" y="0"/>
                  </a:lnTo>
                  <a:lnTo>
                    <a:pt x="798" y="0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0"/>
            <p:cNvSpPr>
              <a:spLocks/>
            </p:cNvSpPr>
            <p:nvPr/>
          </p:nvSpPr>
          <p:spPr bwMode="auto">
            <a:xfrm>
              <a:off x="5615" y="349"/>
              <a:ext cx="290" cy="269"/>
            </a:xfrm>
            <a:custGeom>
              <a:avLst/>
              <a:gdLst>
                <a:gd name="T0" fmla="*/ 787 w 2010"/>
                <a:gd name="T1" fmla="*/ 0 h 1869"/>
                <a:gd name="T2" fmla="*/ 0 w 2010"/>
                <a:gd name="T3" fmla="*/ 1869 h 1869"/>
                <a:gd name="T4" fmla="*/ 1890 w 2010"/>
                <a:gd name="T5" fmla="*/ 1869 h 1869"/>
                <a:gd name="T6" fmla="*/ 2010 w 2010"/>
                <a:gd name="T7" fmla="*/ 1584 h 1869"/>
                <a:gd name="T8" fmla="*/ 497 w 2010"/>
                <a:gd name="T9" fmla="*/ 1584 h 1869"/>
                <a:gd name="T10" fmla="*/ 1158 w 2010"/>
                <a:gd name="T11" fmla="*/ 0 h 1869"/>
                <a:gd name="T12" fmla="*/ 787 w 2010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0" h="1869">
                  <a:moveTo>
                    <a:pt x="787" y="0"/>
                  </a:moveTo>
                  <a:lnTo>
                    <a:pt x="0" y="1869"/>
                  </a:lnTo>
                  <a:lnTo>
                    <a:pt x="1890" y="1869"/>
                  </a:lnTo>
                  <a:lnTo>
                    <a:pt x="2010" y="1584"/>
                  </a:lnTo>
                  <a:lnTo>
                    <a:pt x="497" y="1584"/>
                  </a:lnTo>
                  <a:lnTo>
                    <a:pt x="1158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11"/>
            <p:cNvSpPr>
              <a:spLocks/>
            </p:cNvSpPr>
            <p:nvPr/>
          </p:nvSpPr>
          <p:spPr bwMode="auto">
            <a:xfrm>
              <a:off x="5983" y="349"/>
              <a:ext cx="332" cy="155"/>
            </a:xfrm>
            <a:custGeom>
              <a:avLst/>
              <a:gdLst>
                <a:gd name="T0" fmla="*/ 2305 w 2305"/>
                <a:gd name="T1" fmla="*/ 0 h 1077"/>
                <a:gd name="T2" fmla="*/ 426 w 2305"/>
                <a:gd name="T3" fmla="*/ 0 h 1077"/>
                <a:gd name="T4" fmla="*/ 0 w 2305"/>
                <a:gd name="T5" fmla="*/ 1077 h 1077"/>
                <a:gd name="T6" fmla="*/ 328 w 2305"/>
                <a:gd name="T7" fmla="*/ 1077 h 1077"/>
                <a:gd name="T8" fmla="*/ 650 w 2305"/>
                <a:gd name="T9" fmla="*/ 285 h 1077"/>
                <a:gd name="T10" fmla="*/ 2202 w 2305"/>
                <a:gd name="T11" fmla="*/ 285 h 1077"/>
                <a:gd name="T12" fmla="*/ 2305 w 2305"/>
                <a:gd name="T13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5" h="1077">
                  <a:moveTo>
                    <a:pt x="2305" y="0"/>
                  </a:moveTo>
                  <a:lnTo>
                    <a:pt x="426" y="0"/>
                  </a:lnTo>
                  <a:lnTo>
                    <a:pt x="0" y="1077"/>
                  </a:lnTo>
                  <a:lnTo>
                    <a:pt x="328" y="1077"/>
                  </a:lnTo>
                  <a:lnTo>
                    <a:pt x="650" y="285"/>
                  </a:lnTo>
                  <a:lnTo>
                    <a:pt x="2202" y="285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2"/>
            <p:cNvSpPr>
              <a:spLocks/>
            </p:cNvSpPr>
            <p:nvPr/>
          </p:nvSpPr>
          <p:spPr bwMode="auto">
            <a:xfrm>
              <a:off x="5945" y="472"/>
              <a:ext cx="334" cy="146"/>
            </a:xfrm>
            <a:custGeom>
              <a:avLst/>
              <a:gdLst>
                <a:gd name="T0" fmla="*/ 2316 w 2316"/>
                <a:gd name="T1" fmla="*/ 0 h 1014"/>
                <a:gd name="T2" fmla="*/ 1005 w 2316"/>
                <a:gd name="T3" fmla="*/ 0 h 1014"/>
                <a:gd name="T4" fmla="*/ 912 w 2316"/>
                <a:gd name="T5" fmla="*/ 237 h 1014"/>
                <a:gd name="T6" fmla="*/ 1863 w 2316"/>
                <a:gd name="T7" fmla="*/ 240 h 1014"/>
                <a:gd name="T8" fmla="*/ 1661 w 2316"/>
                <a:gd name="T9" fmla="*/ 697 h 1014"/>
                <a:gd name="T10" fmla="*/ 126 w 2316"/>
                <a:gd name="T11" fmla="*/ 697 h 1014"/>
                <a:gd name="T12" fmla="*/ 0 w 2316"/>
                <a:gd name="T13" fmla="*/ 1014 h 1014"/>
                <a:gd name="T14" fmla="*/ 1901 w 2316"/>
                <a:gd name="T15" fmla="*/ 1014 h 1014"/>
                <a:gd name="T16" fmla="*/ 2316 w 2316"/>
                <a:gd name="T17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6" h="1014">
                  <a:moveTo>
                    <a:pt x="2316" y="0"/>
                  </a:moveTo>
                  <a:lnTo>
                    <a:pt x="1005" y="0"/>
                  </a:lnTo>
                  <a:lnTo>
                    <a:pt x="912" y="237"/>
                  </a:lnTo>
                  <a:lnTo>
                    <a:pt x="1863" y="240"/>
                  </a:lnTo>
                  <a:lnTo>
                    <a:pt x="1661" y="697"/>
                  </a:lnTo>
                  <a:lnTo>
                    <a:pt x="126" y="697"/>
                  </a:lnTo>
                  <a:lnTo>
                    <a:pt x="0" y="1014"/>
                  </a:lnTo>
                  <a:lnTo>
                    <a:pt x="1901" y="1014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3"/>
            <p:cNvSpPr>
              <a:spLocks noEditPoints="1"/>
            </p:cNvSpPr>
            <p:nvPr/>
          </p:nvSpPr>
          <p:spPr bwMode="auto">
            <a:xfrm>
              <a:off x="6285" y="349"/>
              <a:ext cx="388" cy="269"/>
            </a:xfrm>
            <a:custGeom>
              <a:avLst/>
              <a:gdLst>
                <a:gd name="T0" fmla="*/ 503 w 2687"/>
                <a:gd name="T1" fmla="*/ 1584 h 1869"/>
                <a:gd name="T2" fmla="*/ 1060 w 2687"/>
                <a:gd name="T3" fmla="*/ 285 h 1869"/>
                <a:gd name="T4" fmla="*/ 2185 w 2687"/>
                <a:gd name="T5" fmla="*/ 285 h 1869"/>
                <a:gd name="T6" fmla="*/ 1627 w 2687"/>
                <a:gd name="T7" fmla="*/ 1584 h 1869"/>
                <a:gd name="T8" fmla="*/ 503 w 2687"/>
                <a:gd name="T9" fmla="*/ 1584 h 1869"/>
                <a:gd name="T10" fmla="*/ 2687 w 2687"/>
                <a:gd name="T11" fmla="*/ 0 h 1869"/>
                <a:gd name="T12" fmla="*/ 792 w 2687"/>
                <a:gd name="T13" fmla="*/ 0 h 1869"/>
                <a:gd name="T14" fmla="*/ 0 w 2687"/>
                <a:gd name="T15" fmla="*/ 1869 h 1869"/>
                <a:gd name="T16" fmla="*/ 1896 w 2687"/>
                <a:gd name="T17" fmla="*/ 1869 h 1869"/>
                <a:gd name="T18" fmla="*/ 2687 w 2687"/>
                <a:gd name="T1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7" h="1869">
                  <a:moveTo>
                    <a:pt x="503" y="1584"/>
                  </a:moveTo>
                  <a:lnTo>
                    <a:pt x="1060" y="285"/>
                  </a:lnTo>
                  <a:lnTo>
                    <a:pt x="2185" y="285"/>
                  </a:lnTo>
                  <a:lnTo>
                    <a:pt x="1627" y="1584"/>
                  </a:lnTo>
                  <a:lnTo>
                    <a:pt x="503" y="1584"/>
                  </a:lnTo>
                  <a:close/>
                  <a:moveTo>
                    <a:pt x="2687" y="0"/>
                  </a:moveTo>
                  <a:lnTo>
                    <a:pt x="792" y="0"/>
                  </a:lnTo>
                  <a:lnTo>
                    <a:pt x="0" y="1869"/>
                  </a:lnTo>
                  <a:lnTo>
                    <a:pt x="1896" y="1869"/>
                  </a:lnTo>
                  <a:lnTo>
                    <a:pt x="2687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 14"/>
            <p:cNvSpPr>
              <a:spLocks/>
            </p:cNvSpPr>
            <p:nvPr/>
          </p:nvSpPr>
          <p:spPr bwMode="auto">
            <a:xfrm>
              <a:off x="6628" y="349"/>
              <a:ext cx="388" cy="269"/>
            </a:xfrm>
            <a:custGeom>
              <a:avLst/>
              <a:gdLst>
                <a:gd name="T0" fmla="*/ 2561 w 2687"/>
                <a:gd name="T1" fmla="*/ 285 h 1869"/>
                <a:gd name="T2" fmla="*/ 2687 w 2687"/>
                <a:gd name="T3" fmla="*/ 0 h 1869"/>
                <a:gd name="T4" fmla="*/ 2665 w 2687"/>
                <a:gd name="T5" fmla="*/ 0 h 1869"/>
                <a:gd name="T6" fmla="*/ 781 w 2687"/>
                <a:gd name="T7" fmla="*/ 0 h 1869"/>
                <a:gd name="T8" fmla="*/ 0 w 2687"/>
                <a:gd name="T9" fmla="*/ 1869 h 1869"/>
                <a:gd name="T10" fmla="*/ 366 w 2687"/>
                <a:gd name="T11" fmla="*/ 1869 h 1869"/>
                <a:gd name="T12" fmla="*/ 748 w 2687"/>
                <a:gd name="T13" fmla="*/ 982 h 1869"/>
                <a:gd name="T14" fmla="*/ 2256 w 2687"/>
                <a:gd name="T15" fmla="*/ 982 h 1869"/>
                <a:gd name="T16" fmla="*/ 2359 w 2687"/>
                <a:gd name="T17" fmla="*/ 760 h 1869"/>
                <a:gd name="T18" fmla="*/ 808 w 2687"/>
                <a:gd name="T19" fmla="*/ 760 h 1869"/>
                <a:gd name="T20" fmla="*/ 1000 w 2687"/>
                <a:gd name="T21" fmla="*/ 285 h 1869"/>
                <a:gd name="T22" fmla="*/ 2561 w 2687"/>
                <a:gd name="T23" fmla="*/ 285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87" h="1869">
                  <a:moveTo>
                    <a:pt x="2561" y="285"/>
                  </a:moveTo>
                  <a:lnTo>
                    <a:pt x="2687" y="0"/>
                  </a:lnTo>
                  <a:lnTo>
                    <a:pt x="2665" y="0"/>
                  </a:lnTo>
                  <a:lnTo>
                    <a:pt x="781" y="0"/>
                  </a:lnTo>
                  <a:lnTo>
                    <a:pt x="0" y="1869"/>
                  </a:lnTo>
                  <a:lnTo>
                    <a:pt x="366" y="1869"/>
                  </a:lnTo>
                  <a:lnTo>
                    <a:pt x="748" y="982"/>
                  </a:lnTo>
                  <a:lnTo>
                    <a:pt x="2256" y="982"/>
                  </a:lnTo>
                  <a:lnTo>
                    <a:pt x="2359" y="760"/>
                  </a:lnTo>
                  <a:lnTo>
                    <a:pt x="808" y="760"/>
                  </a:lnTo>
                  <a:lnTo>
                    <a:pt x="1000" y="285"/>
                  </a:lnTo>
                  <a:lnTo>
                    <a:pt x="2561" y="285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5"/>
            <p:cNvSpPr>
              <a:spLocks/>
            </p:cNvSpPr>
            <p:nvPr/>
          </p:nvSpPr>
          <p:spPr bwMode="auto">
            <a:xfrm>
              <a:off x="7037" y="349"/>
              <a:ext cx="292" cy="269"/>
            </a:xfrm>
            <a:custGeom>
              <a:avLst/>
              <a:gdLst>
                <a:gd name="T0" fmla="*/ 131 w 2026"/>
                <a:gd name="T1" fmla="*/ 0 h 1869"/>
                <a:gd name="T2" fmla="*/ 0 w 2026"/>
                <a:gd name="T3" fmla="*/ 285 h 1869"/>
                <a:gd name="T4" fmla="*/ 623 w 2026"/>
                <a:gd name="T5" fmla="*/ 285 h 1869"/>
                <a:gd name="T6" fmla="*/ 0 w 2026"/>
                <a:gd name="T7" fmla="*/ 1869 h 1869"/>
                <a:gd name="T8" fmla="*/ 491 w 2026"/>
                <a:gd name="T9" fmla="*/ 1869 h 1869"/>
                <a:gd name="T10" fmla="*/ 1136 w 2026"/>
                <a:gd name="T11" fmla="*/ 285 h 1869"/>
                <a:gd name="T12" fmla="*/ 1895 w 2026"/>
                <a:gd name="T13" fmla="*/ 285 h 1869"/>
                <a:gd name="T14" fmla="*/ 2026 w 2026"/>
                <a:gd name="T15" fmla="*/ 0 h 1869"/>
                <a:gd name="T16" fmla="*/ 131 w 2026"/>
                <a:gd name="T17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6" h="1869">
                  <a:moveTo>
                    <a:pt x="131" y="0"/>
                  </a:moveTo>
                  <a:lnTo>
                    <a:pt x="0" y="285"/>
                  </a:lnTo>
                  <a:lnTo>
                    <a:pt x="623" y="285"/>
                  </a:lnTo>
                  <a:lnTo>
                    <a:pt x="0" y="1869"/>
                  </a:lnTo>
                  <a:lnTo>
                    <a:pt x="491" y="1869"/>
                  </a:lnTo>
                  <a:lnTo>
                    <a:pt x="1136" y="285"/>
                  </a:lnTo>
                  <a:lnTo>
                    <a:pt x="1895" y="285"/>
                  </a:lnTo>
                  <a:lnTo>
                    <a:pt x="2026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6"/>
            <p:cNvSpPr>
              <a:spLocks noEditPoints="1"/>
            </p:cNvSpPr>
            <p:nvPr/>
          </p:nvSpPr>
          <p:spPr bwMode="auto">
            <a:xfrm>
              <a:off x="4908" y="710"/>
              <a:ext cx="60" cy="64"/>
            </a:xfrm>
            <a:custGeom>
              <a:avLst/>
              <a:gdLst>
                <a:gd name="T0" fmla="*/ 127 w 410"/>
                <a:gd name="T1" fmla="*/ 254 h 444"/>
                <a:gd name="T2" fmla="*/ 175 w 410"/>
                <a:gd name="T3" fmla="*/ 126 h 444"/>
                <a:gd name="T4" fmla="*/ 199 w 410"/>
                <a:gd name="T5" fmla="*/ 43 h 444"/>
                <a:gd name="T6" fmla="*/ 230 w 410"/>
                <a:gd name="T7" fmla="*/ 133 h 444"/>
                <a:gd name="T8" fmla="*/ 275 w 410"/>
                <a:gd name="T9" fmla="*/ 254 h 444"/>
                <a:gd name="T10" fmla="*/ 127 w 410"/>
                <a:gd name="T11" fmla="*/ 254 h 444"/>
                <a:gd name="T12" fmla="*/ 169 w 410"/>
                <a:gd name="T13" fmla="*/ 0 h 444"/>
                <a:gd name="T14" fmla="*/ 0 w 410"/>
                <a:gd name="T15" fmla="*/ 444 h 444"/>
                <a:gd name="T16" fmla="*/ 62 w 410"/>
                <a:gd name="T17" fmla="*/ 444 h 444"/>
                <a:gd name="T18" fmla="*/ 110 w 410"/>
                <a:gd name="T19" fmla="*/ 317 h 444"/>
                <a:gd name="T20" fmla="*/ 293 w 410"/>
                <a:gd name="T21" fmla="*/ 317 h 444"/>
                <a:gd name="T22" fmla="*/ 344 w 410"/>
                <a:gd name="T23" fmla="*/ 444 h 444"/>
                <a:gd name="T24" fmla="*/ 410 w 410"/>
                <a:gd name="T25" fmla="*/ 444 h 444"/>
                <a:gd name="T26" fmla="*/ 231 w 410"/>
                <a:gd name="T27" fmla="*/ 0 h 444"/>
                <a:gd name="T28" fmla="*/ 169 w 410"/>
                <a:gd name="T2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0" h="444">
                  <a:moveTo>
                    <a:pt x="127" y="254"/>
                  </a:moveTo>
                  <a:lnTo>
                    <a:pt x="175" y="126"/>
                  </a:lnTo>
                  <a:cubicBezTo>
                    <a:pt x="185" y="99"/>
                    <a:pt x="193" y="71"/>
                    <a:pt x="199" y="43"/>
                  </a:cubicBezTo>
                  <a:cubicBezTo>
                    <a:pt x="205" y="67"/>
                    <a:pt x="216" y="97"/>
                    <a:pt x="230" y="133"/>
                  </a:cubicBezTo>
                  <a:lnTo>
                    <a:pt x="275" y="254"/>
                  </a:lnTo>
                  <a:lnTo>
                    <a:pt x="127" y="254"/>
                  </a:lnTo>
                  <a:close/>
                  <a:moveTo>
                    <a:pt x="169" y="0"/>
                  </a:moveTo>
                  <a:lnTo>
                    <a:pt x="0" y="444"/>
                  </a:lnTo>
                  <a:lnTo>
                    <a:pt x="62" y="444"/>
                  </a:lnTo>
                  <a:lnTo>
                    <a:pt x="110" y="317"/>
                  </a:lnTo>
                  <a:lnTo>
                    <a:pt x="293" y="317"/>
                  </a:lnTo>
                  <a:lnTo>
                    <a:pt x="344" y="444"/>
                  </a:lnTo>
                  <a:lnTo>
                    <a:pt x="410" y="444"/>
                  </a:lnTo>
                  <a:lnTo>
                    <a:pt x="231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 17"/>
            <p:cNvSpPr>
              <a:spLocks noEditPoints="1"/>
            </p:cNvSpPr>
            <p:nvPr/>
          </p:nvSpPr>
          <p:spPr bwMode="auto">
            <a:xfrm>
              <a:off x="5013" y="710"/>
              <a:ext cx="52" cy="64"/>
            </a:xfrm>
            <a:custGeom>
              <a:avLst/>
              <a:gdLst>
                <a:gd name="T0" fmla="*/ 285 w 357"/>
                <a:gd name="T1" fmla="*/ 297 h 444"/>
                <a:gd name="T2" fmla="*/ 253 w 357"/>
                <a:gd name="T3" fmla="*/ 353 h 444"/>
                <a:gd name="T4" fmla="*/ 214 w 357"/>
                <a:gd name="T5" fmla="*/ 374 h 444"/>
                <a:gd name="T6" fmla="*/ 146 w 357"/>
                <a:gd name="T7" fmla="*/ 381 h 444"/>
                <a:gd name="T8" fmla="*/ 64 w 357"/>
                <a:gd name="T9" fmla="*/ 381 h 444"/>
                <a:gd name="T10" fmla="*/ 64 w 357"/>
                <a:gd name="T11" fmla="*/ 64 h 444"/>
                <a:gd name="T12" fmla="*/ 145 w 357"/>
                <a:gd name="T13" fmla="*/ 64 h 444"/>
                <a:gd name="T14" fmla="*/ 219 w 357"/>
                <a:gd name="T15" fmla="*/ 66 h 444"/>
                <a:gd name="T16" fmla="*/ 274 w 357"/>
                <a:gd name="T17" fmla="*/ 111 h 444"/>
                <a:gd name="T18" fmla="*/ 297 w 357"/>
                <a:gd name="T19" fmla="*/ 215 h 444"/>
                <a:gd name="T20" fmla="*/ 285 w 357"/>
                <a:gd name="T21" fmla="*/ 297 h 444"/>
                <a:gd name="T22" fmla="*/ 288 w 357"/>
                <a:gd name="T23" fmla="*/ 35 h 444"/>
                <a:gd name="T24" fmla="*/ 223 w 357"/>
                <a:gd name="T25" fmla="*/ 5 h 444"/>
                <a:gd name="T26" fmla="*/ 146 w 357"/>
                <a:gd name="T27" fmla="*/ 0 h 444"/>
                <a:gd name="T28" fmla="*/ 0 w 357"/>
                <a:gd name="T29" fmla="*/ 0 h 444"/>
                <a:gd name="T30" fmla="*/ 0 w 357"/>
                <a:gd name="T31" fmla="*/ 444 h 444"/>
                <a:gd name="T32" fmla="*/ 153 w 357"/>
                <a:gd name="T33" fmla="*/ 444 h 444"/>
                <a:gd name="T34" fmla="*/ 223 w 357"/>
                <a:gd name="T35" fmla="*/ 432 h 444"/>
                <a:gd name="T36" fmla="*/ 275 w 357"/>
                <a:gd name="T37" fmla="*/ 408 h 444"/>
                <a:gd name="T38" fmla="*/ 315 w 357"/>
                <a:gd name="T39" fmla="*/ 367 h 444"/>
                <a:gd name="T40" fmla="*/ 345 w 357"/>
                <a:gd name="T41" fmla="*/ 303 h 444"/>
                <a:gd name="T42" fmla="*/ 357 w 357"/>
                <a:gd name="T43" fmla="*/ 214 h 444"/>
                <a:gd name="T44" fmla="*/ 339 w 357"/>
                <a:gd name="T45" fmla="*/ 110 h 444"/>
                <a:gd name="T46" fmla="*/ 288 w 357"/>
                <a:gd name="T47" fmla="*/ 3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7" h="444">
                  <a:moveTo>
                    <a:pt x="285" y="297"/>
                  </a:moveTo>
                  <a:cubicBezTo>
                    <a:pt x="278" y="321"/>
                    <a:pt x="267" y="339"/>
                    <a:pt x="253" y="353"/>
                  </a:cubicBezTo>
                  <a:cubicBezTo>
                    <a:pt x="244" y="363"/>
                    <a:pt x="230" y="369"/>
                    <a:pt x="214" y="374"/>
                  </a:cubicBezTo>
                  <a:cubicBezTo>
                    <a:pt x="197" y="380"/>
                    <a:pt x="175" y="381"/>
                    <a:pt x="146" y="381"/>
                  </a:cubicBezTo>
                  <a:lnTo>
                    <a:pt x="64" y="381"/>
                  </a:lnTo>
                  <a:lnTo>
                    <a:pt x="64" y="64"/>
                  </a:lnTo>
                  <a:lnTo>
                    <a:pt x="145" y="64"/>
                  </a:lnTo>
                  <a:cubicBezTo>
                    <a:pt x="179" y="64"/>
                    <a:pt x="204" y="60"/>
                    <a:pt x="219" y="66"/>
                  </a:cubicBezTo>
                  <a:cubicBezTo>
                    <a:pt x="241" y="74"/>
                    <a:pt x="259" y="87"/>
                    <a:pt x="274" y="111"/>
                  </a:cubicBezTo>
                  <a:cubicBezTo>
                    <a:pt x="289" y="136"/>
                    <a:pt x="297" y="169"/>
                    <a:pt x="297" y="215"/>
                  </a:cubicBezTo>
                  <a:cubicBezTo>
                    <a:pt x="297" y="248"/>
                    <a:pt x="293" y="274"/>
                    <a:pt x="285" y="297"/>
                  </a:cubicBezTo>
                  <a:close/>
                  <a:moveTo>
                    <a:pt x="288" y="35"/>
                  </a:moveTo>
                  <a:cubicBezTo>
                    <a:pt x="270" y="20"/>
                    <a:pt x="248" y="11"/>
                    <a:pt x="223" y="5"/>
                  </a:cubicBezTo>
                  <a:cubicBezTo>
                    <a:pt x="205" y="1"/>
                    <a:pt x="180" y="0"/>
                    <a:pt x="146" y="0"/>
                  </a:cubicBezTo>
                  <a:lnTo>
                    <a:pt x="0" y="0"/>
                  </a:lnTo>
                  <a:lnTo>
                    <a:pt x="0" y="444"/>
                  </a:lnTo>
                  <a:lnTo>
                    <a:pt x="153" y="444"/>
                  </a:lnTo>
                  <a:cubicBezTo>
                    <a:pt x="179" y="444"/>
                    <a:pt x="203" y="437"/>
                    <a:pt x="223" y="432"/>
                  </a:cubicBezTo>
                  <a:cubicBezTo>
                    <a:pt x="243" y="427"/>
                    <a:pt x="261" y="418"/>
                    <a:pt x="275" y="408"/>
                  </a:cubicBezTo>
                  <a:cubicBezTo>
                    <a:pt x="290" y="398"/>
                    <a:pt x="303" y="384"/>
                    <a:pt x="315" y="367"/>
                  </a:cubicBezTo>
                  <a:cubicBezTo>
                    <a:pt x="327" y="350"/>
                    <a:pt x="337" y="329"/>
                    <a:pt x="345" y="303"/>
                  </a:cubicBezTo>
                  <a:cubicBezTo>
                    <a:pt x="353" y="277"/>
                    <a:pt x="357" y="248"/>
                    <a:pt x="357" y="214"/>
                  </a:cubicBezTo>
                  <a:cubicBezTo>
                    <a:pt x="357" y="175"/>
                    <a:pt x="351" y="140"/>
                    <a:pt x="339" y="110"/>
                  </a:cubicBezTo>
                  <a:cubicBezTo>
                    <a:pt x="328" y="80"/>
                    <a:pt x="311" y="55"/>
                    <a:pt x="288" y="35"/>
                  </a:cubicBez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 18"/>
            <p:cNvSpPr>
              <a:spLocks/>
            </p:cNvSpPr>
            <p:nvPr/>
          </p:nvSpPr>
          <p:spPr bwMode="auto">
            <a:xfrm>
              <a:off x="5108" y="710"/>
              <a:ext cx="58" cy="64"/>
            </a:xfrm>
            <a:custGeom>
              <a:avLst/>
              <a:gdLst>
                <a:gd name="T0" fmla="*/ 223 w 400"/>
                <a:gd name="T1" fmla="*/ 317 h 444"/>
                <a:gd name="T2" fmla="*/ 199 w 400"/>
                <a:gd name="T3" fmla="*/ 388 h 444"/>
                <a:gd name="T4" fmla="*/ 176 w 400"/>
                <a:gd name="T5" fmla="*/ 317 h 444"/>
                <a:gd name="T6" fmla="*/ 63 w 400"/>
                <a:gd name="T7" fmla="*/ 0 h 444"/>
                <a:gd name="T8" fmla="*/ 0 w 400"/>
                <a:gd name="T9" fmla="*/ 0 h 444"/>
                <a:gd name="T10" fmla="*/ 170 w 400"/>
                <a:gd name="T11" fmla="*/ 444 h 444"/>
                <a:gd name="T12" fmla="*/ 229 w 400"/>
                <a:gd name="T13" fmla="*/ 444 h 444"/>
                <a:gd name="T14" fmla="*/ 400 w 400"/>
                <a:gd name="T15" fmla="*/ 0 h 444"/>
                <a:gd name="T16" fmla="*/ 341 w 400"/>
                <a:gd name="T17" fmla="*/ 0 h 444"/>
                <a:gd name="T18" fmla="*/ 223 w 400"/>
                <a:gd name="T19" fmla="*/ 31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444">
                  <a:moveTo>
                    <a:pt x="223" y="317"/>
                  </a:moveTo>
                  <a:cubicBezTo>
                    <a:pt x="214" y="341"/>
                    <a:pt x="206" y="364"/>
                    <a:pt x="199" y="388"/>
                  </a:cubicBezTo>
                  <a:cubicBezTo>
                    <a:pt x="193" y="366"/>
                    <a:pt x="186" y="343"/>
                    <a:pt x="176" y="317"/>
                  </a:cubicBezTo>
                  <a:lnTo>
                    <a:pt x="63" y="0"/>
                  </a:lnTo>
                  <a:lnTo>
                    <a:pt x="0" y="0"/>
                  </a:lnTo>
                  <a:lnTo>
                    <a:pt x="170" y="444"/>
                  </a:lnTo>
                  <a:lnTo>
                    <a:pt x="229" y="444"/>
                  </a:lnTo>
                  <a:lnTo>
                    <a:pt x="400" y="0"/>
                  </a:lnTo>
                  <a:lnTo>
                    <a:pt x="341" y="0"/>
                  </a:lnTo>
                  <a:lnTo>
                    <a:pt x="223" y="317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9"/>
            <p:cNvSpPr>
              <a:spLocks noEditPoints="1"/>
            </p:cNvSpPr>
            <p:nvPr/>
          </p:nvSpPr>
          <p:spPr bwMode="auto">
            <a:xfrm>
              <a:off x="5198" y="710"/>
              <a:ext cx="59" cy="64"/>
            </a:xfrm>
            <a:custGeom>
              <a:avLst/>
              <a:gdLst>
                <a:gd name="T0" fmla="*/ 126 w 410"/>
                <a:gd name="T1" fmla="*/ 254 h 444"/>
                <a:gd name="T2" fmla="*/ 174 w 410"/>
                <a:gd name="T3" fmla="*/ 126 h 444"/>
                <a:gd name="T4" fmla="*/ 198 w 410"/>
                <a:gd name="T5" fmla="*/ 43 h 444"/>
                <a:gd name="T6" fmla="*/ 229 w 410"/>
                <a:gd name="T7" fmla="*/ 133 h 444"/>
                <a:gd name="T8" fmla="*/ 275 w 410"/>
                <a:gd name="T9" fmla="*/ 254 h 444"/>
                <a:gd name="T10" fmla="*/ 126 w 410"/>
                <a:gd name="T11" fmla="*/ 254 h 444"/>
                <a:gd name="T12" fmla="*/ 168 w 410"/>
                <a:gd name="T13" fmla="*/ 0 h 444"/>
                <a:gd name="T14" fmla="*/ 0 w 410"/>
                <a:gd name="T15" fmla="*/ 444 h 444"/>
                <a:gd name="T16" fmla="*/ 61 w 410"/>
                <a:gd name="T17" fmla="*/ 444 h 444"/>
                <a:gd name="T18" fmla="*/ 110 w 410"/>
                <a:gd name="T19" fmla="*/ 317 h 444"/>
                <a:gd name="T20" fmla="*/ 293 w 410"/>
                <a:gd name="T21" fmla="*/ 317 h 444"/>
                <a:gd name="T22" fmla="*/ 344 w 410"/>
                <a:gd name="T23" fmla="*/ 444 h 444"/>
                <a:gd name="T24" fmla="*/ 410 w 410"/>
                <a:gd name="T25" fmla="*/ 444 h 444"/>
                <a:gd name="T26" fmla="*/ 231 w 410"/>
                <a:gd name="T27" fmla="*/ 0 h 444"/>
                <a:gd name="T28" fmla="*/ 168 w 410"/>
                <a:gd name="T2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0" h="444">
                  <a:moveTo>
                    <a:pt x="126" y="254"/>
                  </a:moveTo>
                  <a:lnTo>
                    <a:pt x="174" y="126"/>
                  </a:lnTo>
                  <a:cubicBezTo>
                    <a:pt x="185" y="99"/>
                    <a:pt x="192" y="71"/>
                    <a:pt x="198" y="43"/>
                  </a:cubicBezTo>
                  <a:cubicBezTo>
                    <a:pt x="205" y="67"/>
                    <a:pt x="215" y="97"/>
                    <a:pt x="229" y="133"/>
                  </a:cubicBezTo>
                  <a:lnTo>
                    <a:pt x="275" y="254"/>
                  </a:lnTo>
                  <a:lnTo>
                    <a:pt x="126" y="254"/>
                  </a:lnTo>
                  <a:close/>
                  <a:moveTo>
                    <a:pt x="168" y="0"/>
                  </a:moveTo>
                  <a:lnTo>
                    <a:pt x="0" y="444"/>
                  </a:lnTo>
                  <a:lnTo>
                    <a:pt x="61" y="444"/>
                  </a:lnTo>
                  <a:lnTo>
                    <a:pt x="110" y="317"/>
                  </a:lnTo>
                  <a:lnTo>
                    <a:pt x="293" y="317"/>
                  </a:lnTo>
                  <a:lnTo>
                    <a:pt x="344" y="444"/>
                  </a:lnTo>
                  <a:lnTo>
                    <a:pt x="410" y="444"/>
                  </a:lnTo>
                  <a:lnTo>
                    <a:pt x="231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20"/>
            <p:cNvSpPr>
              <a:spLocks/>
            </p:cNvSpPr>
            <p:nvPr/>
          </p:nvSpPr>
          <p:spPr bwMode="auto">
            <a:xfrm>
              <a:off x="5302" y="710"/>
              <a:ext cx="50" cy="64"/>
            </a:xfrm>
            <a:custGeom>
              <a:avLst/>
              <a:gdLst>
                <a:gd name="T0" fmla="*/ 285 w 349"/>
                <a:gd name="T1" fmla="*/ 341 h 444"/>
                <a:gd name="T2" fmla="*/ 59 w 349"/>
                <a:gd name="T3" fmla="*/ 0 h 444"/>
                <a:gd name="T4" fmla="*/ 0 w 349"/>
                <a:gd name="T5" fmla="*/ 0 h 444"/>
                <a:gd name="T6" fmla="*/ 0 w 349"/>
                <a:gd name="T7" fmla="*/ 444 h 444"/>
                <a:gd name="T8" fmla="*/ 63 w 349"/>
                <a:gd name="T9" fmla="*/ 444 h 444"/>
                <a:gd name="T10" fmla="*/ 63 w 349"/>
                <a:gd name="T11" fmla="*/ 91 h 444"/>
                <a:gd name="T12" fmla="*/ 285 w 349"/>
                <a:gd name="T13" fmla="*/ 444 h 444"/>
                <a:gd name="T14" fmla="*/ 349 w 349"/>
                <a:gd name="T15" fmla="*/ 444 h 444"/>
                <a:gd name="T16" fmla="*/ 349 w 349"/>
                <a:gd name="T17" fmla="*/ 0 h 444"/>
                <a:gd name="T18" fmla="*/ 285 w 349"/>
                <a:gd name="T19" fmla="*/ 0 h 444"/>
                <a:gd name="T20" fmla="*/ 285 w 349"/>
                <a:gd name="T21" fmla="*/ 34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444">
                  <a:moveTo>
                    <a:pt x="285" y="341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63" y="444"/>
                  </a:lnTo>
                  <a:lnTo>
                    <a:pt x="63" y="91"/>
                  </a:lnTo>
                  <a:lnTo>
                    <a:pt x="285" y="444"/>
                  </a:lnTo>
                  <a:lnTo>
                    <a:pt x="349" y="444"/>
                  </a:lnTo>
                  <a:lnTo>
                    <a:pt x="349" y="0"/>
                  </a:lnTo>
                  <a:lnTo>
                    <a:pt x="285" y="0"/>
                  </a:lnTo>
                  <a:lnTo>
                    <a:pt x="285" y="341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21"/>
            <p:cNvSpPr>
              <a:spLocks/>
            </p:cNvSpPr>
            <p:nvPr/>
          </p:nvSpPr>
          <p:spPr bwMode="auto">
            <a:xfrm>
              <a:off x="5401" y="708"/>
              <a:ext cx="56" cy="66"/>
            </a:xfrm>
            <a:custGeom>
              <a:avLst/>
              <a:gdLst>
                <a:gd name="T0" fmla="*/ 284 w 387"/>
                <a:gd name="T1" fmla="*/ 375 h 453"/>
                <a:gd name="T2" fmla="*/ 201 w 387"/>
                <a:gd name="T3" fmla="*/ 403 h 453"/>
                <a:gd name="T4" fmla="*/ 127 w 387"/>
                <a:gd name="T5" fmla="*/ 383 h 453"/>
                <a:gd name="T6" fmla="*/ 76 w 387"/>
                <a:gd name="T7" fmla="*/ 320 h 453"/>
                <a:gd name="T8" fmla="*/ 60 w 387"/>
                <a:gd name="T9" fmla="*/ 223 h 453"/>
                <a:gd name="T10" fmla="*/ 74 w 387"/>
                <a:gd name="T11" fmla="*/ 139 h 453"/>
                <a:gd name="T12" fmla="*/ 121 w 387"/>
                <a:gd name="T13" fmla="*/ 74 h 453"/>
                <a:gd name="T14" fmla="*/ 206 w 387"/>
                <a:gd name="T15" fmla="*/ 50 h 453"/>
                <a:gd name="T16" fmla="*/ 278 w 387"/>
                <a:gd name="T17" fmla="*/ 72 h 453"/>
                <a:gd name="T18" fmla="*/ 323 w 387"/>
                <a:gd name="T19" fmla="*/ 141 h 453"/>
                <a:gd name="T20" fmla="*/ 380 w 387"/>
                <a:gd name="T21" fmla="*/ 128 h 453"/>
                <a:gd name="T22" fmla="*/ 317 w 387"/>
                <a:gd name="T23" fmla="*/ 33 h 453"/>
                <a:gd name="T24" fmla="*/ 207 w 387"/>
                <a:gd name="T25" fmla="*/ 0 h 453"/>
                <a:gd name="T26" fmla="*/ 101 w 387"/>
                <a:gd name="T27" fmla="*/ 27 h 453"/>
                <a:gd name="T28" fmla="*/ 26 w 387"/>
                <a:gd name="T29" fmla="*/ 104 h 453"/>
                <a:gd name="T30" fmla="*/ 0 w 387"/>
                <a:gd name="T31" fmla="*/ 223 h 453"/>
                <a:gd name="T32" fmla="*/ 23 w 387"/>
                <a:gd name="T33" fmla="*/ 340 h 453"/>
                <a:gd name="T34" fmla="*/ 91 w 387"/>
                <a:gd name="T35" fmla="*/ 424 h 453"/>
                <a:gd name="T36" fmla="*/ 206 w 387"/>
                <a:gd name="T37" fmla="*/ 453 h 453"/>
                <a:gd name="T38" fmla="*/ 322 w 387"/>
                <a:gd name="T39" fmla="*/ 415 h 453"/>
                <a:gd name="T40" fmla="*/ 387 w 387"/>
                <a:gd name="T41" fmla="*/ 306 h 453"/>
                <a:gd name="T42" fmla="*/ 329 w 387"/>
                <a:gd name="T43" fmla="*/ 292 h 453"/>
                <a:gd name="T44" fmla="*/ 284 w 387"/>
                <a:gd name="T45" fmla="*/ 37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453">
                  <a:moveTo>
                    <a:pt x="284" y="375"/>
                  </a:moveTo>
                  <a:cubicBezTo>
                    <a:pt x="261" y="394"/>
                    <a:pt x="234" y="403"/>
                    <a:pt x="201" y="403"/>
                  </a:cubicBezTo>
                  <a:cubicBezTo>
                    <a:pt x="174" y="403"/>
                    <a:pt x="150" y="396"/>
                    <a:pt x="127" y="383"/>
                  </a:cubicBezTo>
                  <a:cubicBezTo>
                    <a:pt x="104" y="369"/>
                    <a:pt x="87" y="348"/>
                    <a:pt x="76" y="320"/>
                  </a:cubicBezTo>
                  <a:cubicBezTo>
                    <a:pt x="65" y="293"/>
                    <a:pt x="60" y="260"/>
                    <a:pt x="60" y="223"/>
                  </a:cubicBezTo>
                  <a:cubicBezTo>
                    <a:pt x="60" y="194"/>
                    <a:pt x="64" y="166"/>
                    <a:pt x="74" y="139"/>
                  </a:cubicBezTo>
                  <a:cubicBezTo>
                    <a:pt x="83" y="112"/>
                    <a:pt x="99" y="90"/>
                    <a:pt x="121" y="74"/>
                  </a:cubicBezTo>
                  <a:cubicBezTo>
                    <a:pt x="144" y="58"/>
                    <a:pt x="172" y="50"/>
                    <a:pt x="206" y="50"/>
                  </a:cubicBezTo>
                  <a:cubicBezTo>
                    <a:pt x="235" y="50"/>
                    <a:pt x="259" y="57"/>
                    <a:pt x="278" y="72"/>
                  </a:cubicBezTo>
                  <a:cubicBezTo>
                    <a:pt x="298" y="86"/>
                    <a:pt x="313" y="109"/>
                    <a:pt x="323" y="141"/>
                  </a:cubicBezTo>
                  <a:lnTo>
                    <a:pt x="380" y="128"/>
                  </a:lnTo>
                  <a:cubicBezTo>
                    <a:pt x="368" y="87"/>
                    <a:pt x="347" y="56"/>
                    <a:pt x="317" y="33"/>
                  </a:cubicBezTo>
                  <a:cubicBezTo>
                    <a:pt x="287" y="11"/>
                    <a:pt x="250" y="0"/>
                    <a:pt x="207" y="0"/>
                  </a:cubicBezTo>
                  <a:cubicBezTo>
                    <a:pt x="168" y="0"/>
                    <a:pt x="133" y="9"/>
                    <a:pt x="101" y="27"/>
                  </a:cubicBezTo>
                  <a:cubicBezTo>
                    <a:pt x="68" y="44"/>
                    <a:pt x="44" y="70"/>
                    <a:pt x="26" y="104"/>
                  </a:cubicBezTo>
                  <a:cubicBezTo>
                    <a:pt x="9" y="138"/>
                    <a:pt x="0" y="178"/>
                    <a:pt x="0" y="223"/>
                  </a:cubicBezTo>
                  <a:cubicBezTo>
                    <a:pt x="0" y="265"/>
                    <a:pt x="8" y="304"/>
                    <a:pt x="23" y="340"/>
                  </a:cubicBezTo>
                  <a:cubicBezTo>
                    <a:pt x="39" y="377"/>
                    <a:pt x="61" y="405"/>
                    <a:pt x="91" y="424"/>
                  </a:cubicBezTo>
                  <a:cubicBezTo>
                    <a:pt x="120" y="443"/>
                    <a:pt x="159" y="453"/>
                    <a:pt x="206" y="453"/>
                  </a:cubicBezTo>
                  <a:cubicBezTo>
                    <a:pt x="252" y="453"/>
                    <a:pt x="290" y="441"/>
                    <a:pt x="322" y="415"/>
                  </a:cubicBezTo>
                  <a:cubicBezTo>
                    <a:pt x="353" y="390"/>
                    <a:pt x="375" y="354"/>
                    <a:pt x="387" y="306"/>
                  </a:cubicBezTo>
                  <a:lnTo>
                    <a:pt x="329" y="292"/>
                  </a:lnTo>
                  <a:cubicBezTo>
                    <a:pt x="321" y="329"/>
                    <a:pt x="306" y="357"/>
                    <a:pt x="284" y="375"/>
                  </a:cubicBez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 22"/>
            <p:cNvSpPr>
              <a:spLocks/>
            </p:cNvSpPr>
            <p:nvPr/>
          </p:nvSpPr>
          <p:spPr bwMode="auto">
            <a:xfrm>
              <a:off x="5508" y="710"/>
              <a:ext cx="45" cy="64"/>
            </a:xfrm>
            <a:custGeom>
              <a:avLst/>
              <a:gdLst>
                <a:gd name="T0" fmla="*/ 0 w 316"/>
                <a:gd name="T1" fmla="*/ 444 h 444"/>
                <a:gd name="T2" fmla="*/ 316 w 316"/>
                <a:gd name="T3" fmla="*/ 444 h 444"/>
                <a:gd name="T4" fmla="*/ 316 w 316"/>
                <a:gd name="T5" fmla="*/ 381 h 444"/>
                <a:gd name="T6" fmla="*/ 31 w 316"/>
                <a:gd name="T7" fmla="*/ 381 h 444"/>
                <a:gd name="T8" fmla="*/ 31 w 316"/>
                <a:gd name="T9" fmla="*/ 222 h 444"/>
                <a:gd name="T10" fmla="*/ 285 w 316"/>
                <a:gd name="T11" fmla="*/ 222 h 444"/>
                <a:gd name="T12" fmla="*/ 285 w 316"/>
                <a:gd name="T13" fmla="*/ 191 h 444"/>
                <a:gd name="T14" fmla="*/ 31 w 316"/>
                <a:gd name="T15" fmla="*/ 191 h 444"/>
                <a:gd name="T16" fmla="*/ 31 w 316"/>
                <a:gd name="T17" fmla="*/ 64 h 444"/>
                <a:gd name="T18" fmla="*/ 316 w 316"/>
                <a:gd name="T19" fmla="*/ 64 h 444"/>
                <a:gd name="T20" fmla="*/ 316 w 316"/>
                <a:gd name="T21" fmla="*/ 0 h 444"/>
                <a:gd name="T22" fmla="*/ 0 w 316"/>
                <a:gd name="T23" fmla="*/ 0 h 444"/>
                <a:gd name="T24" fmla="*/ 0 w 316"/>
                <a:gd name="T25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" h="444">
                  <a:moveTo>
                    <a:pt x="0" y="444"/>
                  </a:moveTo>
                  <a:lnTo>
                    <a:pt x="316" y="444"/>
                  </a:lnTo>
                  <a:lnTo>
                    <a:pt x="316" y="381"/>
                  </a:lnTo>
                  <a:lnTo>
                    <a:pt x="31" y="381"/>
                  </a:lnTo>
                  <a:lnTo>
                    <a:pt x="31" y="222"/>
                  </a:lnTo>
                  <a:lnTo>
                    <a:pt x="285" y="222"/>
                  </a:lnTo>
                  <a:lnTo>
                    <a:pt x="285" y="191"/>
                  </a:lnTo>
                  <a:lnTo>
                    <a:pt x="31" y="191"/>
                  </a:lnTo>
                  <a:lnTo>
                    <a:pt x="31" y="64"/>
                  </a:lnTo>
                  <a:lnTo>
                    <a:pt x="316" y="64"/>
                  </a:lnTo>
                  <a:lnTo>
                    <a:pt x="316" y="0"/>
                  </a:lnTo>
                  <a:lnTo>
                    <a:pt x="0" y="0"/>
                  </a:lnTo>
                  <a:lnTo>
                    <a:pt x="0" y="444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 23"/>
            <p:cNvSpPr>
              <a:spLocks noEditPoints="1"/>
            </p:cNvSpPr>
            <p:nvPr/>
          </p:nvSpPr>
          <p:spPr bwMode="auto">
            <a:xfrm>
              <a:off x="5604" y="710"/>
              <a:ext cx="50" cy="64"/>
            </a:xfrm>
            <a:custGeom>
              <a:avLst/>
              <a:gdLst>
                <a:gd name="T0" fmla="*/ 280 w 351"/>
                <a:gd name="T1" fmla="*/ 297 h 444"/>
                <a:gd name="T2" fmla="*/ 248 w 351"/>
                <a:gd name="T3" fmla="*/ 353 h 444"/>
                <a:gd name="T4" fmla="*/ 209 w 351"/>
                <a:gd name="T5" fmla="*/ 374 h 444"/>
                <a:gd name="T6" fmla="*/ 141 w 351"/>
                <a:gd name="T7" fmla="*/ 381 h 444"/>
                <a:gd name="T8" fmla="*/ 63 w 351"/>
                <a:gd name="T9" fmla="*/ 381 h 444"/>
                <a:gd name="T10" fmla="*/ 63 w 351"/>
                <a:gd name="T11" fmla="*/ 64 h 444"/>
                <a:gd name="T12" fmla="*/ 140 w 351"/>
                <a:gd name="T13" fmla="*/ 64 h 444"/>
                <a:gd name="T14" fmla="*/ 214 w 351"/>
                <a:gd name="T15" fmla="*/ 66 h 444"/>
                <a:gd name="T16" fmla="*/ 269 w 351"/>
                <a:gd name="T17" fmla="*/ 111 h 444"/>
                <a:gd name="T18" fmla="*/ 292 w 351"/>
                <a:gd name="T19" fmla="*/ 215 h 444"/>
                <a:gd name="T20" fmla="*/ 280 w 351"/>
                <a:gd name="T21" fmla="*/ 297 h 444"/>
                <a:gd name="T22" fmla="*/ 283 w 351"/>
                <a:gd name="T23" fmla="*/ 35 h 444"/>
                <a:gd name="T24" fmla="*/ 219 w 351"/>
                <a:gd name="T25" fmla="*/ 5 h 444"/>
                <a:gd name="T26" fmla="*/ 140 w 351"/>
                <a:gd name="T27" fmla="*/ 0 h 444"/>
                <a:gd name="T28" fmla="*/ 0 w 351"/>
                <a:gd name="T29" fmla="*/ 0 h 444"/>
                <a:gd name="T30" fmla="*/ 0 w 351"/>
                <a:gd name="T31" fmla="*/ 444 h 444"/>
                <a:gd name="T32" fmla="*/ 148 w 351"/>
                <a:gd name="T33" fmla="*/ 444 h 444"/>
                <a:gd name="T34" fmla="*/ 218 w 351"/>
                <a:gd name="T35" fmla="*/ 432 h 444"/>
                <a:gd name="T36" fmla="*/ 270 w 351"/>
                <a:gd name="T37" fmla="*/ 408 h 444"/>
                <a:gd name="T38" fmla="*/ 310 w 351"/>
                <a:gd name="T39" fmla="*/ 367 h 444"/>
                <a:gd name="T40" fmla="*/ 340 w 351"/>
                <a:gd name="T41" fmla="*/ 303 h 444"/>
                <a:gd name="T42" fmla="*/ 351 w 351"/>
                <a:gd name="T43" fmla="*/ 214 h 444"/>
                <a:gd name="T44" fmla="*/ 334 w 351"/>
                <a:gd name="T45" fmla="*/ 110 h 444"/>
                <a:gd name="T46" fmla="*/ 283 w 351"/>
                <a:gd name="T47" fmla="*/ 3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1" h="444">
                  <a:moveTo>
                    <a:pt x="280" y="297"/>
                  </a:moveTo>
                  <a:cubicBezTo>
                    <a:pt x="273" y="321"/>
                    <a:pt x="262" y="339"/>
                    <a:pt x="248" y="353"/>
                  </a:cubicBezTo>
                  <a:cubicBezTo>
                    <a:pt x="239" y="363"/>
                    <a:pt x="225" y="369"/>
                    <a:pt x="209" y="374"/>
                  </a:cubicBezTo>
                  <a:cubicBezTo>
                    <a:pt x="193" y="380"/>
                    <a:pt x="170" y="381"/>
                    <a:pt x="141" y="381"/>
                  </a:cubicBezTo>
                  <a:lnTo>
                    <a:pt x="63" y="381"/>
                  </a:lnTo>
                  <a:lnTo>
                    <a:pt x="63" y="64"/>
                  </a:lnTo>
                  <a:lnTo>
                    <a:pt x="140" y="64"/>
                  </a:lnTo>
                  <a:cubicBezTo>
                    <a:pt x="174" y="64"/>
                    <a:pt x="199" y="60"/>
                    <a:pt x="214" y="66"/>
                  </a:cubicBezTo>
                  <a:cubicBezTo>
                    <a:pt x="236" y="74"/>
                    <a:pt x="254" y="87"/>
                    <a:pt x="269" y="111"/>
                  </a:cubicBezTo>
                  <a:cubicBezTo>
                    <a:pt x="284" y="136"/>
                    <a:pt x="292" y="169"/>
                    <a:pt x="292" y="215"/>
                  </a:cubicBezTo>
                  <a:cubicBezTo>
                    <a:pt x="292" y="248"/>
                    <a:pt x="288" y="274"/>
                    <a:pt x="280" y="297"/>
                  </a:cubicBezTo>
                  <a:close/>
                  <a:moveTo>
                    <a:pt x="283" y="35"/>
                  </a:moveTo>
                  <a:cubicBezTo>
                    <a:pt x="265" y="20"/>
                    <a:pt x="244" y="11"/>
                    <a:pt x="219" y="5"/>
                  </a:cubicBezTo>
                  <a:cubicBezTo>
                    <a:pt x="200" y="1"/>
                    <a:pt x="174" y="0"/>
                    <a:pt x="140" y="0"/>
                  </a:cubicBezTo>
                  <a:lnTo>
                    <a:pt x="0" y="0"/>
                  </a:lnTo>
                  <a:lnTo>
                    <a:pt x="0" y="444"/>
                  </a:lnTo>
                  <a:lnTo>
                    <a:pt x="148" y="444"/>
                  </a:lnTo>
                  <a:cubicBezTo>
                    <a:pt x="174" y="444"/>
                    <a:pt x="197" y="437"/>
                    <a:pt x="218" y="432"/>
                  </a:cubicBezTo>
                  <a:cubicBezTo>
                    <a:pt x="238" y="427"/>
                    <a:pt x="256" y="418"/>
                    <a:pt x="270" y="408"/>
                  </a:cubicBezTo>
                  <a:cubicBezTo>
                    <a:pt x="285" y="398"/>
                    <a:pt x="298" y="384"/>
                    <a:pt x="310" y="367"/>
                  </a:cubicBezTo>
                  <a:cubicBezTo>
                    <a:pt x="322" y="350"/>
                    <a:pt x="332" y="329"/>
                    <a:pt x="340" y="303"/>
                  </a:cubicBezTo>
                  <a:cubicBezTo>
                    <a:pt x="348" y="277"/>
                    <a:pt x="351" y="248"/>
                    <a:pt x="351" y="214"/>
                  </a:cubicBezTo>
                  <a:cubicBezTo>
                    <a:pt x="351" y="175"/>
                    <a:pt x="346" y="140"/>
                    <a:pt x="334" y="110"/>
                  </a:cubicBezTo>
                  <a:cubicBezTo>
                    <a:pt x="323" y="80"/>
                    <a:pt x="306" y="55"/>
                    <a:pt x="283" y="35"/>
                  </a:cubicBez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 24"/>
            <p:cNvSpPr>
              <a:spLocks noEditPoints="1"/>
            </p:cNvSpPr>
            <p:nvPr/>
          </p:nvSpPr>
          <p:spPr bwMode="auto">
            <a:xfrm>
              <a:off x="5755" y="710"/>
              <a:ext cx="59" cy="64"/>
            </a:xfrm>
            <a:custGeom>
              <a:avLst/>
              <a:gdLst>
                <a:gd name="T0" fmla="*/ 127 w 410"/>
                <a:gd name="T1" fmla="*/ 254 h 444"/>
                <a:gd name="T2" fmla="*/ 175 w 410"/>
                <a:gd name="T3" fmla="*/ 126 h 444"/>
                <a:gd name="T4" fmla="*/ 198 w 410"/>
                <a:gd name="T5" fmla="*/ 43 h 444"/>
                <a:gd name="T6" fmla="*/ 229 w 410"/>
                <a:gd name="T7" fmla="*/ 133 h 444"/>
                <a:gd name="T8" fmla="*/ 275 w 410"/>
                <a:gd name="T9" fmla="*/ 254 h 444"/>
                <a:gd name="T10" fmla="*/ 127 w 410"/>
                <a:gd name="T11" fmla="*/ 254 h 444"/>
                <a:gd name="T12" fmla="*/ 169 w 410"/>
                <a:gd name="T13" fmla="*/ 0 h 444"/>
                <a:gd name="T14" fmla="*/ 0 w 410"/>
                <a:gd name="T15" fmla="*/ 444 h 444"/>
                <a:gd name="T16" fmla="*/ 62 w 410"/>
                <a:gd name="T17" fmla="*/ 444 h 444"/>
                <a:gd name="T18" fmla="*/ 110 w 410"/>
                <a:gd name="T19" fmla="*/ 317 h 444"/>
                <a:gd name="T20" fmla="*/ 293 w 410"/>
                <a:gd name="T21" fmla="*/ 317 h 444"/>
                <a:gd name="T22" fmla="*/ 344 w 410"/>
                <a:gd name="T23" fmla="*/ 444 h 444"/>
                <a:gd name="T24" fmla="*/ 410 w 410"/>
                <a:gd name="T25" fmla="*/ 444 h 444"/>
                <a:gd name="T26" fmla="*/ 231 w 410"/>
                <a:gd name="T27" fmla="*/ 0 h 444"/>
                <a:gd name="T28" fmla="*/ 169 w 410"/>
                <a:gd name="T2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0" h="444">
                  <a:moveTo>
                    <a:pt x="127" y="254"/>
                  </a:moveTo>
                  <a:lnTo>
                    <a:pt x="175" y="126"/>
                  </a:lnTo>
                  <a:cubicBezTo>
                    <a:pt x="185" y="99"/>
                    <a:pt x="193" y="71"/>
                    <a:pt x="198" y="43"/>
                  </a:cubicBezTo>
                  <a:cubicBezTo>
                    <a:pt x="205" y="67"/>
                    <a:pt x="216" y="97"/>
                    <a:pt x="229" y="133"/>
                  </a:cubicBezTo>
                  <a:lnTo>
                    <a:pt x="275" y="254"/>
                  </a:lnTo>
                  <a:lnTo>
                    <a:pt x="127" y="254"/>
                  </a:lnTo>
                  <a:close/>
                  <a:moveTo>
                    <a:pt x="169" y="0"/>
                  </a:moveTo>
                  <a:lnTo>
                    <a:pt x="0" y="444"/>
                  </a:lnTo>
                  <a:lnTo>
                    <a:pt x="62" y="444"/>
                  </a:lnTo>
                  <a:lnTo>
                    <a:pt x="110" y="317"/>
                  </a:lnTo>
                  <a:lnTo>
                    <a:pt x="293" y="317"/>
                  </a:lnTo>
                  <a:lnTo>
                    <a:pt x="344" y="444"/>
                  </a:lnTo>
                  <a:lnTo>
                    <a:pt x="410" y="444"/>
                  </a:lnTo>
                  <a:lnTo>
                    <a:pt x="231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reeform 25"/>
            <p:cNvSpPr>
              <a:spLocks noEditPoints="1"/>
            </p:cNvSpPr>
            <p:nvPr/>
          </p:nvSpPr>
          <p:spPr bwMode="auto">
            <a:xfrm>
              <a:off x="5860" y="710"/>
              <a:ext cx="47" cy="64"/>
            </a:xfrm>
            <a:custGeom>
              <a:avLst/>
              <a:gdLst>
                <a:gd name="T0" fmla="*/ 241 w 325"/>
                <a:gd name="T1" fmla="*/ 177 h 444"/>
                <a:gd name="T2" fmla="*/ 162 w 325"/>
                <a:gd name="T3" fmla="*/ 191 h 444"/>
                <a:gd name="T4" fmla="*/ 63 w 325"/>
                <a:gd name="T5" fmla="*/ 191 h 444"/>
                <a:gd name="T6" fmla="*/ 63 w 325"/>
                <a:gd name="T7" fmla="*/ 64 h 444"/>
                <a:gd name="T8" fmla="*/ 160 w 325"/>
                <a:gd name="T9" fmla="*/ 64 h 444"/>
                <a:gd name="T10" fmla="*/ 215 w 325"/>
                <a:gd name="T11" fmla="*/ 60 h 444"/>
                <a:gd name="T12" fmla="*/ 251 w 325"/>
                <a:gd name="T13" fmla="*/ 83 h 444"/>
                <a:gd name="T14" fmla="*/ 265 w 325"/>
                <a:gd name="T15" fmla="*/ 124 h 444"/>
                <a:gd name="T16" fmla="*/ 241 w 325"/>
                <a:gd name="T17" fmla="*/ 177 h 444"/>
                <a:gd name="T18" fmla="*/ 276 w 325"/>
                <a:gd name="T19" fmla="*/ 22 h 444"/>
                <a:gd name="T20" fmla="*/ 222 w 325"/>
                <a:gd name="T21" fmla="*/ 3 h 444"/>
                <a:gd name="T22" fmla="*/ 156 w 325"/>
                <a:gd name="T23" fmla="*/ 0 h 444"/>
                <a:gd name="T24" fmla="*/ 0 w 325"/>
                <a:gd name="T25" fmla="*/ 0 h 444"/>
                <a:gd name="T26" fmla="*/ 0 w 325"/>
                <a:gd name="T27" fmla="*/ 444 h 444"/>
                <a:gd name="T28" fmla="*/ 63 w 325"/>
                <a:gd name="T29" fmla="*/ 444 h 444"/>
                <a:gd name="T30" fmla="*/ 63 w 325"/>
                <a:gd name="T31" fmla="*/ 254 h 444"/>
                <a:gd name="T32" fmla="*/ 161 w 325"/>
                <a:gd name="T33" fmla="*/ 254 h 444"/>
                <a:gd name="T34" fmla="*/ 289 w 325"/>
                <a:gd name="T35" fmla="*/ 217 h 444"/>
                <a:gd name="T36" fmla="*/ 325 w 325"/>
                <a:gd name="T37" fmla="*/ 124 h 444"/>
                <a:gd name="T38" fmla="*/ 312 w 325"/>
                <a:gd name="T39" fmla="*/ 64 h 444"/>
                <a:gd name="T40" fmla="*/ 276 w 325"/>
                <a:gd name="T41" fmla="*/ 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5" h="444">
                  <a:moveTo>
                    <a:pt x="241" y="177"/>
                  </a:moveTo>
                  <a:cubicBezTo>
                    <a:pt x="226" y="191"/>
                    <a:pt x="199" y="191"/>
                    <a:pt x="162" y="191"/>
                  </a:cubicBezTo>
                  <a:lnTo>
                    <a:pt x="63" y="191"/>
                  </a:lnTo>
                  <a:lnTo>
                    <a:pt x="63" y="64"/>
                  </a:lnTo>
                  <a:lnTo>
                    <a:pt x="160" y="64"/>
                  </a:lnTo>
                  <a:cubicBezTo>
                    <a:pt x="187" y="64"/>
                    <a:pt x="205" y="58"/>
                    <a:pt x="215" y="60"/>
                  </a:cubicBezTo>
                  <a:cubicBezTo>
                    <a:pt x="230" y="65"/>
                    <a:pt x="242" y="70"/>
                    <a:pt x="251" y="83"/>
                  </a:cubicBezTo>
                  <a:cubicBezTo>
                    <a:pt x="260" y="96"/>
                    <a:pt x="265" y="106"/>
                    <a:pt x="265" y="124"/>
                  </a:cubicBezTo>
                  <a:cubicBezTo>
                    <a:pt x="265" y="149"/>
                    <a:pt x="257" y="163"/>
                    <a:pt x="241" y="177"/>
                  </a:cubicBezTo>
                  <a:close/>
                  <a:moveTo>
                    <a:pt x="276" y="22"/>
                  </a:moveTo>
                  <a:cubicBezTo>
                    <a:pt x="262" y="12"/>
                    <a:pt x="244" y="7"/>
                    <a:pt x="222" y="3"/>
                  </a:cubicBezTo>
                  <a:cubicBezTo>
                    <a:pt x="207" y="0"/>
                    <a:pt x="185" y="0"/>
                    <a:pt x="156" y="0"/>
                  </a:cubicBezTo>
                  <a:lnTo>
                    <a:pt x="0" y="0"/>
                  </a:lnTo>
                  <a:lnTo>
                    <a:pt x="0" y="444"/>
                  </a:lnTo>
                  <a:lnTo>
                    <a:pt x="63" y="444"/>
                  </a:lnTo>
                  <a:lnTo>
                    <a:pt x="63" y="254"/>
                  </a:lnTo>
                  <a:lnTo>
                    <a:pt x="161" y="254"/>
                  </a:lnTo>
                  <a:cubicBezTo>
                    <a:pt x="223" y="254"/>
                    <a:pt x="265" y="243"/>
                    <a:pt x="289" y="217"/>
                  </a:cubicBezTo>
                  <a:cubicBezTo>
                    <a:pt x="313" y="191"/>
                    <a:pt x="325" y="161"/>
                    <a:pt x="325" y="124"/>
                  </a:cubicBezTo>
                  <a:cubicBezTo>
                    <a:pt x="325" y="102"/>
                    <a:pt x="320" y="82"/>
                    <a:pt x="312" y="64"/>
                  </a:cubicBezTo>
                  <a:cubicBezTo>
                    <a:pt x="303" y="46"/>
                    <a:pt x="291" y="32"/>
                    <a:pt x="276" y="22"/>
                  </a:cubicBez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 26"/>
            <p:cNvSpPr>
              <a:spLocks noEditPoints="1"/>
            </p:cNvSpPr>
            <p:nvPr/>
          </p:nvSpPr>
          <p:spPr bwMode="auto">
            <a:xfrm>
              <a:off x="5956" y="710"/>
              <a:ext cx="48" cy="64"/>
            </a:xfrm>
            <a:custGeom>
              <a:avLst/>
              <a:gdLst>
                <a:gd name="T0" fmla="*/ 248 w 331"/>
                <a:gd name="T1" fmla="*/ 177 h 444"/>
                <a:gd name="T2" fmla="*/ 168 w 331"/>
                <a:gd name="T3" fmla="*/ 191 h 444"/>
                <a:gd name="T4" fmla="*/ 64 w 331"/>
                <a:gd name="T5" fmla="*/ 191 h 444"/>
                <a:gd name="T6" fmla="*/ 64 w 331"/>
                <a:gd name="T7" fmla="*/ 64 h 444"/>
                <a:gd name="T8" fmla="*/ 167 w 331"/>
                <a:gd name="T9" fmla="*/ 64 h 444"/>
                <a:gd name="T10" fmla="*/ 221 w 331"/>
                <a:gd name="T11" fmla="*/ 60 h 444"/>
                <a:gd name="T12" fmla="*/ 257 w 331"/>
                <a:gd name="T13" fmla="*/ 83 h 444"/>
                <a:gd name="T14" fmla="*/ 271 w 331"/>
                <a:gd name="T15" fmla="*/ 124 h 444"/>
                <a:gd name="T16" fmla="*/ 248 w 331"/>
                <a:gd name="T17" fmla="*/ 177 h 444"/>
                <a:gd name="T18" fmla="*/ 282 w 331"/>
                <a:gd name="T19" fmla="*/ 22 h 444"/>
                <a:gd name="T20" fmla="*/ 228 w 331"/>
                <a:gd name="T21" fmla="*/ 3 h 444"/>
                <a:gd name="T22" fmla="*/ 162 w 331"/>
                <a:gd name="T23" fmla="*/ 0 h 444"/>
                <a:gd name="T24" fmla="*/ 0 w 331"/>
                <a:gd name="T25" fmla="*/ 0 h 444"/>
                <a:gd name="T26" fmla="*/ 0 w 331"/>
                <a:gd name="T27" fmla="*/ 444 h 444"/>
                <a:gd name="T28" fmla="*/ 64 w 331"/>
                <a:gd name="T29" fmla="*/ 444 h 444"/>
                <a:gd name="T30" fmla="*/ 64 w 331"/>
                <a:gd name="T31" fmla="*/ 254 h 444"/>
                <a:gd name="T32" fmla="*/ 167 w 331"/>
                <a:gd name="T33" fmla="*/ 254 h 444"/>
                <a:gd name="T34" fmla="*/ 295 w 331"/>
                <a:gd name="T35" fmla="*/ 217 h 444"/>
                <a:gd name="T36" fmla="*/ 331 w 331"/>
                <a:gd name="T37" fmla="*/ 124 h 444"/>
                <a:gd name="T38" fmla="*/ 318 w 331"/>
                <a:gd name="T39" fmla="*/ 64 h 444"/>
                <a:gd name="T40" fmla="*/ 282 w 331"/>
                <a:gd name="T41" fmla="*/ 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" h="444">
                  <a:moveTo>
                    <a:pt x="248" y="177"/>
                  </a:moveTo>
                  <a:cubicBezTo>
                    <a:pt x="232" y="191"/>
                    <a:pt x="205" y="191"/>
                    <a:pt x="168" y="191"/>
                  </a:cubicBezTo>
                  <a:lnTo>
                    <a:pt x="64" y="191"/>
                  </a:lnTo>
                  <a:lnTo>
                    <a:pt x="64" y="64"/>
                  </a:lnTo>
                  <a:lnTo>
                    <a:pt x="167" y="64"/>
                  </a:lnTo>
                  <a:cubicBezTo>
                    <a:pt x="193" y="64"/>
                    <a:pt x="211" y="58"/>
                    <a:pt x="221" y="60"/>
                  </a:cubicBezTo>
                  <a:cubicBezTo>
                    <a:pt x="236" y="65"/>
                    <a:pt x="248" y="70"/>
                    <a:pt x="257" y="83"/>
                  </a:cubicBezTo>
                  <a:cubicBezTo>
                    <a:pt x="266" y="96"/>
                    <a:pt x="271" y="106"/>
                    <a:pt x="271" y="124"/>
                  </a:cubicBezTo>
                  <a:cubicBezTo>
                    <a:pt x="271" y="149"/>
                    <a:pt x="263" y="163"/>
                    <a:pt x="248" y="177"/>
                  </a:cubicBezTo>
                  <a:close/>
                  <a:moveTo>
                    <a:pt x="282" y="22"/>
                  </a:moveTo>
                  <a:cubicBezTo>
                    <a:pt x="268" y="12"/>
                    <a:pt x="250" y="7"/>
                    <a:pt x="228" y="3"/>
                  </a:cubicBezTo>
                  <a:cubicBezTo>
                    <a:pt x="213" y="0"/>
                    <a:pt x="191" y="0"/>
                    <a:pt x="162" y="0"/>
                  </a:cubicBezTo>
                  <a:lnTo>
                    <a:pt x="0" y="0"/>
                  </a:lnTo>
                  <a:lnTo>
                    <a:pt x="0" y="444"/>
                  </a:lnTo>
                  <a:lnTo>
                    <a:pt x="64" y="444"/>
                  </a:lnTo>
                  <a:lnTo>
                    <a:pt x="64" y="254"/>
                  </a:lnTo>
                  <a:lnTo>
                    <a:pt x="167" y="254"/>
                  </a:lnTo>
                  <a:cubicBezTo>
                    <a:pt x="229" y="254"/>
                    <a:pt x="272" y="243"/>
                    <a:pt x="295" y="217"/>
                  </a:cubicBezTo>
                  <a:cubicBezTo>
                    <a:pt x="319" y="191"/>
                    <a:pt x="331" y="161"/>
                    <a:pt x="331" y="124"/>
                  </a:cubicBezTo>
                  <a:cubicBezTo>
                    <a:pt x="331" y="102"/>
                    <a:pt x="326" y="82"/>
                    <a:pt x="318" y="64"/>
                  </a:cubicBezTo>
                  <a:cubicBezTo>
                    <a:pt x="309" y="46"/>
                    <a:pt x="297" y="32"/>
                    <a:pt x="282" y="22"/>
                  </a:cubicBez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 27"/>
            <p:cNvSpPr>
              <a:spLocks/>
            </p:cNvSpPr>
            <p:nvPr/>
          </p:nvSpPr>
          <p:spPr bwMode="auto">
            <a:xfrm>
              <a:off x="6052" y="710"/>
              <a:ext cx="41" cy="64"/>
            </a:xfrm>
            <a:custGeom>
              <a:avLst/>
              <a:gdLst>
                <a:gd name="T0" fmla="*/ 64 w 286"/>
                <a:gd name="T1" fmla="*/ 0 h 444"/>
                <a:gd name="T2" fmla="*/ 0 w 286"/>
                <a:gd name="T3" fmla="*/ 0 h 444"/>
                <a:gd name="T4" fmla="*/ 0 w 286"/>
                <a:gd name="T5" fmla="*/ 444 h 444"/>
                <a:gd name="T6" fmla="*/ 286 w 286"/>
                <a:gd name="T7" fmla="*/ 444 h 444"/>
                <a:gd name="T8" fmla="*/ 286 w 286"/>
                <a:gd name="T9" fmla="*/ 381 h 444"/>
                <a:gd name="T10" fmla="*/ 64 w 286"/>
                <a:gd name="T11" fmla="*/ 381 h 444"/>
                <a:gd name="T12" fmla="*/ 64 w 286"/>
                <a:gd name="T13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" h="444">
                  <a:moveTo>
                    <a:pt x="64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286" y="444"/>
                  </a:lnTo>
                  <a:lnTo>
                    <a:pt x="286" y="381"/>
                  </a:lnTo>
                  <a:lnTo>
                    <a:pt x="64" y="38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28"/>
            <p:cNvSpPr>
              <a:spLocks noChangeArrowheads="1"/>
            </p:cNvSpPr>
            <p:nvPr/>
          </p:nvSpPr>
          <p:spPr bwMode="auto">
            <a:xfrm>
              <a:off x="6139" y="710"/>
              <a:ext cx="9" cy="64"/>
            </a:xfrm>
            <a:prstGeom prst="rect">
              <a:avLst/>
            </a:pr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 29"/>
            <p:cNvSpPr>
              <a:spLocks/>
            </p:cNvSpPr>
            <p:nvPr/>
          </p:nvSpPr>
          <p:spPr bwMode="auto">
            <a:xfrm>
              <a:off x="6200" y="708"/>
              <a:ext cx="56" cy="66"/>
            </a:xfrm>
            <a:custGeom>
              <a:avLst/>
              <a:gdLst>
                <a:gd name="T0" fmla="*/ 283 w 387"/>
                <a:gd name="T1" fmla="*/ 375 h 453"/>
                <a:gd name="T2" fmla="*/ 201 w 387"/>
                <a:gd name="T3" fmla="*/ 403 h 453"/>
                <a:gd name="T4" fmla="*/ 127 w 387"/>
                <a:gd name="T5" fmla="*/ 383 h 453"/>
                <a:gd name="T6" fmla="*/ 76 w 387"/>
                <a:gd name="T7" fmla="*/ 320 h 453"/>
                <a:gd name="T8" fmla="*/ 60 w 387"/>
                <a:gd name="T9" fmla="*/ 223 h 453"/>
                <a:gd name="T10" fmla="*/ 73 w 387"/>
                <a:gd name="T11" fmla="*/ 139 h 453"/>
                <a:gd name="T12" fmla="*/ 121 w 387"/>
                <a:gd name="T13" fmla="*/ 74 h 453"/>
                <a:gd name="T14" fmla="*/ 206 w 387"/>
                <a:gd name="T15" fmla="*/ 50 h 453"/>
                <a:gd name="T16" fmla="*/ 279 w 387"/>
                <a:gd name="T17" fmla="*/ 72 h 453"/>
                <a:gd name="T18" fmla="*/ 323 w 387"/>
                <a:gd name="T19" fmla="*/ 141 h 453"/>
                <a:gd name="T20" fmla="*/ 380 w 387"/>
                <a:gd name="T21" fmla="*/ 128 h 453"/>
                <a:gd name="T22" fmla="*/ 317 w 387"/>
                <a:gd name="T23" fmla="*/ 33 h 453"/>
                <a:gd name="T24" fmla="*/ 207 w 387"/>
                <a:gd name="T25" fmla="*/ 0 h 453"/>
                <a:gd name="T26" fmla="*/ 101 w 387"/>
                <a:gd name="T27" fmla="*/ 27 h 453"/>
                <a:gd name="T28" fmla="*/ 26 w 387"/>
                <a:gd name="T29" fmla="*/ 104 h 453"/>
                <a:gd name="T30" fmla="*/ 0 w 387"/>
                <a:gd name="T31" fmla="*/ 223 h 453"/>
                <a:gd name="T32" fmla="*/ 23 w 387"/>
                <a:gd name="T33" fmla="*/ 340 h 453"/>
                <a:gd name="T34" fmla="*/ 91 w 387"/>
                <a:gd name="T35" fmla="*/ 424 h 453"/>
                <a:gd name="T36" fmla="*/ 206 w 387"/>
                <a:gd name="T37" fmla="*/ 453 h 453"/>
                <a:gd name="T38" fmla="*/ 322 w 387"/>
                <a:gd name="T39" fmla="*/ 415 h 453"/>
                <a:gd name="T40" fmla="*/ 387 w 387"/>
                <a:gd name="T41" fmla="*/ 306 h 453"/>
                <a:gd name="T42" fmla="*/ 329 w 387"/>
                <a:gd name="T43" fmla="*/ 292 h 453"/>
                <a:gd name="T44" fmla="*/ 283 w 387"/>
                <a:gd name="T45" fmla="*/ 37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453">
                  <a:moveTo>
                    <a:pt x="283" y="375"/>
                  </a:moveTo>
                  <a:cubicBezTo>
                    <a:pt x="261" y="394"/>
                    <a:pt x="234" y="403"/>
                    <a:pt x="201" y="403"/>
                  </a:cubicBezTo>
                  <a:cubicBezTo>
                    <a:pt x="175" y="403"/>
                    <a:pt x="150" y="396"/>
                    <a:pt x="127" y="383"/>
                  </a:cubicBezTo>
                  <a:cubicBezTo>
                    <a:pt x="104" y="369"/>
                    <a:pt x="87" y="348"/>
                    <a:pt x="76" y="320"/>
                  </a:cubicBezTo>
                  <a:cubicBezTo>
                    <a:pt x="65" y="293"/>
                    <a:pt x="60" y="260"/>
                    <a:pt x="60" y="223"/>
                  </a:cubicBezTo>
                  <a:cubicBezTo>
                    <a:pt x="60" y="194"/>
                    <a:pt x="64" y="166"/>
                    <a:pt x="73" y="139"/>
                  </a:cubicBezTo>
                  <a:cubicBezTo>
                    <a:pt x="83" y="112"/>
                    <a:pt x="99" y="90"/>
                    <a:pt x="121" y="74"/>
                  </a:cubicBezTo>
                  <a:cubicBezTo>
                    <a:pt x="144" y="58"/>
                    <a:pt x="172" y="50"/>
                    <a:pt x="206" y="50"/>
                  </a:cubicBezTo>
                  <a:cubicBezTo>
                    <a:pt x="235" y="50"/>
                    <a:pt x="259" y="57"/>
                    <a:pt x="279" y="72"/>
                  </a:cubicBezTo>
                  <a:cubicBezTo>
                    <a:pt x="298" y="86"/>
                    <a:pt x="313" y="109"/>
                    <a:pt x="323" y="141"/>
                  </a:cubicBezTo>
                  <a:lnTo>
                    <a:pt x="380" y="128"/>
                  </a:lnTo>
                  <a:cubicBezTo>
                    <a:pt x="368" y="87"/>
                    <a:pt x="347" y="56"/>
                    <a:pt x="317" y="33"/>
                  </a:cubicBezTo>
                  <a:cubicBezTo>
                    <a:pt x="287" y="11"/>
                    <a:pt x="251" y="0"/>
                    <a:pt x="207" y="0"/>
                  </a:cubicBezTo>
                  <a:cubicBezTo>
                    <a:pt x="168" y="0"/>
                    <a:pt x="133" y="9"/>
                    <a:pt x="101" y="27"/>
                  </a:cubicBezTo>
                  <a:cubicBezTo>
                    <a:pt x="68" y="44"/>
                    <a:pt x="44" y="70"/>
                    <a:pt x="26" y="104"/>
                  </a:cubicBezTo>
                  <a:cubicBezTo>
                    <a:pt x="9" y="138"/>
                    <a:pt x="0" y="178"/>
                    <a:pt x="0" y="223"/>
                  </a:cubicBezTo>
                  <a:cubicBezTo>
                    <a:pt x="0" y="265"/>
                    <a:pt x="8" y="304"/>
                    <a:pt x="23" y="340"/>
                  </a:cubicBezTo>
                  <a:cubicBezTo>
                    <a:pt x="39" y="377"/>
                    <a:pt x="61" y="405"/>
                    <a:pt x="91" y="424"/>
                  </a:cubicBezTo>
                  <a:cubicBezTo>
                    <a:pt x="120" y="443"/>
                    <a:pt x="159" y="453"/>
                    <a:pt x="206" y="453"/>
                  </a:cubicBezTo>
                  <a:cubicBezTo>
                    <a:pt x="251" y="453"/>
                    <a:pt x="290" y="441"/>
                    <a:pt x="322" y="415"/>
                  </a:cubicBezTo>
                  <a:cubicBezTo>
                    <a:pt x="353" y="390"/>
                    <a:pt x="375" y="354"/>
                    <a:pt x="387" y="306"/>
                  </a:cubicBezTo>
                  <a:lnTo>
                    <a:pt x="329" y="292"/>
                  </a:lnTo>
                  <a:cubicBezTo>
                    <a:pt x="321" y="329"/>
                    <a:pt x="306" y="357"/>
                    <a:pt x="283" y="375"/>
                  </a:cubicBez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 30"/>
            <p:cNvSpPr>
              <a:spLocks noEditPoints="1"/>
            </p:cNvSpPr>
            <p:nvPr/>
          </p:nvSpPr>
          <p:spPr bwMode="auto">
            <a:xfrm>
              <a:off x="6297" y="710"/>
              <a:ext cx="59" cy="64"/>
            </a:xfrm>
            <a:custGeom>
              <a:avLst/>
              <a:gdLst>
                <a:gd name="T0" fmla="*/ 126 w 409"/>
                <a:gd name="T1" fmla="*/ 254 h 444"/>
                <a:gd name="T2" fmla="*/ 174 w 409"/>
                <a:gd name="T3" fmla="*/ 126 h 444"/>
                <a:gd name="T4" fmla="*/ 197 w 409"/>
                <a:gd name="T5" fmla="*/ 43 h 444"/>
                <a:gd name="T6" fmla="*/ 229 w 409"/>
                <a:gd name="T7" fmla="*/ 133 h 444"/>
                <a:gd name="T8" fmla="*/ 274 w 409"/>
                <a:gd name="T9" fmla="*/ 254 h 444"/>
                <a:gd name="T10" fmla="*/ 126 w 409"/>
                <a:gd name="T11" fmla="*/ 254 h 444"/>
                <a:gd name="T12" fmla="*/ 168 w 409"/>
                <a:gd name="T13" fmla="*/ 0 h 444"/>
                <a:gd name="T14" fmla="*/ 0 w 409"/>
                <a:gd name="T15" fmla="*/ 444 h 444"/>
                <a:gd name="T16" fmla="*/ 61 w 409"/>
                <a:gd name="T17" fmla="*/ 444 h 444"/>
                <a:gd name="T18" fmla="*/ 109 w 409"/>
                <a:gd name="T19" fmla="*/ 317 h 444"/>
                <a:gd name="T20" fmla="*/ 292 w 409"/>
                <a:gd name="T21" fmla="*/ 317 h 444"/>
                <a:gd name="T22" fmla="*/ 343 w 409"/>
                <a:gd name="T23" fmla="*/ 444 h 444"/>
                <a:gd name="T24" fmla="*/ 409 w 409"/>
                <a:gd name="T25" fmla="*/ 444 h 444"/>
                <a:gd name="T26" fmla="*/ 230 w 409"/>
                <a:gd name="T27" fmla="*/ 0 h 444"/>
                <a:gd name="T28" fmla="*/ 168 w 409"/>
                <a:gd name="T29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9" h="444">
                  <a:moveTo>
                    <a:pt x="126" y="254"/>
                  </a:moveTo>
                  <a:lnTo>
                    <a:pt x="174" y="126"/>
                  </a:lnTo>
                  <a:cubicBezTo>
                    <a:pt x="184" y="99"/>
                    <a:pt x="192" y="71"/>
                    <a:pt x="197" y="43"/>
                  </a:cubicBezTo>
                  <a:cubicBezTo>
                    <a:pt x="204" y="67"/>
                    <a:pt x="215" y="97"/>
                    <a:pt x="229" y="133"/>
                  </a:cubicBezTo>
                  <a:lnTo>
                    <a:pt x="274" y="254"/>
                  </a:lnTo>
                  <a:lnTo>
                    <a:pt x="126" y="254"/>
                  </a:lnTo>
                  <a:close/>
                  <a:moveTo>
                    <a:pt x="168" y="0"/>
                  </a:moveTo>
                  <a:lnTo>
                    <a:pt x="0" y="444"/>
                  </a:lnTo>
                  <a:lnTo>
                    <a:pt x="61" y="444"/>
                  </a:lnTo>
                  <a:lnTo>
                    <a:pt x="109" y="317"/>
                  </a:lnTo>
                  <a:lnTo>
                    <a:pt x="292" y="317"/>
                  </a:lnTo>
                  <a:lnTo>
                    <a:pt x="343" y="444"/>
                  </a:lnTo>
                  <a:lnTo>
                    <a:pt x="409" y="444"/>
                  </a:lnTo>
                  <a:lnTo>
                    <a:pt x="230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 31"/>
            <p:cNvSpPr>
              <a:spLocks/>
            </p:cNvSpPr>
            <p:nvPr/>
          </p:nvSpPr>
          <p:spPr bwMode="auto">
            <a:xfrm>
              <a:off x="6391" y="710"/>
              <a:ext cx="50" cy="64"/>
            </a:xfrm>
            <a:custGeom>
              <a:avLst/>
              <a:gdLst>
                <a:gd name="T0" fmla="*/ 0 w 348"/>
                <a:gd name="T1" fmla="*/ 64 h 444"/>
                <a:gd name="T2" fmla="*/ 126 w 348"/>
                <a:gd name="T3" fmla="*/ 64 h 444"/>
                <a:gd name="T4" fmla="*/ 126 w 348"/>
                <a:gd name="T5" fmla="*/ 444 h 444"/>
                <a:gd name="T6" fmla="*/ 190 w 348"/>
                <a:gd name="T7" fmla="*/ 444 h 444"/>
                <a:gd name="T8" fmla="*/ 190 w 348"/>
                <a:gd name="T9" fmla="*/ 64 h 444"/>
                <a:gd name="T10" fmla="*/ 348 w 348"/>
                <a:gd name="T11" fmla="*/ 64 h 444"/>
                <a:gd name="T12" fmla="*/ 348 w 348"/>
                <a:gd name="T13" fmla="*/ 0 h 444"/>
                <a:gd name="T14" fmla="*/ 0 w 348"/>
                <a:gd name="T15" fmla="*/ 0 h 444"/>
                <a:gd name="T16" fmla="*/ 0 w 348"/>
                <a:gd name="T17" fmla="*/ 6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444">
                  <a:moveTo>
                    <a:pt x="0" y="64"/>
                  </a:moveTo>
                  <a:lnTo>
                    <a:pt x="126" y="64"/>
                  </a:lnTo>
                  <a:lnTo>
                    <a:pt x="126" y="444"/>
                  </a:lnTo>
                  <a:lnTo>
                    <a:pt x="190" y="444"/>
                  </a:lnTo>
                  <a:lnTo>
                    <a:pt x="190" y="64"/>
                  </a:lnTo>
                  <a:lnTo>
                    <a:pt x="348" y="64"/>
                  </a:lnTo>
                  <a:lnTo>
                    <a:pt x="348" y="0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32"/>
            <p:cNvSpPr>
              <a:spLocks noChangeArrowheads="1"/>
            </p:cNvSpPr>
            <p:nvPr/>
          </p:nvSpPr>
          <p:spPr bwMode="auto">
            <a:xfrm>
              <a:off x="6487" y="710"/>
              <a:ext cx="9" cy="64"/>
            </a:xfrm>
            <a:prstGeom prst="rect">
              <a:avLst/>
            </a:pr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 33"/>
            <p:cNvSpPr>
              <a:spLocks noEditPoints="1"/>
            </p:cNvSpPr>
            <p:nvPr/>
          </p:nvSpPr>
          <p:spPr bwMode="auto">
            <a:xfrm>
              <a:off x="6546" y="708"/>
              <a:ext cx="61" cy="66"/>
            </a:xfrm>
            <a:custGeom>
              <a:avLst/>
              <a:gdLst>
                <a:gd name="T0" fmla="*/ 317 w 419"/>
                <a:gd name="T1" fmla="*/ 357 h 453"/>
                <a:gd name="T2" fmla="*/ 209 w 419"/>
                <a:gd name="T3" fmla="*/ 403 h 453"/>
                <a:gd name="T4" fmla="*/ 103 w 419"/>
                <a:gd name="T5" fmla="*/ 358 h 453"/>
                <a:gd name="T6" fmla="*/ 60 w 419"/>
                <a:gd name="T7" fmla="*/ 233 h 453"/>
                <a:gd name="T8" fmla="*/ 104 w 419"/>
                <a:gd name="T9" fmla="*/ 92 h 453"/>
                <a:gd name="T10" fmla="*/ 210 w 419"/>
                <a:gd name="T11" fmla="*/ 50 h 453"/>
                <a:gd name="T12" fmla="*/ 288 w 419"/>
                <a:gd name="T13" fmla="*/ 72 h 453"/>
                <a:gd name="T14" fmla="*/ 341 w 419"/>
                <a:gd name="T15" fmla="*/ 133 h 453"/>
                <a:gd name="T16" fmla="*/ 359 w 419"/>
                <a:gd name="T17" fmla="*/ 227 h 453"/>
                <a:gd name="T18" fmla="*/ 317 w 419"/>
                <a:gd name="T19" fmla="*/ 357 h 453"/>
                <a:gd name="T20" fmla="*/ 319 w 419"/>
                <a:gd name="T21" fmla="*/ 29 h 453"/>
                <a:gd name="T22" fmla="*/ 210 w 419"/>
                <a:gd name="T23" fmla="*/ 0 h 453"/>
                <a:gd name="T24" fmla="*/ 59 w 419"/>
                <a:gd name="T25" fmla="*/ 62 h 453"/>
                <a:gd name="T26" fmla="*/ 0 w 419"/>
                <a:gd name="T27" fmla="*/ 232 h 453"/>
                <a:gd name="T28" fmla="*/ 25 w 419"/>
                <a:gd name="T29" fmla="*/ 342 h 453"/>
                <a:gd name="T30" fmla="*/ 99 w 419"/>
                <a:gd name="T31" fmla="*/ 423 h 453"/>
                <a:gd name="T32" fmla="*/ 210 w 419"/>
                <a:gd name="T33" fmla="*/ 453 h 453"/>
                <a:gd name="T34" fmla="*/ 316 w 419"/>
                <a:gd name="T35" fmla="*/ 426 h 453"/>
                <a:gd name="T36" fmla="*/ 392 w 419"/>
                <a:gd name="T37" fmla="*/ 346 h 453"/>
                <a:gd name="T38" fmla="*/ 419 w 419"/>
                <a:gd name="T39" fmla="*/ 227 h 453"/>
                <a:gd name="T40" fmla="*/ 394 w 419"/>
                <a:gd name="T41" fmla="*/ 110 h 453"/>
                <a:gd name="T42" fmla="*/ 319 w 419"/>
                <a:gd name="T43" fmla="*/ 2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9" h="453">
                  <a:moveTo>
                    <a:pt x="317" y="357"/>
                  </a:moveTo>
                  <a:cubicBezTo>
                    <a:pt x="289" y="388"/>
                    <a:pt x="253" y="403"/>
                    <a:pt x="209" y="403"/>
                  </a:cubicBezTo>
                  <a:cubicBezTo>
                    <a:pt x="167" y="403"/>
                    <a:pt x="131" y="388"/>
                    <a:pt x="103" y="358"/>
                  </a:cubicBezTo>
                  <a:cubicBezTo>
                    <a:pt x="74" y="327"/>
                    <a:pt x="60" y="286"/>
                    <a:pt x="60" y="233"/>
                  </a:cubicBezTo>
                  <a:cubicBezTo>
                    <a:pt x="60" y="167"/>
                    <a:pt x="75" y="120"/>
                    <a:pt x="104" y="92"/>
                  </a:cubicBezTo>
                  <a:cubicBezTo>
                    <a:pt x="134" y="64"/>
                    <a:pt x="169" y="50"/>
                    <a:pt x="210" y="50"/>
                  </a:cubicBezTo>
                  <a:cubicBezTo>
                    <a:pt x="239" y="50"/>
                    <a:pt x="265" y="57"/>
                    <a:pt x="288" y="72"/>
                  </a:cubicBezTo>
                  <a:cubicBezTo>
                    <a:pt x="312" y="86"/>
                    <a:pt x="329" y="107"/>
                    <a:pt x="341" y="133"/>
                  </a:cubicBezTo>
                  <a:cubicBezTo>
                    <a:pt x="353" y="160"/>
                    <a:pt x="359" y="191"/>
                    <a:pt x="359" y="227"/>
                  </a:cubicBezTo>
                  <a:cubicBezTo>
                    <a:pt x="359" y="283"/>
                    <a:pt x="345" y="327"/>
                    <a:pt x="317" y="357"/>
                  </a:cubicBezTo>
                  <a:close/>
                  <a:moveTo>
                    <a:pt x="319" y="29"/>
                  </a:moveTo>
                  <a:cubicBezTo>
                    <a:pt x="287" y="10"/>
                    <a:pt x="250" y="0"/>
                    <a:pt x="210" y="0"/>
                  </a:cubicBezTo>
                  <a:cubicBezTo>
                    <a:pt x="148" y="0"/>
                    <a:pt x="98" y="20"/>
                    <a:pt x="59" y="62"/>
                  </a:cubicBezTo>
                  <a:cubicBezTo>
                    <a:pt x="20" y="102"/>
                    <a:pt x="0" y="159"/>
                    <a:pt x="0" y="232"/>
                  </a:cubicBezTo>
                  <a:cubicBezTo>
                    <a:pt x="0" y="271"/>
                    <a:pt x="9" y="307"/>
                    <a:pt x="25" y="342"/>
                  </a:cubicBezTo>
                  <a:cubicBezTo>
                    <a:pt x="42" y="376"/>
                    <a:pt x="67" y="403"/>
                    <a:pt x="99" y="423"/>
                  </a:cubicBezTo>
                  <a:cubicBezTo>
                    <a:pt x="132" y="443"/>
                    <a:pt x="168" y="453"/>
                    <a:pt x="210" y="453"/>
                  </a:cubicBezTo>
                  <a:cubicBezTo>
                    <a:pt x="248" y="453"/>
                    <a:pt x="283" y="444"/>
                    <a:pt x="316" y="426"/>
                  </a:cubicBezTo>
                  <a:cubicBezTo>
                    <a:pt x="349" y="408"/>
                    <a:pt x="374" y="381"/>
                    <a:pt x="392" y="346"/>
                  </a:cubicBezTo>
                  <a:cubicBezTo>
                    <a:pt x="410" y="311"/>
                    <a:pt x="419" y="272"/>
                    <a:pt x="419" y="227"/>
                  </a:cubicBezTo>
                  <a:cubicBezTo>
                    <a:pt x="419" y="183"/>
                    <a:pt x="411" y="144"/>
                    <a:pt x="394" y="110"/>
                  </a:cubicBezTo>
                  <a:cubicBezTo>
                    <a:pt x="376" y="75"/>
                    <a:pt x="352" y="48"/>
                    <a:pt x="319" y="29"/>
                  </a:cubicBez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Freeform 34"/>
            <p:cNvSpPr>
              <a:spLocks/>
            </p:cNvSpPr>
            <p:nvPr/>
          </p:nvSpPr>
          <p:spPr bwMode="auto">
            <a:xfrm>
              <a:off x="6656" y="710"/>
              <a:ext cx="50" cy="64"/>
            </a:xfrm>
            <a:custGeom>
              <a:avLst/>
              <a:gdLst>
                <a:gd name="T0" fmla="*/ 285 w 348"/>
                <a:gd name="T1" fmla="*/ 341 h 444"/>
                <a:gd name="T2" fmla="*/ 55 w 348"/>
                <a:gd name="T3" fmla="*/ 0 h 444"/>
                <a:gd name="T4" fmla="*/ 0 w 348"/>
                <a:gd name="T5" fmla="*/ 0 h 444"/>
                <a:gd name="T6" fmla="*/ 0 w 348"/>
                <a:gd name="T7" fmla="*/ 444 h 444"/>
                <a:gd name="T8" fmla="*/ 63 w 348"/>
                <a:gd name="T9" fmla="*/ 444 h 444"/>
                <a:gd name="T10" fmla="*/ 63 w 348"/>
                <a:gd name="T11" fmla="*/ 91 h 444"/>
                <a:gd name="T12" fmla="*/ 281 w 348"/>
                <a:gd name="T13" fmla="*/ 444 h 444"/>
                <a:gd name="T14" fmla="*/ 348 w 348"/>
                <a:gd name="T15" fmla="*/ 444 h 444"/>
                <a:gd name="T16" fmla="*/ 348 w 348"/>
                <a:gd name="T17" fmla="*/ 0 h 444"/>
                <a:gd name="T18" fmla="*/ 285 w 348"/>
                <a:gd name="T19" fmla="*/ 0 h 444"/>
                <a:gd name="T20" fmla="*/ 285 w 348"/>
                <a:gd name="T21" fmla="*/ 34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444">
                  <a:moveTo>
                    <a:pt x="285" y="341"/>
                  </a:moveTo>
                  <a:lnTo>
                    <a:pt x="55" y="0"/>
                  </a:lnTo>
                  <a:lnTo>
                    <a:pt x="0" y="0"/>
                  </a:lnTo>
                  <a:lnTo>
                    <a:pt x="0" y="444"/>
                  </a:lnTo>
                  <a:lnTo>
                    <a:pt x="63" y="444"/>
                  </a:lnTo>
                  <a:lnTo>
                    <a:pt x="63" y="91"/>
                  </a:lnTo>
                  <a:lnTo>
                    <a:pt x="281" y="444"/>
                  </a:lnTo>
                  <a:lnTo>
                    <a:pt x="348" y="444"/>
                  </a:lnTo>
                  <a:lnTo>
                    <a:pt x="348" y="0"/>
                  </a:lnTo>
                  <a:lnTo>
                    <a:pt x="285" y="0"/>
                  </a:lnTo>
                  <a:lnTo>
                    <a:pt x="285" y="341"/>
                  </a:ln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Freeform 35"/>
            <p:cNvSpPr>
              <a:spLocks/>
            </p:cNvSpPr>
            <p:nvPr/>
          </p:nvSpPr>
          <p:spPr bwMode="auto">
            <a:xfrm>
              <a:off x="6755" y="708"/>
              <a:ext cx="50" cy="66"/>
            </a:xfrm>
            <a:custGeom>
              <a:avLst/>
              <a:gdLst>
                <a:gd name="T0" fmla="*/ 274 w 348"/>
                <a:gd name="T1" fmla="*/ 215 h 453"/>
                <a:gd name="T2" fmla="*/ 177 w 348"/>
                <a:gd name="T3" fmla="*/ 187 h 453"/>
                <a:gd name="T4" fmla="*/ 89 w 348"/>
                <a:gd name="T5" fmla="*/ 156 h 453"/>
                <a:gd name="T6" fmla="*/ 72 w 348"/>
                <a:gd name="T7" fmla="*/ 117 h 453"/>
                <a:gd name="T8" fmla="*/ 96 w 348"/>
                <a:gd name="T9" fmla="*/ 70 h 453"/>
                <a:gd name="T10" fmla="*/ 173 w 348"/>
                <a:gd name="T11" fmla="*/ 51 h 453"/>
                <a:gd name="T12" fmla="*/ 249 w 348"/>
                <a:gd name="T13" fmla="*/ 72 h 453"/>
                <a:gd name="T14" fmla="*/ 280 w 348"/>
                <a:gd name="T15" fmla="*/ 135 h 453"/>
                <a:gd name="T16" fmla="*/ 335 w 348"/>
                <a:gd name="T17" fmla="*/ 131 h 453"/>
                <a:gd name="T18" fmla="*/ 314 w 348"/>
                <a:gd name="T19" fmla="*/ 62 h 453"/>
                <a:gd name="T20" fmla="*/ 257 w 348"/>
                <a:gd name="T21" fmla="*/ 16 h 453"/>
                <a:gd name="T22" fmla="*/ 171 w 348"/>
                <a:gd name="T23" fmla="*/ 0 h 453"/>
                <a:gd name="T24" fmla="*/ 90 w 348"/>
                <a:gd name="T25" fmla="*/ 15 h 453"/>
                <a:gd name="T26" fmla="*/ 35 w 348"/>
                <a:gd name="T27" fmla="*/ 59 h 453"/>
                <a:gd name="T28" fmla="*/ 17 w 348"/>
                <a:gd name="T29" fmla="*/ 121 h 453"/>
                <a:gd name="T30" fmla="*/ 32 w 348"/>
                <a:gd name="T31" fmla="*/ 175 h 453"/>
                <a:gd name="T32" fmla="*/ 79 w 348"/>
                <a:gd name="T33" fmla="*/ 216 h 453"/>
                <a:gd name="T34" fmla="*/ 163 w 348"/>
                <a:gd name="T35" fmla="*/ 243 h 453"/>
                <a:gd name="T36" fmla="*/ 241 w 348"/>
                <a:gd name="T37" fmla="*/ 265 h 453"/>
                <a:gd name="T38" fmla="*/ 281 w 348"/>
                <a:gd name="T39" fmla="*/ 291 h 453"/>
                <a:gd name="T40" fmla="*/ 292 w 348"/>
                <a:gd name="T41" fmla="*/ 327 h 453"/>
                <a:gd name="T42" fmla="*/ 280 w 348"/>
                <a:gd name="T43" fmla="*/ 364 h 453"/>
                <a:gd name="T44" fmla="*/ 242 w 348"/>
                <a:gd name="T45" fmla="*/ 391 h 453"/>
                <a:gd name="T46" fmla="*/ 184 w 348"/>
                <a:gd name="T47" fmla="*/ 401 h 453"/>
                <a:gd name="T48" fmla="*/ 117 w 348"/>
                <a:gd name="T49" fmla="*/ 388 h 453"/>
                <a:gd name="T50" fmla="*/ 73 w 348"/>
                <a:gd name="T51" fmla="*/ 354 h 453"/>
                <a:gd name="T52" fmla="*/ 54 w 348"/>
                <a:gd name="T53" fmla="*/ 300 h 453"/>
                <a:gd name="T54" fmla="*/ 0 w 348"/>
                <a:gd name="T55" fmla="*/ 305 h 453"/>
                <a:gd name="T56" fmla="*/ 24 w 348"/>
                <a:gd name="T57" fmla="*/ 384 h 453"/>
                <a:gd name="T58" fmla="*/ 87 w 348"/>
                <a:gd name="T59" fmla="*/ 436 h 453"/>
                <a:gd name="T60" fmla="*/ 187 w 348"/>
                <a:gd name="T61" fmla="*/ 453 h 453"/>
                <a:gd name="T62" fmla="*/ 271 w 348"/>
                <a:gd name="T63" fmla="*/ 436 h 453"/>
                <a:gd name="T64" fmla="*/ 328 w 348"/>
                <a:gd name="T65" fmla="*/ 388 h 453"/>
                <a:gd name="T66" fmla="*/ 348 w 348"/>
                <a:gd name="T67" fmla="*/ 322 h 453"/>
                <a:gd name="T68" fmla="*/ 330 w 348"/>
                <a:gd name="T69" fmla="*/ 260 h 453"/>
                <a:gd name="T70" fmla="*/ 274 w 348"/>
                <a:gd name="T71" fmla="*/ 21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8" h="453">
                  <a:moveTo>
                    <a:pt x="274" y="215"/>
                  </a:moveTo>
                  <a:cubicBezTo>
                    <a:pt x="256" y="207"/>
                    <a:pt x="224" y="198"/>
                    <a:pt x="177" y="187"/>
                  </a:cubicBezTo>
                  <a:cubicBezTo>
                    <a:pt x="130" y="176"/>
                    <a:pt x="101" y="166"/>
                    <a:pt x="89" y="156"/>
                  </a:cubicBezTo>
                  <a:cubicBezTo>
                    <a:pt x="78" y="146"/>
                    <a:pt x="72" y="133"/>
                    <a:pt x="72" y="117"/>
                  </a:cubicBezTo>
                  <a:cubicBezTo>
                    <a:pt x="72" y="99"/>
                    <a:pt x="80" y="83"/>
                    <a:pt x="96" y="70"/>
                  </a:cubicBezTo>
                  <a:cubicBezTo>
                    <a:pt x="112" y="58"/>
                    <a:pt x="138" y="51"/>
                    <a:pt x="173" y="51"/>
                  </a:cubicBezTo>
                  <a:cubicBezTo>
                    <a:pt x="207" y="51"/>
                    <a:pt x="232" y="58"/>
                    <a:pt x="249" y="72"/>
                  </a:cubicBezTo>
                  <a:cubicBezTo>
                    <a:pt x="266" y="86"/>
                    <a:pt x="277" y="107"/>
                    <a:pt x="280" y="135"/>
                  </a:cubicBezTo>
                  <a:lnTo>
                    <a:pt x="335" y="131"/>
                  </a:lnTo>
                  <a:cubicBezTo>
                    <a:pt x="334" y="105"/>
                    <a:pt x="327" y="82"/>
                    <a:pt x="314" y="62"/>
                  </a:cubicBezTo>
                  <a:cubicBezTo>
                    <a:pt x="300" y="42"/>
                    <a:pt x="281" y="26"/>
                    <a:pt x="257" y="16"/>
                  </a:cubicBezTo>
                  <a:cubicBezTo>
                    <a:pt x="232" y="5"/>
                    <a:pt x="203" y="0"/>
                    <a:pt x="171" y="0"/>
                  </a:cubicBezTo>
                  <a:cubicBezTo>
                    <a:pt x="141" y="0"/>
                    <a:pt x="114" y="5"/>
                    <a:pt x="90" y="15"/>
                  </a:cubicBezTo>
                  <a:cubicBezTo>
                    <a:pt x="66" y="25"/>
                    <a:pt x="48" y="40"/>
                    <a:pt x="35" y="59"/>
                  </a:cubicBezTo>
                  <a:cubicBezTo>
                    <a:pt x="23" y="78"/>
                    <a:pt x="17" y="99"/>
                    <a:pt x="17" y="121"/>
                  </a:cubicBezTo>
                  <a:cubicBezTo>
                    <a:pt x="17" y="141"/>
                    <a:pt x="22" y="159"/>
                    <a:pt x="32" y="175"/>
                  </a:cubicBezTo>
                  <a:cubicBezTo>
                    <a:pt x="42" y="192"/>
                    <a:pt x="58" y="205"/>
                    <a:pt x="79" y="216"/>
                  </a:cubicBezTo>
                  <a:cubicBezTo>
                    <a:pt x="95" y="224"/>
                    <a:pt x="123" y="234"/>
                    <a:pt x="163" y="243"/>
                  </a:cubicBezTo>
                  <a:cubicBezTo>
                    <a:pt x="203" y="253"/>
                    <a:pt x="229" y="260"/>
                    <a:pt x="241" y="265"/>
                  </a:cubicBezTo>
                  <a:cubicBezTo>
                    <a:pt x="259" y="272"/>
                    <a:pt x="273" y="280"/>
                    <a:pt x="281" y="291"/>
                  </a:cubicBezTo>
                  <a:cubicBezTo>
                    <a:pt x="289" y="301"/>
                    <a:pt x="292" y="313"/>
                    <a:pt x="292" y="327"/>
                  </a:cubicBezTo>
                  <a:cubicBezTo>
                    <a:pt x="292" y="340"/>
                    <a:pt x="288" y="353"/>
                    <a:pt x="280" y="364"/>
                  </a:cubicBezTo>
                  <a:cubicBezTo>
                    <a:pt x="272" y="376"/>
                    <a:pt x="259" y="385"/>
                    <a:pt x="242" y="391"/>
                  </a:cubicBezTo>
                  <a:cubicBezTo>
                    <a:pt x="225" y="398"/>
                    <a:pt x="206" y="401"/>
                    <a:pt x="184" y="401"/>
                  </a:cubicBezTo>
                  <a:cubicBezTo>
                    <a:pt x="159" y="401"/>
                    <a:pt x="137" y="397"/>
                    <a:pt x="117" y="388"/>
                  </a:cubicBezTo>
                  <a:cubicBezTo>
                    <a:pt x="97" y="379"/>
                    <a:pt x="82" y="368"/>
                    <a:pt x="73" y="354"/>
                  </a:cubicBezTo>
                  <a:cubicBezTo>
                    <a:pt x="63" y="340"/>
                    <a:pt x="57" y="322"/>
                    <a:pt x="54" y="300"/>
                  </a:cubicBezTo>
                  <a:lnTo>
                    <a:pt x="0" y="305"/>
                  </a:lnTo>
                  <a:cubicBezTo>
                    <a:pt x="0" y="334"/>
                    <a:pt x="9" y="360"/>
                    <a:pt x="24" y="384"/>
                  </a:cubicBezTo>
                  <a:cubicBezTo>
                    <a:pt x="39" y="407"/>
                    <a:pt x="60" y="424"/>
                    <a:pt x="87" y="436"/>
                  </a:cubicBezTo>
                  <a:cubicBezTo>
                    <a:pt x="114" y="447"/>
                    <a:pt x="147" y="453"/>
                    <a:pt x="187" y="453"/>
                  </a:cubicBezTo>
                  <a:cubicBezTo>
                    <a:pt x="218" y="453"/>
                    <a:pt x="246" y="447"/>
                    <a:pt x="271" y="436"/>
                  </a:cubicBezTo>
                  <a:cubicBezTo>
                    <a:pt x="296" y="424"/>
                    <a:pt x="315" y="408"/>
                    <a:pt x="328" y="388"/>
                  </a:cubicBezTo>
                  <a:cubicBezTo>
                    <a:pt x="342" y="367"/>
                    <a:pt x="348" y="345"/>
                    <a:pt x="348" y="322"/>
                  </a:cubicBezTo>
                  <a:cubicBezTo>
                    <a:pt x="348" y="298"/>
                    <a:pt x="342" y="277"/>
                    <a:pt x="330" y="260"/>
                  </a:cubicBezTo>
                  <a:cubicBezTo>
                    <a:pt x="318" y="241"/>
                    <a:pt x="299" y="227"/>
                    <a:pt x="274" y="215"/>
                  </a:cubicBezTo>
                  <a:close/>
                </a:path>
              </a:pathLst>
            </a:cu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36"/>
            <p:cNvSpPr>
              <a:spLocks noChangeArrowheads="1"/>
            </p:cNvSpPr>
            <p:nvPr/>
          </p:nvSpPr>
          <p:spPr bwMode="auto">
            <a:xfrm>
              <a:off x="4560" y="655"/>
              <a:ext cx="2705" cy="9"/>
            </a:xfrm>
            <a:prstGeom prst="rect">
              <a:avLst/>
            </a:prstGeom>
            <a:solidFill>
              <a:srgbClr val="244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57431352-04D5-4CAE-8741-08E6A8832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0712" y="3217837"/>
            <a:ext cx="2158157" cy="21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736E0-D46B-4F35-8615-19FAD2B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32" y="953786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1995D-EB12-428F-9C5D-D9A7B1F995B4}"/>
              </a:ext>
            </a:extLst>
          </p:cNvPr>
          <p:cNvSpPr txBox="1"/>
          <p:nvPr/>
        </p:nvSpPr>
        <p:spPr>
          <a:xfrm>
            <a:off x="973686" y="2279350"/>
            <a:ext cx="5862409" cy="3615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JS is a web development technology, but it is so much more than that.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You can use JS to develop: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front end web applications.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back end web applications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simple browser games.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mobile apps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جافا سكريبت - ويكيبيديا">
            <a:extLst>
              <a:ext uri="{FF2B5EF4-FFF2-40B4-BE49-F238E27FC236}">
                <a16:creationId xmlns:a16="http://schemas.microsoft.com/office/drawing/2014/main" id="{5627CEB7-527E-4289-A2A1-D64F11B3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110" y="1735273"/>
            <a:ext cx="2847494" cy="28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08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B068F-65A6-4DA6-8E85-0EE52038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How do you add JavaScript to your page?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C20C-138C-40AC-97C7-4F8C899C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980" y="2415756"/>
            <a:ext cx="4628226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</a:rPr>
              <a:t>JavaScript is applied to your HTML page in a similar manner to CSS. Whereas CSS uses &lt;link&gt; elements to apply external stylesheets and &lt;style&gt; elements to apply internal stylesheets to HTML, JavaScript only needs one friend in the world of HTML — the &lt;script&gt; element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27A511B-8EDC-42F5-8D74-E8675D826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3" y="2257006"/>
            <a:ext cx="4004261" cy="28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 descr="Background pattern&#10;&#10;Description automatically generated">
            <a:extLst>
              <a:ext uri="{FF2B5EF4-FFF2-40B4-BE49-F238E27FC236}">
                <a16:creationId xmlns:a16="http://schemas.microsoft.com/office/drawing/2014/main" id="{D1253C5A-FF27-4C3F-9D76-B7C1DD02E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1" b="157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1C995-9B6B-4E9C-B490-14BB7F2A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DOM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14161-AB98-45D3-BC78-97CDFBDA7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874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975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C995-9B6B-4E9C-B490-14BB7F2A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2800" b="1" dirty="0"/>
              <a:t>JavaScript gets all the power it needs to create dynamic HTML: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FAB5-F766-4D62-8E44-4DC83CC4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5" y="2224322"/>
            <a:ext cx="4485059" cy="3979585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Change all the HTML elements, attributes and CSS styles in the page.</a:t>
            </a:r>
          </a:p>
          <a:p>
            <a:endParaRPr lang="en-US" dirty="0"/>
          </a:p>
          <a:p>
            <a:r>
              <a:rPr lang="en-US" dirty="0"/>
              <a:t>Remove existing HTML elements and attributes.</a:t>
            </a:r>
          </a:p>
          <a:p>
            <a:endParaRPr lang="en-US" dirty="0"/>
          </a:p>
          <a:p>
            <a:r>
              <a:rPr lang="en-US" dirty="0"/>
              <a:t>Add new HTML elements and attributes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CFD58D56-95BF-4A5C-B2BD-A83FC71717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r="14979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7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DCDA8DC7-84FE-48B0-AE0A-6B93EFE5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79" y="705225"/>
            <a:ext cx="9953042" cy="544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98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B2DC4-995B-4F63-8FD5-B11C81B4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Getting Started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EBDD83-7DA1-4364-B5FD-6E90C59F3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8A8E-8354-496B-B725-0F8BE044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Playing around with any webpage 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Change Title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Change background color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Change all paragraphs colors 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9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AE4D-99C1-4B8F-A37C-6866CEC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F8AF-7B8C-42CA-930F-2F360A97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886"/>
            <a:ext cx="7239000" cy="374884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 p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p.innerHTML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8FD2E-AD78-4D30-8B74-231EF6D263A1}"/>
              </a:ext>
            </a:extLst>
          </p:cNvPr>
          <p:cNvSpPr txBox="1"/>
          <p:nvPr/>
        </p:nvSpPr>
        <p:spPr>
          <a:xfrm>
            <a:off x="8255000" y="2220147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getElementById</a:t>
            </a:r>
            <a:r>
              <a:rPr lang="en-US" dirty="0"/>
              <a:t> Method</a:t>
            </a:r>
          </a:p>
          <a:p>
            <a:r>
              <a:rPr lang="en-US" dirty="0"/>
              <a:t>The most common way to access an HTML element is to use the id of the element. </a:t>
            </a:r>
            <a:r>
              <a:rPr lang="en-US" dirty="0" err="1"/>
              <a:t>getElementById</a:t>
            </a:r>
            <a:r>
              <a:rPr lang="en-US" dirty="0"/>
              <a:t> method used id="demo" to find the element.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The easiest way to get the content of an element is by using the </a:t>
            </a:r>
            <a:r>
              <a:rPr lang="en-US" dirty="0" err="1"/>
              <a:t>innerHTML</a:t>
            </a:r>
            <a:r>
              <a:rPr lang="en-US" dirty="0"/>
              <a:t>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90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2" descr="جافا سكريبت - ويكيبيديا">
            <a:extLst>
              <a:ext uri="{FF2B5EF4-FFF2-40B4-BE49-F238E27FC236}">
                <a16:creationId xmlns:a16="http://schemas.microsoft.com/office/drawing/2014/main" id="{A5BC4889-BBD0-444A-B619-200DAE69B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0" r="2" b="2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8F301-F762-47AF-BF32-14195B73AA47}"/>
              </a:ext>
            </a:extLst>
          </p:cNvPr>
          <p:cNvSpPr txBox="1"/>
          <p:nvPr/>
        </p:nvSpPr>
        <p:spPr>
          <a:xfrm>
            <a:off x="6256020" y="2402329"/>
            <a:ext cx="4554501" cy="299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A138A1D-FFDD-4FD0-B12E-ADC76D966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526002"/>
              </p:ext>
            </p:extLst>
          </p:nvPr>
        </p:nvGraphicFramePr>
        <p:xfrm>
          <a:off x="342970" y="1673816"/>
          <a:ext cx="5313912" cy="427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3643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A139-9824-42B2-936D-80A698B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Variables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FB34A-DDA1-4CE5-AC18-DC01598DC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54571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9541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A139-9824-42B2-936D-80A698B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Strings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FB34A-DDA1-4CE5-AC18-DC01598DC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56051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172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A8D69-5197-4FC8-8980-59FB20DF62F2}"/>
              </a:ext>
            </a:extLst>
          </p:cNvPr>
          <p:cNvSpPr txBox="1"/>
          <p:nvPr/>
        </p:nvSpPr>
        <p:spPr>
          <a:xfrm>
            <a:off x="572350" y="1213580"/>
            <a:ext cx="3867281" cy="4076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goal of this session is to equip learners with the unique skills they need to build and develop great websites and applications. </a:t>
            </a:r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9AF82679-51F8-4F56-B9CE-5906FE71F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264309"/>
              </p:ext>
            </p:extLst>
          </p:nvPr>
        </p:nvGraphicFramePr>
        <p:xfrm>
          <a:off x="5166985" y="567559"/>
          <a:ext cx="6588691" cy="5632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6000C0-4A9C-4155-9AA8-4DF0CEC99696}"/>
              </a:ext>
            </a:extLst>
          </p:cNvPr>
          <p:cNvSpPr txBox="1"/>
          <p:nvPr/>
        </p:nvSpPr>
        <p:spPr>
          <a:xfrm>
            <a:off x="6262851" y="118925"/>
            <a:ext cx="4583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At the end of this session we will be able to:</a:t>
            </a:r>
          </a:p>
        </p:txBody>
      </p:sp>
    </p:spTree>
    <p:extLst>
      <p:ext uri="{BB962C8B-B14F-4D97-AF65-F5344CB8AC3E}">
        <p14:creationId xmlns:p14="http://schemas.microsoft.com/office/powerpoint/2010/main" val="404242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4A139-9824-42B2-936D-80A698B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Functions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FB34A-DDA1-4CE5-AC18-DC01598DC6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200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A139-9824-42B2-936D-80A698B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182881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1B4D-1DB2-42BB-BC57-57EAFF0A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548062"/>
            <a:ext cx="7778971" cy="49048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Define a function: </a:t>
            </a:r>
          </a:p>
          <a:p>
            <a:pPr lvl="2"/>
            <a:r>
              <a:rPr lang="en-US" sz="2400" dirty="0"/>
              <a:t>parameters are optional</a:t>
            </a:r>
          </a:p>
          <a:p>
            <a:pPr lvl="2"/>
            <a:r>
              <a:rPr lang="en-US" sz="2400" dirty="0"/>
              <a:t>returning values is also optional</a:t>
            </a:r>
          </a:p>
          <a:p>
            <a:pPr lvl="2"/>
            <a:endParaRPr lang="en-US" sz="2400" dirty="0"/>
          </a:p>
          <a:p>
            <a:r>
              <a:rPr lang="en-US" sz="2400" dirty="0"/>
              <a:t>Calling a function</a:t>
            </a:r>
          </a:p>
          <a:p>
            <a:endParaRPr lang="en-US" sz="2400" dirty="0"/>
          </a:p>
          <a:p>
            <a:r>
              <a:rPr lang="en-US" sz="2400" dirty="0"/>
              <a:t>Returning values</a:t>
            </a:r>
          </a:p>
          <a:p>
            <a:pPr lvl="1"/>
            <a:r>
              <a:rPr lang="en-US" dirty="0"/>
              <a:t>Functions often compute a return value. </a:t>
            </a:r>
          </a:p>
          <a:p>
            <a:pPr lvl="1"/>
            <a:r>
              <a:rPr lang="en-US" dirty="0"/>
              <a:t>The return value is "returned" back to the "caller“</a:t>
            </a:r>
          </a:p>
          <a:p>
            <a:pPr lvl="1"/>
            <a:r>
              <a:rPr lang="en-US" dirty="0"/>
              <a:t>When JavaScript reaches a return statement, the function will stop executing.</a:t>
            </a:r>
          </a:p>
          <a:p>
            <a:pPr lvl="1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ariable">
            <a:extLst>
              <a:ext uri="{FF2B5EF4-FFF2-40B4-BE49-F238E27FC236}">
                <a16:creationId xmlns:a16="http://schemas.microsoft.com/office/drawing/2014/main" id="{B3DEF6D5-9ABB-4B83-9B38-890AA90D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2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B4322-18FB-4514-B082-2B3FEA32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Read about…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F12898-7D50-4F85-9709-C9737F66E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51246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38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2" descr="جافا سكريبت - ويكيبيديا">
            <a:extLst>
              <a:ext uri="{FF2B5EF4-FFF2-40B4-BE49-F238E27FC236}">
                <a16:creationId xmlns:a16="http://schemas.microsoft.com/office/drawing/2014/main" id="{A5BC4889-BBD0-444A-B619-200DAE69B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0" r="2" b="2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8F301-F762-47AF-BF32-14195B73AA47}"/>
              </a:ext>
            </a:extLst>
          </p:cNvPr>
          <p:cNvSpPr txBox="1"/>
          <p:nvPr/>
        </p:nvSpPr>
        <p:spPr>
          <a:xfrm>
            <a:off x="6256020" y="2402329"/>
            <a:ext cx="4554501" cy="299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A138A1D-FFDD-4FD0-B12E-ADC76D966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450788"/>
              </p:ext>
            </p:extLst>
          </p:nvPr>
        </p:nvGraphicFramePr>
        <p:xfrm>
          <a:off x="342970" y="1673816"/>
          <a:ext cx="5313912" cy="427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72391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BB337-567C-4752-A784-D092BBED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163052"/>
            <a:ext cx="9357865" cy="10419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Arrays: </a:t>
            </a: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Collection of items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e.g.: array of posts, array of tweets, array of salaries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75A8-6CB7-4B85-AB43-A9D93FDC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862406"/>
            <a:ext cx="3708624" cy="2699968"/>
          </a:xfrm>
        </p:spPr>
        <p:txBody>
          <a:bodyPr vert="horz" lIns="91440" tIns="45720" rIns="91440" bIns="45720" rtlCol="0"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/>
              <a:t>.length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.push() 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.pop()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.unshift()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.shift()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5FECB-FF73-415B-88C2-4BA24B00B9B2}"/>
              </a:ext>
            </a:extLst>
          </p:cNvPr>
          <p:cNvSpPr txBox="1"/>
          <p:nvPr/>
        </p:nvSpPr>
        <p:spPr>
          <a:xfrm>
            <a:off x="1983740" y="6400754"/>
            <a:ext cx="8969021" cy="36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https://developer.mozilla.org/en-US/docs/Web/JavaScript/Reference/Global_Objects/Array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89BF9-0622-4FA9-AD0B-72980FEDB2C3}"/>
              </a:ext>
            </a:extLst>
          </p:cNvPr>
          <p:cNvSpPr txBox="1">
            <a:spLocks/>
          </p:cNvSpPr>
          <p:nvPr/>
        </p:nvSpPr>
        <p:spPr>
          <a:xfrm>
            <a:off x="6820184" y="3126790"/>
            <a:ext cx="3708624" cy="2184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/>
              <a:t>splice()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.</a:t>
            </a:r>
            <a:r>
              <a:rPr lang="en-US" sz="2800" dirty="0" err="1"/>
              <a:t>forEach</a:t>
            </a:r>
            <a:r>
              <a:rPr lang="en-US" sz="28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.filter()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.map()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FECF20-2F8C-4E3E-87E8-E3B6FC8B96F7}"/>
              </a:ext>
            </a:extLst>
          </p:cNvPr>
          <p:cNvCxnSpPr/>
          <p:nvPr/>
        </p:nvCxnSpPr>
        <p:spPr>
          <a:xfrm>
            <a:off x="1452656" y="2540000"/>
            <a:ext cx="907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73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F8E-219C-4890-AE00-8D6054E1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4C19-5FF9-47B8-B2DB-E1C899DA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parameter defines the position where new elements should be added (spliced in).</a:t>
            </a:r>
          </a:p>
          <a:p>
            <a:r>
              <a:rPr lang="en-US" dirty="0"/>
              <a:t>The second parameter defines how many elements should be removed.</a:t>
            </a:r>
          </a:p>
          <a:p>
            <a:r>
              <a:rPr lang="en-US" dirty="0"/>
              <a:t>The rest of the parameters define the new elements to be added.</a:t>
            </a:r>
          </a:p>
          <a:p>
            <a:r>
              <a:rPr lang="en-US" dirty="0"/>
              <a:t>The splice() method returns an array with the deleted items</a:t>
            </a:r>
          </a:p>
        </p:txBody>
      </p:sp>
    </p:spTree>
    <p:extLst>
      <p:ext uri="{BB962C8B-B14F-4D97-AF65-F5344CB8AC3E}">
        <p14:creationId xmlns:p14="http://schemas.microsoft.com/office/powerpoint/2010/main" val="273838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F41F-31DB-46A8-AEBA-D98E867F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47F64-8B89-4A18-B3D2-1EA165558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182172"/>
              </p:ext>
            </p:extLst>
          </p:nvPr>
        </p:nvGraphicFramePr>
        <p:xfrm>
          <a:off x="657951" y="2651759"/>
          <a:ext cx="11058768" cy="2741257"/>
        </p:xfrm>
        <a:graphic>
          <a:graphicData uri="http://schemas.openxmlformats.org/drawingml/2006/table">
            <a:tbl>
              <a:tblPr/>
              <a:tblGrid>
                <a:gridCol w="5529384">
                  <a:extLst>
                    <a:ext uri="{9D8B030D-6E8A-4147-A177-3AD203B41FA5}">
                      <a16:colId xmlns:a16="http://schemas.microsoft.com/office/drawing/2014/main" val="3598931926"/>
                    </a:ext>
                  </a:extLst>
                </a:gridCol>
                <a:gridCol w="5529384">
                  <a:extLst>
                    <a:ext uri="{9D8B030D-6E8A-4147-A177-3AD203B41FA5}">
                      <a16:colId xmlns:a16="http://schemas.microsoft.com/office/drawing/2014/main" val="377171763"/>
                    </a:ext>
                  </a:extLst>
                </a:gridCol>
              </a:tblGrid>
              <a:tr h="959346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2000">
                          <a:effectLst/>
                        </a:rPr>
                        <a:t>document.getElementById(</a:t>
                      </a:r>
                      <a:r>
                        <a:rPr lang="en-US" sz="2000" i="1">
                          <a:effectLst/>
                        </a:rPr>
                        <a:t>id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2000">
                          <a:effectLst/>
                        </a:rPr>
                        <a:t>Find an element by element 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26013"/>
                  </a:ext>
                </a:extLst>
              </a:tr>
              <a:tr h="929899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2000">
                          <a:effectLst/>
                        </a:rPr>
                        <a:t>document.getElementsByTagName(</a:t>
                      </a:r>
                      <a:r>
                        <a:rPr lang="en-US" sz="2000" i="1">
                          <a:effectLst/>
                        </a:rPr>
                        <a:t>name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2000">
                          <a:effectLst/>
                        </a:rPr>
                        <a:t>Find elements by tag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58018"/>
                  </a:ext>
                </a:extLst>
              </a:tr>
              <a:tr h="85201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2000" dirty="0" err="1">
                          <a:effectLst/>
                        </a:rPr>
                        <a:t>document.getElementsByClassName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i="1" dirty="0">
                          <a:effectLst/>
                        </a:rPr>
                        <a:t>name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2000" dirty="0">
                          <a:effectLst/>
                        </a:rPr>
                        <a:t>Find elements by class 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03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64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49FC5E-F3C5-4A7F-9495-A23D9DB85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394140"/>
              </p:ext>
            </p:extLst>
          </p:nvPr>
        </p:nvGraphicFramePr>
        <p:xfrm>
          <a:off x="690320" y="1682105"/>
          <a:ext cx="10811360" cy="34937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405680">
                  <a:extLst>
                    <a:ext uri="{9D8B030D-6E8A-4147-A177-3AD203B41FA5}">
                      <a16:colId xmlns:a16="http://schemas.microsoft.com/office/drawing/2014/main" val="2794110338"/>
                    </a:ext>
                  </a:extLst>
                </a:gridCol>
                <a:gridCol w="5405680">
                  <a:extLst>
                    <a:ext uri="{9D8B030D-6E8A-4147-A177-3AD203B41FA5}">
                      <a16:colId xmlns:a16="http://schemas.microsoft.com/office/drawing/2014/main" val="37640594"/>
                    </a:ext>
                  </a:extLst>
                </a:gridCol>
              </a:tblGrid>
              <a:tr h="948684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dirty="0" err="1">
                          <a:effectLst/>
                        </a:rPr>
                        <a:t>element.innerHTML</a:t>
                      </a:r>
                      <a:r>
                        <a:rPr lang="en-US" dirty="0">
                          <a:effectLst/>
                        </a:rPr>
                        <a:t> =  ’new html content’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>
                          <a:effectLst/>
                        </a:rPr>
                        <a:t>Change the inner HTML of an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68915148"/>
                  </a:ext>
                </a:extLst>
              </a:tr>
              <a:tr h="833622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>
                          <a:effectLst/>
                        </a:rPr>
                        <a:t>element.attribute = new value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>
                          <a:effectLst/>
                        </a:rPr>
                        <a:t>Change the attribute value of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8093529"/>
                  </a:ext>
                </a:extLst>
              </a:tr>
              <a:tr h="929898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dirty="0" err="1">
                          <a:effectLst/>
                        </a:rPr>
                        <a:t>element.style.property</a:t>
                      </a:r>
                      <a:r>
                        <a:rPr lang="en-US" dirty="0">
                          <a:effectLst/>
                        </a:rPr>
                        <a:t> = new style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dirty="0">
                          <a:effectLst/>
                        </a:rPr>
                        <a:t>Change the style of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2590655"/>
                  </a:ext>
                </a:extLst>
              </a:tr>
              <a:tr h="781585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dirty="0" err="1">
                          <a:effectLst/>
                        </a:rPr>
                        <a:t>element.setAttribute</a:t>
                      </a:r>
                      <a:r>
                        <a:rPr lang="en-US" dirty="0">
                          <a:effectLst/>
                        </a:rPr>
                        <a:t>(attribute, value)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029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60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67C4-728B-415C-9E7A-48A924F2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67222-EBF1-459A-860E-3C71E71F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72469"/>
            <a:ext cx="97536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14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F21F-85DC-46E4-BEB6-22376C66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880B3-A09C-464E-89F9-F010EF3A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3429000"/>
            <a:ext cx="8258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4978-21DE-4C9D-942C-09B9397B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 (Section III: JavaScript)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7DA2E-6EE4-4546-B2AC-D23A14DF0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224866"/>
              </p:ext>
            </p:extLst>
          </p:nvPr>
        </p:nvGraphicFramePr>
        <p:xfrm>
          <a:off x="587265" y="1690688"/>
          <a:ext cx="11017469" cy="462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687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84EF-FF31-4586-A4AB-5129C01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document.querySelector</a:t>
            </a:r>
            <a:r>
              <a:rPr lang="en-US" dirty="0"/>
              <a:t>(selectors);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6B1F-0483-424C-9AD2-0A695E3E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method </a:t>
            </a:r>
            <a:r>
              <a:rPr lang="en-US" dirty="0" err="1"/>
              <a:t>querySelector</a:t>
            </a:r>
            <a:r>
              <a:rPr lang="en-US" dirty="0"/>
              <a:t>() returns the first Element within the document that matches the specified selector.</a:t>
            </a:r>
          </a:p>
          <a:p>
            <a:r>
              <a:rPr lang="en-US" dirty="0"/>
              <a:t>If no matches are found, null is returned.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element = </a:t>
            </a:r>
            <a:r>
              <a:rPr lang="en-US" dirty="0" err="1">
                <a:solidFill>
                  <a:srgbClr val="FF0000"/>
                </a:solidFill>
              </a:rPr>
              <a:t>document.querySelector</a:t>
            </a:r>
            <a:r>
              <a:rPr lang="en-US" dirty="0">
                <a:solidFill>
                  <a:srgbClr val="FF0000"/>
                </a:solidFill>
              </a:rPr>
              <a:t>(selectors);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Selectors: this string must be a valid CSS selector string</a:t>
            </a:r>
          </a:p>
          <a:p>
            <a:r>
              <a:rPr lang="en-US" dirty="0"/>
              <a:t>if it isn't, a SYNTAX_ERR exception is thrown. </a:t>
            </a:r>
          </a:p>
        </p:txBody>
      </p:sp>
    </p:spTree>
    <p:extLst>
      <p:ext uri="{BB962C8B-B14F-4D97-AF65-F5344CB8AC3E}">
        <p14:creationId xmlns:p14="http://schemas.microsoft.com/office/powerpoint/2010/main" val="135672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6F8C9-84A9-4BBB-8E75-1EB5DA90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3225D-54CD-4FDA-B2E4-BFA1BFA5B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" b="2"/>
          <a:stretch/>
        </p:blipFill>
        <p:spPr>
          <a:xfrm>
            <a:off x="709676" y="1845426"/>
            <a:ext cx="1076960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75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0DD56-8441-4EC9-836B-31A1D8131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29901" y="129931"/>
            <a:ext cx="11732197" cy="65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95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0511-F598-4F7F-B16C-B4A0B7F6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CSS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DE6C-2E7B-4F04-822A-3F598F6B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1175"/>
          </a:xfrm>
        </p:spPr>
        <p:txBody>
          <a:bodyPr/>
          <a:lstStyle/>
          <a:p>
            <a:r>
              <a:rPr lang="en-US"/>
              <a:t>Change CSS properties from JavaScript by adding or removing a predefined class</a:t>
            </a:r>
          </a:p>
          <a:p>
            <a:endParaRPr lang="en-US"/>
          </a:p>
          <a:p>
            <a:pPr lvl="1"/>
            <a:r>
              <a:rPr lang="en-US"/>
              <a:t>document.querySelector('button').classList.add('className’) </a:t>
            </a:r>
          </a:p>
          <a:p>
            <a:pPr lvl="1"/>
            <a:r>
              <a:rPr lang="en-US"/>
              <a:t>.remove 	</a:t>
            </a:r>
          </a:p>
          <a:p>
            <a:pPr lvl="1"/>
            <a:r>
              <a:rPr lang="en-US"/>
              <a:t>.toggle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52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8B1B-38A3-4B6B-99E1-C252D9C1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Inner HTML /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9177-90CA-4096-AC5A-67FBDA72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document.querySelector</a:t>
            </a:r>
            <a:r>
              <a:rPr lang="en-US" dirty="0"/>
              <a:t>('h1').</a:t>
            </a:r>
            <a:r>
              <a:rPr lang="en-US" dirty="0" err="1"/>
              <a:t>innerHTML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-&gt; returns all html inside the tag (e.g. "&lt;strong&gt;Hello&lt;/Strong&gt;")</a:t>
            </a:r>
          </a:p>
          <a:p>
            <a:endParaRPr lang="en-US" dirty="0"/>
          </a:p>
          <a:p>
            <a:r>
              <a:rPr lang="en-US" dirty="0" err="1"/>
              <a:t>document.querySelector</a:t>
            </a:r>
            <a:r>
              <a:rPr lang="en-US" dirty="0"/>
              <a:t>('h1').</a:t>
            </a:r>
            <a:r>
              <a:rPr lang="en-US" dirty="0" err="1"/>
              <a:t>textContent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-&gt; returns the text only (e.g. "Hello")</a:t>
            </a:r>
          </a:p>
        </p:txBody>
      </p:sp>
    </p:spTree>
    <p:extLst>
      <p:ext uri="{BB962C8B-B14F-4D97-AF65-F5344CB8AC3E}">
        <p14:creationId xmlns:p14="http://schemas.microsoft.com/office/powerpoint/2010/main" val="1636266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DECF-BBC8-40FD-8AF5-71A01AB1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0251-2889-4A57-9E99-DE91CC3E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https://developer.mozilla.org/enUS/docs/Web/API/Element/insertAdjacentHTML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14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1C21-25E9-40AC-AC1D-E5BF0908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6464-FD4D-4C85-80FF-CC906A0A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Events are actions or occurrences that happen in the system you are programming, which the system tells you about so you can respond to the min some way if desired.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For example, if the user selects a button on a webpage, you might want to respond to that action by displaying an information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48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F17658-0647-4CD2-ACC9-69332C24E6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1FBF2-5719-4AA3-8D0E-6AFC3E43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743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17609-8CE1-46D4-A2A7-BDECEE6CE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1" t="20273" r="4755"/>
          <a:stretch/>
        </p:blipFill>
        <p:spPr>
          <a:xfrm>
            <a:off x="1299275" y="1690688"/>
            <a:ext cx="9934414" cy="48021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C88C01-1B1B-4FE2-AA90-F8B11B12EE4A}"/>
              </a:ext>
            </a:extLst>
          </p:cNvPr>
          <p:cNvSpPr/>
          <p:nvPr/>
        </p:nvSpPr>
        <p:spPr>
          <a:xfrm>
            <a:off x="8673885" y="37494"/>
            <a:ext cx="3518115" cy="1171374"/>
          </a:xfrm>
          <a:prstGeom prst="rect">
            <a:avLst/>
          </a:prstGeom>
          <a:solidFill>
            <a:srgbClr val="FFD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49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BD00E63-8009-48C5-94DB-72D168C01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54" r="169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1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078F-E6C5-43EE-B75C-36659D5F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0295-6CE5-4125-A870-BC5F4DF1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know when a user is going to click a button, so what you do is, you define an event handler for the click event. </a:t>
            </a:r>
          </a:p>
          <a:p>
            <a:r>
              <a:rPr lang="en-US" dirty="0"/>
              <a:t>This event handler accepts a function, which will be called when the event is triggered.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AA95B4-968A-471D-AF34-88001487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531" y="4001294"/>
            <a:ext cx="8738937" cy="80658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//item clicked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8C381-73D0-424B-8800-4C149BA62697}"/>
              </a:ext>
            </a:extLst>
          </p:cNvPr>
          <p:cNvSpPr txBox="1"/>
          <p:nvPr/>
        </p:nvSpPr>
        <p:spPr>
          <a:xfrm>
            <a:off x="1726531" y="5076920"/>
            <a:ext cx="8738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callback is a simple function that’s passed as a value to another function, and will only be executed when the event happens</a:t>
            </a:r>
          </a:p>
        </p:txBody>
      </p:sp>
    </p:spTree>
    <p:extLst>
      <p:ext uri="{BB962C8B-B14F-4D97-AF65-F5344CB8AC3E}">
        <p14:creationId xmlns:p14="http://schemas.microsoft.com/office/powerpoint/2010/main" val="294681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725B32-E9A4-441C-9745-3EE0AB307672}"/>
              </a:ext>
            </a:extLst>
          </p:cNvPr>
          <p:cNvSpPr/>
          <p:nvPr/>
        </p:nvSpPr>
        <p:spPr>
          <a:xfrm>
            <a:off x="838201" y="365125"/>
            <a:ext cx="3816095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Session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994E9-9378-4BFE-8CDE-807239A9F013}"/>
              </a:ext>
            </a:extLst>
          </p:cNvPr>
          <p:cNvSpPr txBox="1"/>
          <p:nvPr/>
        </p:nvSpPr>
        <p:spPr>
          <a:xfrm>
            <a:off x="838201" y="2482589"/>
            <a:ext cx="3816096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</a:p>
          <a:p>
            <a:pPr marL="74295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Colors </a:t>
            </a:r>
          </a:p>
          <a:p>
            <a:pPr marL="74295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Positioning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</a:t>
            </a:r>
          </a:p>
          <a:p>
            <a:pPr marL="74295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Events</a:t>
            </a:r>
          </a:p>
          <a:p>
            <a:pPr marL="74295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 Selectors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852B1-84CC-4E1F-A6F8-2E13692E5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4" r="4859" b="1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7FE9C1-14C8-4D30-8268-9AD27EB7E3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077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1087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CBEB-FC13-40D2-9460-A4356B74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versus client-side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7EC0-8752-4105-9DD1-A869B51D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Client-side code is code that is run on the user's computer — when a web page is viewed, the page's client-side code is downloaded, then run and displayed by the browser. </a:t>
            </a:r>
          </a:p>
          <a:p>
            <a:r>
              <a:rPr lang="en-US" dirty="0"/>
              <a:t>In this session we are explicitly talking about client-side JavaScript.</a:t>
            </a:r>
          </a:p>
          <a:p>
            <a:r>
              <a:rPr lang="en-US" dirty="0"/>
              <a:t>Server-side code on the other hand is run on the server, then its results are downloaded and displayed in the browser.</a:t>
            </a:r>
          </a:p>
          <a:p>
            <a:r>
              <a:rPr lang="en-US" dirty="0"/>
              <a:t> Examples of popular server-side web languages include PHP, Python, Ruby, ASP.NET and... JavaScript! JavaScript can also be used as a server-side language, for example in the popular Node.js environment </a:t>
            </a:r>
          </a:p>
        </p:txBody>
      </p:sp>
    </p:spTree>
    <p:extLst>
      <p:ext uri="{BB962C8B-B14F-4D97-AF65-F5344CB8AC3E}">
        <p14:creationId xmlns:p14="http://schemas.microsoft.com/office/powerpoint/2010/main" val="52781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CEF76-5D3F-4899-A1DD-F0065EA2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2" y="785285"/>
            <a:ext cx="11949816" cy="52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64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3EB97-3A78-421A-BAD5-1B5625A0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Utilities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BA12D3-F43C-46EB-A395-881A35432E8F}"/>
              </a:ext>
            </a:extLst>
          </p:cNvPr>
          <p:cNvSpPr txBox="1"/>
          <p:nvPr/>
        </p:nvSpPr>
        <p:spPr>
          <a:xfrm>
            <a:off x="4787940" y="1852862"/>
            <a:ext cx="6625243" cy="3236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VS CODE EXTENSIONS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Material Icons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dirty="0"/>
              <a:t>Chrome Debugger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71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CB1CA-FADC-4693-B2E2-25552EBF2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RESOURCES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0A164-64EF-423B-BB6E-A3BA9AD0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186517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Head First JavaScript (Book)</a:t>
            </a:r>
          </a:p>
          <a:p>
            <a:pPr algn="l"/>
            <a:r>
              <a:rPr lang="en-US" sz="2000" dirty="0"/>
              <a:t>W3schools (Documentation)</a:t>
            </a:r>
          </a:p>
          <a:p>
            <a:pPr algn="l"/>
            <a:r>
              <a:rPr lang="en-US" sz="2000" dirty="0"/>
              <a:t>https://devdocs.io/</a:t>
            </a:r>
          </a:p>
          <a:p>
            <a:pPr algn="l"/>
            <a:r>
              <a:rPr lang="en-US" sz="2000" dirty="0"/>
              <a:t>https://developer.mozilla.org/en-US/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DAD114E-0DDA-4F62-9F5C-55DCE1D5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D4CFBAB7-3C96-43C0-9677-4AD22CDCA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4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86285-D54A-4CEC-8D97-4CCB24D33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4219" r="1" b="11542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C294724-01D2-498A-8D0B-DA884C56F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69618"/>
              </p:ext>
            </p:extLst>
          </p:nvPr>
        </p:nvGraphicFramePr>
        <p:xfrm>
          <a:off x="327348" y="914400"/>
          <a:ext cx="11504309" cy="4936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87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4168C-4B0D-4795-B431-25CCD7F4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Dynamic versus static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A47C6BF-E704-4308-8823-259E672FE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546"/>
          <a:stretch/>
        </p:blipFill>
        <p:spPr>
          <a:xfrm>
            <a:off x="621072" y="2479952"/>
            <a:ext cx="5150277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397C-692E-46FC-AAB0-C9B31BAC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858" y="2667645"/>
            <a:ext cx="4778994" cy="3639450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2400" dirty="0"/>
              <a:t>The word dynamic is used to describe both client-side JavaScript, and server-side languages — it refers to the ability to update the display of a web page/app to show different things in different circumstances, generating new content as required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web page with no dynamically updating content is referred to as static — it just shows the same content all the time.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9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736E0-D46B-4F35-8615-19FAD2B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96" y="1128479"/>
            <a:ext cx="5393361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What is </a:t>
            </a:r>
            <a:r>
              <a:rPr lang="en-US" sz="5400" dirty="0"/>
              <a:t>JavaScript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1995D-EB12-428F-9C5D-D9A7B1F995B4}"/>
              </a:ext>
            </a:extLst>
          </p:cNvPr>
          <p:cNvSpPr txBox="1"/>
          <p:nvPr/>
        </p:nvSpPr>
        <p:spPr>
          <a:xfrm>
            <a:off x="831480" y="2754393"/>
            <a:ext cx="5264520" cy="2420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/>
              <a:t>JS improves the user experience of the web page by converting it from a static page into an interactive one.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/>
              <a:t>JS adds behavior to web pages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جافا سكريبت - ويكيبيديا">
            <a:extLst>
              <a:ext uri="{FF2B5EF4-FFF2-40B4-BE49-F238E27FC236}">
                <a16:creationId xmlns:a16="http://schemas.microsoft.com/office/drawing/2014/main" id="{5627CEB7-527E-4289-A2A1-D64F11B3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110" y="1735273"/>
            <a:ext cx="2847494" cy="28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9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736E0-D46B-4F35-8615-19FAD2B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63" y="1146156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Examples &amp; Use Cases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1995D-EB12-428F-9C5D-D9A7B1F995B4}"/>
              </a:ext>
            </a:extLst>
          </p:cNvPr>
          <p:cNvSpPr txBox="1"/>
          <p:nvPr/>
        </p:nvSpPr>
        <p:spPr>
          <a:xfrm>
            <a:off x="945772" y="2471720"/>
            <a:ext cx="4951417" cy="2451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Change HTML content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Change HTML </a:t>
            </a:r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ttribute values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Change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styles (CSS)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Hide/Show HTML Elements</a:t>
            </a:r>
          </a:p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Execute actions in response to certain events occurring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جافا سكريبت - ويكيبيديا">
            <a:extLst>
              <a:ext uri="{FF2B5EF4-FFF2-40B4-BE49-F238E27FC236}">
                <a16:creationId xmlns:a16="http://schemas.microsoft.com/office/drawing/2014/main" id="{5627CEB7-527E-4289-A2A1-D64F11B3A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110" y="1735273"/>
            <a:ext cx="2847494" cy="28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93CA1A-E2D6-4518-8A71-D398BE4FF659}"/>
              </a:ext>
            </a:extLst>
          </p:cNvPr>
          <p:cNvSpPr txBox="1"/>
          <p:nvPr/>
        </p:nvSpPr>
        <p:spPr>
          <a:xfrm>
            <a:off x="1155700" y="5013020"/>
            <a:ext cx="4741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Common examples of JavaScript that you might use every day include the search box on Amazon, or refreshing your Twitter feed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422DFE4-6EC8-4E95-B37B-C8F3402E9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34" y="1712410"/>
            <a:ext cx="4161176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3488</Words>
  <Application>Microsoft Office PowerPoint</Application>
  <PresentationFormat>Widescreen</PresentationFormat>
  <Paragraphs>413</Paragraphs>
  <Slides>42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Al-Khawarzmi</vt:lpstr>
      <vt:lpstr>Apercu</vt:lpstr>
      <vt:lpstr>Arial</vt:lpstr>
      <vt:lpstr>Avenir</vt:lpstr>
      <vt:lpstr>Calibri</vt:lpstr>
      <vt:lpstr>Calibri Light</vt:lpstr>
      <vt:lpstr>Consolas</vt:lpstr>
      <vt:lpstr>DIN NEXT™ ARABIC MEDIUM</vt:lpstr>
      <vt:lpstr>Gentona Heavy</vt:lpstr>
      <vt:lpstr>Gentona Light</vt:lpstr>
      <vt:lpstr>Monaco</vt:lpstr>
      <vt:lpstr>Realsoft Light</vt:lpstr>
      <vt:lpstr>Segoe UI</vt:lpstr>
      <vt:lpstr>Verdana</vt:lpstr>
      <vt:lpstr>Office Theme</vt:lpstr>
      <vt:lpstr>1_Office Theme</vt:lpstr>
      <vt:lpstr>PowerPoint Presentation</vt:lpstr>
      <vt:lpstr>PowerPoint Presentation</vt:lpstr>
      <vt:lpstr>Objectives (Section III: JavaScript)</vt:lpstr>
      <vt:lpstr>PowerPoint Presentation</vt:lpstr>
      <vt:lpstr>RESOURCES </vt:lpstr>
      <vt:lpstr>PowerPoint Presentation</vt:lpstr>
      <vt:lpstr>Dynamic versus static code</vt:lpstr>
      <vt:lpstr>What is JavaScript?</vt:lpstr>
      <vt:lpstr>Examples &amp; Use Cases</vt:lpstr>
      <vt:lpstr>Conclusion</vt:lpstr>
      <vt:lpstr>How do you add JavaScript to your page?</vt:lpstr>
      <vt:lpstr>DOM</vt:lpstr>
      <vt:lpstr>JavaScript gets all the power it needs to create dynamic HTML:</vt:lpstr>
      <vt:lpstr>PowerPoint Presentation</vt:lpstr>
      <vt:lpstr>Getting Started</vt:lpstr>
      <vt:lpstr>Quick Example</vt:lpstr>
      <vt:lpstr>PowerPoint Presentation</vt:lpstr>
      <vt:lpstr>Variables</vt:lpstr>
      <vt:lpstr>Strings</vt:lpstr>
      <vt:lpstr>Functions</vt:lpstr>
      <vt:lpstr>Functions</vt:lpstr>
      <vt:lpstr>Read about…</vt:lpstr>
      <vt:lpstr>PowerPoint Presentation</vt:lpstr>
      <vt:lpstr>Arrays: Collection of items e.g.: array of posts, array of tweets, array of salaries</vt:lpstr>
      <vt:lpstr>Splice</vt:lpstr>
      <vt:lpstr>Finding HTML Elements</vt:lpstr>
      <vt:lpstr>PowerPoint Presentation</vt:lpstr>
      <vt:lpstr>PowerPoint Presentation</vt:lpstr>
      <vt:lpstr>PowerPoint Presentation</vt:lpstr>
      <vt:lpstr>document.querySelector(selectors);</vt:lpstr>
      <vt:lpstr>PowerPoint Presentation</vt:lpstr>
      <vt:lpstr>PowerPoint Presentation</vt:lpstr>
      <vt:lpstr>Change CSS properties</vt:lpstr>
      <vt:lpstr>Get Inner HTML / Text</vt:lpstr>
      <vt:lpstr>PowerPoint Presentation</vt:lpstr>
      <vt:lpstr>PowerPoint Presentation</vt:lpstr>
      <vt:lpstr>Events</vt:lpstr>
      <vt:lpstr>PowerPoint Presentation</vt:lpstr>
      <vt:lpstr>Callback Function</vt:lpstr>
      <vt:lpstr>Server-side versus client-side code</vt:lpstr>
      <vt:lpstr>PowerPoint Presentation</vt:lpstr>
      <vt:lpstr>Utilities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Yeman Alashqar</dc:creator>
  <cp:lastModifiedBy>Yeman Alashqar</cp:lastModifiedBy>
  <cp:revision>32</cp:revision>
  <dcterms:created xsi:type="dcterms:W3CDTF">2020-11-29T13:34:28Z</dcterms:created>
  <dcterms:modified xsi:type="dcterms:W3CDTF">2021-03-17T19:15:44Z</dcterms:modified>
</cp:coreProperties>
</file>