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Maven Pro Regular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22" Type="http://schemas.openxmlformats.org/officeDocument/2006/relationships/font" Target="fonts/MavenProRegular-regular.fntdata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c6c8cc5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c6c8cc5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c6c8cc53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c6c8cc53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c6c8cc53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c6c8cc53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c6c8cc53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c6c8cc53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c6c8cc53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c6c8cc53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c6c8cc530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c6c8cc53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c6c8cc53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c6c8cc53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c6c8cc53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c6c8cc53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c6c8cc53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c6c8cc53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6c8cc53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6c8cc53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347150" y="2063250"/>
            <a:ext cx="64497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Image Compressor</a:t>
            </a:r>
            <a:endParaRPr sz="5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271750" y="2707350"/>
            <a:ext cx="25251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A Windows Application...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/>
        </p:nvSpPr>
        <p:spPr>
          <a:xfrm>
            <a:off x="311700" y="238975"/>
            <a:ext cx="6348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Limitations </a:t>
            </a: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!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1065000" y="1030900"/>
            <a:ext cx="70140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Icon files (.ico) files are not supported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Each time compression completes, users need to restart the application for other compressions    </a:t>
            </a: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11700" y="238975"/>
            <a:ext cx="1527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Why ?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63700" y="937375"/>
            <a:ext cx="2566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Huge collection of image</a:t>
            </a:r>
            <a:endParaRPr sz="16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4825650" y="937375"/>
            <a:ext cx="18870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Transfer of image</a:t>
            </a: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00" y="1482425"/>
            <a:ext cx="3096050" cy="282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75" y="4445775"/>
            <a:ext cx="2910500" cy="45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125" y="1482425"/>
            <a:ext cx="3291153" cy="16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8000" y="3189050"/>
            <a:ext cx="3283400" cy="17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/>
        </p:nvSpPr>
        <p:spPr>
          <a:xfrm>
            <a:off x="311700" y="238975"/>
            <a:ext cx="1527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How ?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775" y="1190850"/>
            <a:ext cx="4658950" cy="27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403187"/>
            <a:ext cx="3907000" cy="23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/>
        </p:nvSpPr>
        <p:spPr>
          <a:xfrm>
            <a:off x="311700" y="238975"/>
            <a:ext cx="329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Features</a:t>
            </a: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!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065000" y="1002675"/>
            <a:ext cx="70140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All Image file types are accepted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Users can add or remove images as per their needs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Users can set the quality in which images to be compressed (more the quality more the compression will happen)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Users can perform more than 100% compression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Software prevents itself from reverse </a:t>
            </a: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engineering</a:t>
            </a: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/>
        </p:nvSpPr>
        <p:spPr>
          <a:xfrm>
            <a:off x="311700" y="238975"/>
            <a:ext cx="329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Tool Baar</a:t>
            </a: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!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25" y="937375"/>
            <a:ext cx="6253201" cy="35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725" y="1641475"/>
            <a:ext cx="23778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/>
        </p:nvSpPr>
        <p:spPr>
          <a:xfrm>
            <a:off x="311700" y="238975"/>
            <a:ext cx="329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Display</a:t>
            </a: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Area !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25" y="937375"/>
            <a:ext cx="6885426" cy="40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311700" y="238975"/>
            <a:ext cx="329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Status</a:t>
            </a: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Bar !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25" y="937375"/>
            <a:ext cx="6903025" cy="40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311700" y="238975"/>
            <a:ext cx="6348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Development Requirements</a:t>
            </a: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!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065000" y="1030900"/>
            <a:ext cx="70140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Hardware Requirements: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PC / Laptop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■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Processor: above Intel Core i3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■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RAM: 4GB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■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Hard Disk: 500GB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Software Requirements: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Windows 8 or above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Visual Studio 2015 Community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Confuser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.Net Reflector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Inno Setup   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311700" y="238975"/>
            <a:ext cx="6348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Operating </a:t>
            </a:r>
            <a:r>
              <a:rPr lang="en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Requirements !</a:t>
            </a:r>
            <a:endParaRPr sz="35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1065000" y="1030900"/>
            <a:ext cx="70140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Hardware Requirements: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PC / Laptop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■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Processor: Any available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■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RAM: Any </a:t>
            </a: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available</a:t>
            </a: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■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Hard Disk: Any available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❖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Software Requirements: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Any w</a:t>
            </a: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indows operating system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➢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.Net framework 4 or above </a:t>
            </a: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  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