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812AE-B987-D940-B7EF-E30F60278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67D049-06E2-D641-BA56-3892052B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036D5-032C-8D48-A21D-F56F2886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DAB0-FF1C-4F45-B528-42F07EC3F4A3}" type="datetimeFigureOut">
              <a:rPr kumimoji="1" lang="ko-Kore-KR" altLang="en-US" smtClean="0"/>
              <a:t>2020. 5. 4.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BEC19-8E63-EA46-92F8-6D86A3D4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D47D4-1F66-4143-A86F-2591A254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4EE6-9399-154E-B7FF-BBDF33670E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193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3D509-1DA4-8642-9133-E72046FB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B6F4DC-8FEC-AC4D-A32D-9AE3BA92A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547B6-4C49-E648-A662-283FC123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DAB0-FF1C-4F45-B528-42F07EC3F4A3}" type="datetimeFigureOut">
              <a:rPr kumimoji="1" lang="ko-Kore-KR" altLang="en-US" smtClean="0"/>
              <a:t>2020. 5. 4.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B18B8-9B06-8648-9800-1079663C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E3590-992C-BE4C-BB82-EF816475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4EE6-9399-154E-B7FF-BBDF33670E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649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B38B8D-83C9-A84A-B915-57EFC2931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E5E8D-40F1-F447-8C31-590DA1D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FF239-4828-E445-8DB1-9576F06C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DAB0-FF1C-4F45-B528-42F07EC3F4A3}" type="datetimeFigureOut">
              <a:rPr kumimoji="1" lang="ko-Kore-KR" altLang="en-US" smtClean="0"/>
              <a:t>2020. 5. 4.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EA713-ADE5-D648-BA30-1E15C6E1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6FE93-ABEB-904D-88E9-63E3142F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4EE6-9399-154E-B7FF-BBDF33670E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107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C2B0C-E918-994C-BF8F-50106543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82DF3-2C20-934E-AD97-5DAC5369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61C95-F5BB-AF4F-8A36-7D32B153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DAB0-FF1C-4F45-B528-42F07EC3F4A3}" type="datetimeFigureOut">
              <a:rPr kumimoji="1" lang="ko-Kore-KR" altLang="en-US" smtClean="0"/>
              <a:t>2020. 5. 4.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1E29E-8934-A54F-B2BB-79E8F237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EF3A5-5F61-E946-B0E2-D481C4AD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4EE6-9399-154E-B7FF-BBDF33670E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992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082EF-77AD-B142-B187-6703718A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B87727-9784-5840-8588-DC93855C1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A33AB-AFF9-9A48-BA51-D8F44740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DAB0-FF1C-4F45-B528-42F07EC3F4A3}" type="datetimeFigureOut">
              <a:rPr kumimoji="1" lang="ko-Kore-KR" altLang="en-US" smtClean="0"/>
              <a:t>2020. 5. 4.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BA1DA-DB6C-F744-8F72-90990A48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3BD80-F2FA-C142-A7D4-2EC33C06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4EE6-9399-154E-B7FF-BBDF33670E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597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4474A-175E-1448-89AC-F76C3867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B49B4-A855-1D4E-A838-B2CF4385C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9F8AAC-9AFD-CF49-8BCA-E9AF58ED5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EC54A9-DD17-AE4C-9BD2-6C596498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DAB0-FF1C-4F45-B528-42F07EC3F4A3}" type="datetimeFigureOut">
              <a:rPr kumimoji="1" lang="ko-Kore-KR" altLang="en-US" smtClean="0"/>
              <a:t>2020. 5. 4.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1CC9C2-FEAD-8046-BDB7-01FEFF85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A9FB5-30AF-BD49-97E1-37065A88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4EE6-9399-154E-B7FF-BBDF33670E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317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95B60-ABC3-6745-BDB0-BED3596C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F9C73-68C5-EA4D-B1E3-236F7D96D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2603B9-3FF4-E94C-9556-4437C2464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D5CDF9-AF6F-334E-BD72-FB13DE89A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048DC6-64A1-694B-A178-2084AF9B5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69FA2A-B65A-B545-AB52-CAD744D6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DAB0-FF1C-4F45-B528-42F07EC3F4A3}" type="datetimeFigureOut">
              <a:rPr kumimoji="1" lang="ko-Kore-KR" altLang="en-US" smtClean="0"/>
              <a:t>2020. 5. 4.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22EF5E-8205-5844-B8D2-43E74CC3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04E695-C4EC-CD43-92FE-AC9DACA4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4EE6-9399-154E-B7FF-BBDF33670E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681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57A9C-0C7C-A141-853E-09CDCA22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FC5739-8FCF-EF40-AEBA-B96329EE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DAB0-FF1C-4F45-B528-42F07EC3F4A3}" type="datetimeFigureOut">
              <a:rPr kumimoji="1" lang="ko-Kore-KR" altLang="en-US" smtClean="0"/>
              <a:t>2020. 5. 4.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C17824-1FD9-E64F-BC21-C5D8BD31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5032E-C54A-2D4F-A1D8-C7222D72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4EE6-9399-154E-B7FF-BBDF33670E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089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F76D42-6C9E-4B48-B13D-25491036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DAB0-FF1C-4F45-B528-42F07EC3F4A3}" type="datetimeFigureOut">
              <a:rPr kumimoji="1" lang="ko-Kore-KR" altLang="en-US" smtClean="0"/>
              <a:t>2020. 5. 4.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B6368A-26E8-844E-AAAB-9BD6E85E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1A4852-3A96-4E49-ACC1-8D8D682C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4EE6-9399-154E-B7FF-BBDF33670E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246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0A08F-D09F-9549-BF65-5034B5B5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6998F-93B1-9F4B-AB74-EB47E9C03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C560A-EFD1-DC4C-BAFF-4B73CFF07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9DBD7-3DC8-1849-AF6D-8578DF30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DAB0-FF1C-4F45-B528-42F07EC3F4A3}" type="datetimeFigureOut">
              <a:rPr kumimoji="1" lang="ko-Kore-KR" altLang="en-US" smtClean="0"/>
              <a:t>2020. 5. 4.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B6F31B-A6BA-D74E-AECC-37AD5570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9AC51B-D725-F04C-A07E-BA8B25D0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4EE6-9399-154E-B7FF-BBDF33670E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479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3D560-92B7-384D-8D0D-1EDE4B843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9B056A-1526-1048-9343-32C0F4AE0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706C42-DF64-C345-A5D1-D6F9650A1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68DD8-5C5F-554E-A05B-FC536EC5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DAB0-FF1C-4F45-B528-42F07EC3F4A3}" type="datetimeFigureOut">
              <a:rPr kumimoji="1" lang="ko-Kore-KR" altLang="en-US" smtClean="0"/>
              <a:t>2020. 5. 4.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5F3C2-11D5-324B-A7BE-DEFC6A5A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975FB2-49A7-F64A-B1E8-9C6DE782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C4EE6-9399-154E-B7FF-BBDF33670E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259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5AB968-DBDA-5747-9B46-52D47736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C9463-9B08-164F-96EC-2C407C89F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6C7F8-CFDE-C04D-B394-6E299970A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2DAB0-FF1C-4F45-B528-42F07EC3F4A3}" type="datetimeFigureOut">
              <a:rPr kumimoji="1" lang="ko-Kore-KR" altLang="en-US" smtClean="0"/>
              <a:t>2020. 5. 4.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834CB-E3FE-D544-B78F-27C84F86F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5A8A4-29DE-AC4B-BE04-FB6D09C7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C4EE6-9399-154E-B7FF-BBDF33670E9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392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FA9993-FE39-4E94-88E1-CD0D6D4DD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7" r="1" b="13707"/>
          <a:stretch/>
        </p:blipFill>
        <p:spPr>
          <a:xfrm>
            <a:off x="0" y="10"/>
            <a:ext cx="12186295" cy="68579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411BC60-1BB3-FC4D-B722-CE83DACDFD4A}"/>
              </a:ext>
            </a:extLst>
          </p:cNvPr>
          <p:cNvSpPr/>
          <p:nvPr/>
        </p:nvSpPr>
        <p:spPr>
          <a:xfrm>
            <a:off x="7306365" y="1080446"/>
            <a:ext cx="4066483" cy="5103716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288881-9849-F043-9327-72A054703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3255" y="2916746"/>
            <a:ext cx="3444129" cy="3012235"/>
          </a:xfrm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700" dirty="0">
                <a:solidFill>
                  <a:srgbClr val="FFFFFF"/>
                </a:solidFill>
              </a:rPr>
              <a:t>2</a:t>
            </a:r>
            <a:r>
              <a:rPr kumimoji="1" lang="en-US" altLang="ko-KR" sz="1700" dirty="0">
                <a:solidFill>
                  <a:srgbClr val="FFFFFF"/>
                </a:solidFill>
              </a:rPr>
              <a:t>016125086 </a:t>
            </a:r>
            <a:r>
              <a:rPr kumimoji="1" lang="ko-KR" altLang="en-US" sz="1700" dirty="0">
                <a:solidFill>
                  <a:srgbClr val="FFFFFF"/>
                </a:solidFill>
              </a:rPr>
              <a:t>김유진</a:t>
            </a:r>
            <a:endParaRPr kumimoji="1" lang="en-US" altLang="ko-KR" sz="17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700" dirty="0">
                <a:solidFill>
                  <a:srgbClr val="FFFFFF"/>
                </a:solidFill>
              </a:rPr>
              <a:t>2017125026 </a:t>
            </a:r>
            <a:r>
              <a:rPr kumimoji="1" lang="ko-KR" altLang="en-US" sz="1700" dirty="0">
                <a:solidFill>
                  <a:srgbClr val="FFFFFF"/>
                </a:solidFill>
              </a:rPr>
              <a:t>박영인</a:t>
            </a:r>
            <a:endParaRPr kumimoji="1" lang="en-US" altLang="ko-KR" sz="17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700" dirty="0">
                <a:solidFill>
                  <a:srgbClr val="FFFFFF"/>
                </a:solidFill>
              </a:rPr>
              <a:t>2017125050 </a:t>
            </a:r>
            <a:r>
              <a:rPr kumimoji="1" lang="ko-KR" altLang="en-US" sz="1700" dirty="0" err="1">
                <a:solidFill>
                  <a:srgbClr val="FFFFFF"/>
                </a:solidFill>
              </a:rPr>
              <a:t>이도훈</a:t>
            </a:r>
            <a:endParaRPr kumimoji="1" lang="en-US" altLang="ko-KR" sz="17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700" dirty="0">
                <a:solidFill>
                  <a:srgbClr val="FFFFFF"/>
                </a:solidFill>
              </a:rPr>
              <a:t>2018125078</a:t>
            </a:r>
            <a:r>
              <a:rPr kumimoji="1" lang="ko-KR" altLang="en-US" sz="1700" dirty="0">
                <a:solidFill>
                  <a:srgbClr val="FFFFFF"/>
                </a:solidFill>
              </a:rPr>
              <a:t> 김동찬</a:t>
            </a:r>
            <a:endParaRPr kumimoji="1" lang="en-US" altLang="ko-KR" sz="17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700" dirty="0">
                <a:solidFill>
                  <a:srgbClr val="FFFFFF"/>
                </a:solidFill>
              </a:rPr>
              <a:t>2018125081</a:t>
            </a:r>
            <a:r>
              <a:rPr kumimoji="1" lang="ko-KR" altLang="en-US" sz="1700" dirty="0">
                <a:solidFill>
                  <a:srgbClr val="FFFFFF"/>
                </a:solidFill>
              </a:rPr>
              <a:t> 김현진</a:t>
            </a:r>
            <a:endParaRPr kumimoji="1" lang="en-US" altLang="ko-KR" sz="17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700" dirty="0">
                <a:solidFill>
                  <a:srgbClr val="FFFFFF"/>
                </a:solidFill>
              </a:rPr>
              <a:t>2018125082</a:t>
            </a:r>
            <a:r>
              <a:rPr kumimoji="1" lang="ko-KR" altLang="en-US" sz="1700" dirty="0">
                <a:solidFill>
                  <a:srgbClr val="FFFFFF"/>
                </a:solidFill>
              </a:rPr>
              <a:t> </a:t>
            </a:r>
            <a:r>
              <a:rPr kumimoji="1" lang="ko-KR" altLang="en-US" sz="1700" dirty="0" err="1">
                <a:solidFill>
                  <a:srgbClr val="FFFFFF"/>
                </a:solidFill>
              </a:rPr>
              <a:t>박범준</a:t>
            </a:r>
            <a:endParaRPr kumimoji="1" lang="en-US" altLang="ko-KR" sz="17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en-US" sz="1700" dirty="0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F804D3-708C-4A43-AEAF-33E37B0D7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6801" y="1363886"/>
            <a:ext cx="3774468" cy="116023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ko-Kore-KR" sz="3500" dirty="0">
                <a:solidFill>
                  <a:srgbClr val="FFFFFF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8</a:t>
            </a:r>
            <a:r>
              <a:rPr kumimoji="1" lang="ko-KR" altLang="en-US" sz="3500" dirty="0">
                <a:solidFill>
                  <a:srgbClr val="FFFFFF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조 </a:t>
            </a:r>
            <a:br>
              <a:rPr kumimoji="1" lang="en-US" altLang="ko-KR" sz="3500" dirty="0">
                <a:solidFill>
                  <a:srgbClr val="FFFFFF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kumimoji="1" lang="ko-KR" altLang="en-US" sz="3500" dirty="0">
                <a:solidFill>
                  <a:srgbClr val="FFFFFF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마피아 게임</a:t>
            </a:r>
            <a:endParaRPr kumimoji="1" lang="en-US" altLang="en-US" sz="3500" dirty="0">
              <a:solidFill>
                <a:srgbClr val="FFFFFF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0B8CBC2A-2C5A-A34A-9E0C-AEEB7CB8F498}"/>
              </a:ext>
            </a:extLst>
          </p:cNvPr>
          <p:cNvCxnSpPr>
            <a:cxnSpLocks/>
          </p:cNvCxnSpPr>
          <p:nvPr/>
        </p:nvCxnSpPr>
        <p:spPr>
          <a:xfrm flipV="1">
            <a:off x="7526801" y="2834322"/>
            <a:ext cx="3625613" cy="6283"/>
          </a:xfrm>
          <a:prstGeom prst="line">
            <a:avLst/>
          </a:prstGeom>
          <a:ln w="28575">
            <a:solidFill>
              <a:schemeClr val="accent1"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9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CF05F79-A005-D446-A625-A3760EEC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0046"/>
            <a:ext cx="12192000" cy="637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606B63-9B6F-F849-9092-7D7EA4B4DF3A}"/>
              </a:ext>
            </a:extLst>
          </p:cNvPr>
          <p:cNvSpPr txBox="1"/>
          <p:nvPr/>
        </p:nvSpPr>
        <p:spPr>
          <a:xfrm>
            <a:off x="457199" y="347041"/>
            <a:ext cx="2509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400" b="1" dirty="0"/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5D377-1062-D549-A38D-389D5ABC1BE5}"/>
              </a:ext>
            </a:extLst>
          </p:cNvPr>
          <p:cNvSpPr txBox="1"/>
          <p:nvPr/>
        </p:nvSpPr>
        <p:spPr>
          <a:xfrm>
            <a:off x="2381692" y="882502"/>
            <a:ext cx="6602819" cy="3889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ko-KR" altLang="en-US" sz="3200" dirty="0"/>
              <a:t>프로젝트 소개</a:t>
            </a:r>
            <a:endParaRPr kumimoji="1" lang="en-US" altLang="ko-KR" sz="32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ko-KR" altLang="en-US" sz="3200" dirty="0"/>
              <a:t>기능</a:t>
            </a:r>
            <a:endParaRPr kumimoji="1" lang="en-US" altLang="ko-KR" sz="32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ko-KR" altLang="en-US" sz="3200" dirty="0"/>
              <a:t>업무 분담</a:t>
            </a:r>
            <a:endParaRPr kumimoji="1" lang="en-US" altLang="ko-KR" sz="32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ko-KR" altLang="en-US" sz="3200" dirty="0"/>
              <a:t>일정 계획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88560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F4AA4-B4BC-A841-A0CF-BC0E3ABD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7" y="189474"/>
            <a:ext cx="4640103" cy="743774"/>
          </a:xfrm>
        </p:spPr>
        <p:txBody>
          <a:bodyPr>
            <a:normAutofit/>
          </a:bodyPr>
          <a:lstStyle/>
          <a:p>
            <a:r>
              <a:rPr kumimoji="1" lang="en-US" altLang="ko-Kore-KR" sz="3500" b="1" dirty="0"/>
              <a:t>1</a:t>
            </a:r>
            <a:r>
              <a:rPr kumimoji="1" lang="en-US" altLang="ko-KR" sz="3500" b="1" dirty="0"/>
              <a:t>.</a:t>
            </a:r>
            <a:r>
              <a:rPr kumimoji="1" lang="ko-KR" altLang="en-US" sz="3500" b="1" dirty="0"/>
              <a:t> </a:t>
            </a:r>
            <a:r>
              <a:rPr kumimoji="1" lang="ko-Kore-KR" altLang="en-US" sz="3500" b="1" dirty="0"/>
              <a:t>프로젝트</a:t>
            </a:r>
            <a:r>
              <a:rPr kumimoji="1" lang="ko-KR" altLang="en-US" sz="3500" b="1" dirty="0"/>
              <a:t> 소개</a:t>
            </a:r>
            <a:endParaRPr kumimoji="1" lang="ko-Kore-KR" altLang="en-US" sz="35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490C2C2-7E00-CB49-8757-3F8406A2D029}"/>
              </a:ext>
            </a:extLst>
          </p:cNvPr>
          <p:cNvGrpSpPr/>
          <p:nvPr/>
        </p:nvGrpSpPr>
        <p:grpSpPr>
          <a:xfrm>
            <a:off x="7328250" y="1707392"/>
            <a:ext cx="3771908" cy="3668713"/>
            <a:chOff x="1109715" y="1431877"/>
            <a:chExt cx="3773008" cy="399424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840C49E-9B5B-CB49-B2A7-9E080E7BC2F5}"/>
                </a:ext>
              </a:extLst>
            </p:cNvPr>
            <p:cNvGrpSpPr/>
            <p:nvPr/>
          </p:nvGrpSpPr>
          <p:grpSpPr>
            <a:xfrm>
              <a:off x="1109715" y="1431877"/>
              <a:ext cx="3773008" cy="3994245"/>
              <a:chOff x="3076738" y="1091930"/>
              <a:chExt cx="3773008" cy="3994245"/>
            </a:xfrm>
          </p:grpSpPr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D6F541D7-489A-7846-B585-0B67E9F0B9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63192" y="1091930"/>
                <a:ext cx="979064" cy="1009389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2EB286D5-24B7-184A-871E-65BC9D7DC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0295" y="3228353"/>
                <a:ext cx="962015" cy="1219985"/>
              </a:xfrm>
              <a:prstGeom prst="rect">
                <a:avLst/>
              </a:prstGeom>
            </p:spPr>
          </p:pic>
          <p:pic>
            <p:nvPicPr>
              <p:cNvPr id="12" name="그림 1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F63C9B6-46FF-D648-A477-525DFE5DA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6738" y="1711561"/>
                <a:ext cx="979063" cy="1219984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9A98742F-BB88-BA46-B073-653075245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926731" y="1668629"/>
                <a:ext cx="923015" cy="1185235"/>
              </a:xfrm>
              <a:prstGeom prst="rect">
                <a:avLst/>
              </a:prstGeom>
            </p:spPr>
          </p:pic>
          <p:pic>
            <p:nvPicPr>
              <p:cNvPr id="15" name="그림 14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501945F7-FFCD-2A49-B009-F59622999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3516" y="3866191"/>
                <a:ext cx="979063" cy="1219984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A5D81BF0-3C7A-8C42-A763-DF8330C2B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3132786" y="3273574"/>
                <a:ext cx="923015" cy="1185235"/>
              </a:xfrm>
              <a:prstGeom prst="rect">
                <a:avLst/>
              </a:prstGeom>
            </p:spPr>
          </p:pic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DE6F1C8-3AAE-BC4B-BE4E-BD31DBC8F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 flipH="1">
              <a:off x="2732605" y="3766616"/>
              <a:ext cx="592617" cy="28642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2CE4A59-64A3-3C4A-9595-23036C6E9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764926" flipH="1">
              <a:off x="3378605" y="3520977"/>
              <a:ext cx="592617" cy="28642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B7C7B79-EB38-BB43-8E7E-D851FEB5C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7118849" flipH="1">
              <a:off x="1960547" y="3542896"/>
              <a:ext cx="592617" cy="313896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85FC587-F6DF-EF42-B2D9-30797BE5E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2508693" flipH="1">
              <a:off x="2002080" y="2868672"/>
              <a:ext cx="592617" cy="286426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2270E0D-5401-384B-85BE-A553DCABD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493810" flipH="1">
              <a:off x="3472904" y="2706901"/>
              <a:ext cx="592617" cy="28642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DF468D5F-AC7C-344A-BFCD-828F8BB85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3575852" flipH="1">
              <a:off x="2786383" y="2537063"/>
              <a:ext cx="592617" cy="375211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354262B-A9CB-684D-BB28-A92E4839235D}"/>
              </a:ext>
            </a:extLst>
          </p:cNvPr>
          <p:cNvSpPr txBox="1"/>
          <p:nvPr/>
        </p:nvSpPr>
        <p:spPr>
          <a:xfrm>
            <a:off x="828673" y="1313078"/>
            <a:ext cx="72833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/>
              <a:t>Django </a:t>
            </a:r>
            <a:r>
              <a:rPr kumimoji="1" lang="ko-KR" altLang="en-US" sz="2500" b="1" dirty="0" err="1"/>
              <a:t>를</a:t>
            </a:r>
            <a:r>
              <a:rPr kumimoji="1" lang="ko-KR" altLang="en-US" sz="2500" b="1" dirty="0"/>
              <a:t> 이용한 웹 기반 </a:t>
            </a:r>
            <a:r>
              <a:rPr kumimoji="1" lang="ko-KR" altLang="en-US" sz="2500" b="1" u="sng" dirty="0"/>
              <a:t>마피아 게임</a:t>
            </a:r>
            <a:r>
              <a:rPr kumimoji="1" lang="ko-KR" altLang="en-US" sz="2500" b="1" dirty="0"/>
              <a:t> 구현</a:t>
            </a:r>
            <a:endParaRPr kumimoji="1" lang="ko-Kore-KR" altLang="en-US" sz="25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C097CB-9309-8441-A9A2-3C46BAF8F23F}"/>
              </a:ext>
            </a:extLst>
          </p:cNvPr>
          <p:cNvSpPr txBox="1"/>
          <p:nvPr/>
        </p:nvSpPr>
        <p:spPr>
          <a:xfrm>
            <a:off x="828673" y="2312649"/>
            <a:ext cx="72186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마피아</a:t>
            </a:r>
            <a:r>
              <a:rPr kumimoji="1" lang="ko-KR" altLang="en-US" b="1" dirty="0"/>
              <a:t> 게임이란 </a:t>
            </a:r>
            <a:r>
              <a:rPr kumimoji="1" lang="en-US" altLang="ko-KR" b="1" dirty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시민들 사이에 섞여 있는 마피아를 </a:t>
            </a:r>
            <a:endParaRPr kumimoji="1" lang="en-US" altLang="ko-KR" dirty="0"/>
          </a:p>
          <a:p>
            <a:r>
              <a:rPr kumimoji="1" lang="ko-KR" altLang="en-US" dirty="0"/>
              <a:t>게임 참가자들끼리 토론하여 추론하는 게임입니다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토론 후 사람을 지목하여 제일 많은 지목을 받은 사람은 </a:t>
            </a:r>
            <a:endParaRPr kumimoji="1" lang="en-US" altLang="ko-KR" dirty="0"/>
          </a:p>
          <a:p>
            <a:r>
              <a:rPr kumimoji="1" lang="ko-KR" altLang="en-US" dirty="0"/>
              <a:t>직업이 공개 되고 죽게 됩니다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시민의 승리 조건은 마피아를 모두 잡는 것이고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마피아의 승리 조건은 시민보다 마피아의 수가 많을 경우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4763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F4AA4-B4BC-A841-A0CF-BC0E3ABD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64" y="226516"/>
            <a:ext cx="4640103" cy="743774"/>
          </a:xfrm>
        </p:spPr>
        <p:txBody>
          <a:bodyPr>
            <a:normAutofit/>
          </a:bodyPr>
          <a:lstStyle/>
          <a:p>
            <a:r>
              <a:rPr kumimoji="1" lang="en-US" altLang="ko-KR" sz="3500" b="1" dirty="0"/>
              <a:t>2.</a:t>
            </a:r>
            <a:r>
              <a:rPr kumimoji="1" lang="ko-KR" altLang="en-US" sz="3500" b="1" dirty="0"/>
              <a:t> 기능</a:t>
            </a:r>
            <a:endParaRPr kumimoji="1" lang="ko-Kore-KR" altLang="en-US" sz="3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F8D41-46EC-8843-A2AB-475857612A0E}"/>
              </a:ext>
            </a:extLst>
          </p:cNvPr>
          <p:cNvSpPr txBox="1"/>
          <p:nvPr/>
        </p:nvSpPr>
        <p:spPr>
          <a:xfrm>
            <a:off x="790352" y="1175460"/>
            <a:ext cx="5305648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-</a:t>
            </a:r>
            <a:r>
              <a:rPr kumimoji="1" lang="ko-KR" altLang="en-US" dirty="0"/>
              <a:t>  웹 </a:t>
            </a:r>
            <a:r>
              <a:rPr kumimoji="1" lang="en-US" altLang="ko-KR" dirty="0"/>
              <a:t>UI</a:t>
            </a:r>
            <a:r>
              <a:rPr kumimoji="1" lang="ko-KR" altLang="en-US" dirty="0"/>
              <a:t> 버튼을 통해 마피아 지목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-</a:t>
            </a:r>
            <a:r>
              <a:rPr kumimoji="1" lang="ko-KR" altLang="en-US" dirty="0"/>
              <a:t>  </a:t>
            </a:r>
            <a:r>
              <a:rPr kumimoji="1" lang="ko-Kore-KR" altLang="en-US" dirty="0"/>
              <a:t>마피아</a:t>
            </a:r>
            <a:r>
              <a:rPr kumimoji="1" lang="ko-KR" altLang="en-US" dirty="0"/>
              <a:t> 추론을 위한 토의는 채팅 창을 이용  </a:t>
            </a:r>
            <a:endParaRPr kumimoji="1" lang="ko-Kore-KR" altLang="en-US" dirty="0"/>
          </a:p>
        </p:txBody>
      </p:sp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76BE6523-290E-1F48-96AC-BAEBD6AFF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08" y="1160434"/>
            <a:ext cx="3443470" cy="5160538"/>
          </a:xfrm>
          <a:prstGeom prst="rect">
            <a:avLst/>
          </a:prstGeom>
        </p:spPr>
      </p:pic>
      <p:pic>
        <p:nvPicPr>
          <p:cNvPr id="29" name="그림 28" descr="방이(가) 표시된 사진&#10;&#10;자동 생성된 설명">
            <a:extLst>
              <a:ext uri="{FF2B5EF4-FFF2-40B4-BE49-F238E27FC236}">
                <a16:creationId xmlns:a16="http://schemas.microsoft.com/office/drawing/2014/main" id="{16FD36AA-93A3-3E4D-A0C4-9D7EC1C2F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522" y="2258756"/>
            <a:ext cx="3754180" cy="406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7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F4AA4-B4BC-A841-A0CF-BC0E3ABD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45" y="355813"/>
            <a:ext cx="4640103" cy="743774"/>
          </a:xfrm>
        </p:spPr>
        <p:txBody>
          <a:bodyPr>
            <a:normAutofit/>
          </a:bodyPr>
          <a:lstStyle/>
          <a:p>
            <a:r>
              <a:rPr kumimoji="1" lang="en-US" altLang="ko-KR" sz="3500" b="1" dirty="0"/>
              <a:t>3.</a:t>
            </a:r>
            <a:r>
              <a:rPr kumimoji="1" lang="ko-KR" altLang="en-US" sz="3500" b="1" dirty="0"/>
              <a:t> 업무 분담</a:t>
            </a:r>
            <a:endParaRPr kumimoji="1" lang="ko-Kore-KR" altLang="en-US" sz="3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947C3-EC5A-344D-B221-2D4C2705EF30}"/>
              </a:ext>
            </a:extLst>
          </p:cNvPr>
          <p:cNvSpPr txBox="1"/>
          <p:nvPr/>
        </p:nvSpPr>
        <p:spPr>
          <a:xfrm>
            <a:off x="992372" y="1197780"/>
            <a:ext cx="473148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총괄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박영인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 err="1"/>
              <a:t>프론트엔드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김동찬</a:t>
            </a:r>
            <a:r>
              <a:rPr kumimoji="1" lang="en-US" altLang="ko-KR" dirty="0"/>
              <a:t>,</a:t>
            </a:r>
            <a:r>
              <a:rPr kumimoji="1" lang="ko-KR" altLang="en-US" dirty="0"/>
              <a:t> 김현진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박범준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 err="1"/>
              <a:t>백엔드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김유진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박영인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이도훈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패킷 분석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전원  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63BAF-1300-B240-A76F-3218846F9392}"/>
              </a:ext>
            </a:extLst>
          </p:cNvPr>
          <p:cNvSpPr txBox="1"/>
          <p:nvPr/>
        </p:nvSpPr>
        <p:spPr>
          <a:xfrm>
            <a:off x="992372" y="4327630"/>
            <a:ext cx="5128437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dirty="0"/>
              <a:t>8</a:t>
            </a:r>
            <a:r>
              <a:rPr kumimoji="1" lang="ko-KR" altLang="en-US" dirty="0"/>
              <a:t>주차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계획서 제출 및 분담된 내용 공부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9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12</a:t>
            </a:r>
            <a:r>
              <a:rPr kumimoji="1" lang="ko-KR" altLang="en-US" dirty="0"/>
              <a:t>주차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구현 및 테스트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dirty="0"/>
              <a:t>13~14</a:t>
            </a:r>
            <a:r>
              <a:rPr kumimoji="1" lang="ko-KR" altLang="en-US" dirty="0"/>
              <a:t>주차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패킷 분석 및 보고서 작성 </a:t>
            </a:r>
            <a:endParaRPr kumimoji="1" lang="ko-Kore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AD3BDEB-C1F7-A947-8662-D99365AD6093}"/>
              </a:ext>
            </a:extLst>
          </p:cNvPr>
          <p:cNvSpPr txBox="1">
            <a:spLocks/>
          </p:cNvSpPr>
          <p:nvPr/>
        </p:nvSpPr>
        <p:spPr>
          <a:xfrm>
            <a:off x="326546" y="3322927"/>
            <a:ext cx="4640103" cy="743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500" b="1" dirty="0"/>
              <a:t>4.</a:t>
            </a:r>
            <a:r>
              <a:rPr kumimoji="1" lang="ko-KR" altLang="en-US" sz="3500" b="1" dirty="0"/>
              <a:t> 일정 계획</a:t>
            </a:r>
            <a:endParaRPr kumimoji="1" lang="ko-Kore-KR" alt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282058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156</Words>
  <Application>Microsoft Macintosh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Nanum Gothic</vt:lpstr>
      <vt:lpstr>Arial</vt:lpstr>
      <vt:lpstr>Calibri</vt:lpstr>
      <vt:lpstr>Calibri Light</vt:lpstr>
      <vt:lpstr>Office 테마</vt:lpstr>
      <vt:lpstr>8조  마피아 게임</vt:lpstr>
      <vt:lpstr>PowerPoint 프레젠테이션</vt:lpstr>
      <vt:lpstr>1. 프로젝트 소개</vt:lpstr>
      <vt:lpstr>2. 기능</vt:lpstr>
      <vt:lpstr>3. 업무 분담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8조 컴퓨터 네트워크 계획서</dc:title>
  <dc:creator>박영인(***7***026)</dc:creator>
  <cp:lastModifiedBy>박영인(***7***026)</cp:lastModifiedBy>
  <cp:revision>56</cp:revision>
  <dcterms:created xsi:type="dcterms:W3CDTF">2020-05-04T03:10:54Z</dcterms:created>
  <dcterms:modified xsi:type="dcterms:W3CDTF">2020-05-04T06:46:38Z</dcterms:modified>
</cp:coreProperties>
</file>