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5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BE2F2-E373-CEF1-4A6E-615297CAE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0EAD0-C71F-60AB-D303-4F4C213B2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13B0B-C6CB-5A18-31BA-89BB4922B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8F85-5BA2-4A5C-8FCF-775D2520EDF9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EEDC7-FA42-D308-1C1C-288D1A0BF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D1931-70AD-D4F4-C242-566AC40C6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DA2B-BB6F-4B52-9B34-8D2018D42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27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FD008-F019-C8CA-2C2B-613FDCF91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610706-EE28-ABE1-D883-C18CC4231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A1E6B-7E62-3031-D94A-1E9859FB2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8F85-5BA2-4A5C-8FCF-775D2520EDF9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D7498-E826-F281-2A64-3026E829F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95AE8-6D80-C1FD-1F08-98EEA0EA5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DA2B-BB6F-4B52-9B34-8D2018D42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56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BB57F8-3F3D-054A-E819-E6E5B46F03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63797-4B6A-3CD2-364D-23CDC9612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BDE55-AA4E-B133-840C-6DD4D508D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8F85-5BA2-4A5C-8FCF-775D2520EDF9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23DA5-A57C-630A-128D-5C583729A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A52B5-A254-BC13-1260-0284600BD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DA2B-BB6F-4B52-9B34-8D2018D42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8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29E3A-1FC6-2F71-689C-DC6EAC18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DCFEA-2291-7BEE-25FA-0E44726ED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684F6-254D-30FD-BC22-84B442F30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8F85-5BA2-4A5C-8FCF-775D2520EDF9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6D5F6-BF3E-C00D-5B0A-A3EB08951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2D982-6D8B-86C9-A086-0DEB08FE7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DA2B-BB6F-4B52-9B34-8D2018D42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16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61277-2900-064A-2E26-B62796D6F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90652-0059-1AD0-95CC-63384CED5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D9F58-5017-8400-A687-58011E157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8F85-5BA2-4A5C-8FCF-775D2520EDF9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2EA2F-3B4A-834A-DD68-CE51E89D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45901-AE52-E382-00BA-7BDB73CA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DA2B-BB6F-4B52-9B34-8D2018D42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39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D595A-22BB-BC7E-18E1-77F5DA500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9502F-F9E7-9C15-4D00-2221E107F5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CA9C2-D4F8-EBED-9B81-5103E7960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61E7D-C18E-8680-EBEF-2A615B27B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8F85-5BA2-4A5C-8FCF-775D2520EDF9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2E64C-2D56-428D-F215-A02B866B2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6CD1B-B45B-462B-BA6E-848C6FD5E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DA2B-BB6F-4B52-9B34-8D2018D42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38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9A469-1DDE-9BDA-61A4-C072510C3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9B11D-86E9-3B0B-5A5A-5FBD8AB20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B40519-C5EB-3A0E-99A9-FFB67F4C2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CBC331-1C6E-EAD9-144D-6EE8D4A91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DEF168-0482-9830-9517-267A1D51F4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25DBFD-075D-129B-DFBB-94BACE51C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8F85-5BA2-4A5C-8FCF-775D2520EDF9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AA136B-EFC2-8AF0-94FC-52589FE6B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7EA455-5C20-462A-852E-8849A3E24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DA2B-BB6F-4B52-9B34-8D2018D42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01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3E0C0-9276-8FF6-7CB7-AEE8F81B3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7AFD8E-B261-3A23-BA95-E1922AE8B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8F85-5BA2-4A5C-8FCF-775D2520EDF9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D7886F-EB06-FF31-BDD6-D7CDA4D9B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87CA91-533A-85F9-1BD8-E161011FC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DA2B-BB6F-4B52-9B34-8D2018D42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69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913DE5-79D9-7504-63B4-045608892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8F85-5BA2-4A5C-8FCF-775D2520EDF9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C5C84-ECF4-EBE9-182D-0588248E2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E63D7-7DF1-6458-32DD-37B0E6552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DA2B-BB6F-4B52-9B34-8D2018D42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6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D9139-9F46-75EE-44FC-B16631123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76660-88ED-8540-837C-790A05FD6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49BDDF-434A-BD34-77FB-CE1542265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813A6-DC93-6304-D6FC-81BE122CD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8F85-5BA2-4A5C-8FCF-775D2520EDF9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AC449-B88C-B008-D6A9-B5D435B14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8F550-ECF4-6BFF-800D-FE4A83FD1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DA2B-BB6F-4B52-9B34-8D2018D42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40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C6706-B084-D39E-5597-DDBA58C14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9673BD-95E2-D96D-CEDF-8E4108C604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3E07C-354F-9D0E-F4D0-A262CEB23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6380B-4D2D-9F3B-93B7-795531072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8F85-5BA2-4A5C-8FCF-775D2520EDF9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ECC44-D198-0FCB-237C-298B0C27D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8C48F-15F1-35DE-9DF9-09FDE3121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DA2B-BB6F-4B52-9B34-8D2018D42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27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245AEC-F242-43C3-51BD-D63824C5B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73127-A23A-C6FD-4508-145BCFAD6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C2C7D-7FBC-6355-ED19-5F14A32A65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ED8F85-5BA2-4A5C-8FCF-775D2520EDF9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E073F-6C3F-1CB4-9285-B2241BF20C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9C03B-E9F4-1236-0251-F178B705A7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FDDA2B-BB6F-4B52-9B34-8D2018D42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08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B427F2-8952-F850-28A8-EA03685139B1}"/>
              </a:ext>
            </a:extLst>
          </p:cNvPr>
          <p:cNvSpPr txBox="1"/>
          <p:nvPr/>
        </p:nvSpPr>
        <p:spPr>
          <a:xfrm>
            <a:off x="3695150" y="3182778"/>
            <a:ext cx="480169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Music Recommendation system</a:t>
            </a:r>
          </a:p>
        </p:txBody>
      </p:sp>
    </p:spTree>
    <p:extLst>
      <p:ext uri="{BB962C8B-B14F-4D97-AF65-F5344CB8AC3E}">
        <p14:creationId xmlns:p14="http://schemas.microsoft.com/office/powerpoint/2010/main" val="1588106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B5D779-5242-4E64-1C32-9CA5931F7F4B}"/>
              </a:ext>
            </a:extLst>
          </p:cNvPr>
          <p:cNvSpPr txBox="1"/>
          <p:nvPr/>
        </p:nvSpPr>
        <p:spPr>
          <a:xfrm>
            <a:off x="3142307" y="2363918"/>
            <a:ext cx="5907386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 err="1">
                <a:solidFill>
                  <a:schemeClr val="bg1"/>
                </a:solidFill>
              </a:rPr>
              <a:t>Musicoo</a:t>
            </a:r>
            <a:endParaRPr lang="en-US" sz="115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EF36CB-3AC2-DEA1-8658-F04DFF1B0AFC}"/>
              </a:ext>
            </a:extLst>
          </p:cNvPr>
          <p:cNvSpPr txBox="1"/>
          <p:nvPr/>
        </p:nvSpPr>
        <p:spPr>
          <a:xfrm>
            <a:off x="3771780" y="4225966"/>
            <a:ext cx="4648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Integrate </a:t>
            </a:r>
            <a:r>
              <a:rPr lang="en-US" dirty="0" err="1">
                <a:solidFill>
                  <a:schemeClr val="bg1"/>
                </a:solidFill>
              </a:rPr>
              <a:t>Musicoo</a:t>
            </a:r>
            <a:r>
              <a:rPr lang="en-US" dirty="0">
                <a:solidFill>
                  <a:schemeClr val="bg1"/>
                </a:solidFill>
              </a:rPr>
              <a:t> with your platform to simplify song recommendation  to your users</a:t>
            </a:r>
          </a:p>
        </p:txBody>
      </p:sp>
    </p:spTree>
    <p:extLst>
      <p:ext uri="{BB962C8B-B14F-4D97-AF65-F5344CB8AC3E}">
        <p14:creationId xmlns:p14="http://schemas.microsoft.com/office/powerpoint/2010/main" val="1754951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77D1B4-8D8D-CFAC-AB27-2E9725884E42}"/>
              </a:ext>
            </a:extLst>
          </p:cNvPr>
          <p:cNvSpPr txBox="1"/>
          <p:nvPr/>
        </p:nvSpPr>
        <p:spPr>
          <a:xfrm>
            <a:off x="4224429" y="2828835"/>
            <a:ext cx="37431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2007160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0E40F6A-C59D-3B0C-0364-4DAAFC3984DD}"/>
              </a:ext>
            </a:extLst>
          </p:cNvPr>
          <p:cNvSpPr txBox="1"/>
          <p:nvPr/>
        </p:nvSpPr>
        <p:spPr>
          <a:xfrm>
            <a:off x="1437544" y="2228671"/>
            <a:ext cx="93169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Finding favorite songs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A57D7C-961E-C34A-8FB8-C2C876331CDD}"/>
              </a:ext>
            </a:extLst>
          </p:cNvPr>
          <p:cNvSpPr txBox="1"/>
          <p:nvPr/>
        </p:nvSpPr>
        <p:spPr>
          <a:xfrm>
            <a:off x="3375889" y="3429000"/>
            <a:ext cx="5440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100 million songs on Spotify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Finding the most favorite ones </a:t>
            </a:r>
            <a:r>
              <a:rPr lang="en-US" dirty="0" err="1">
                <a:solidFill>
                  <a:schemeClr val="bg1"/>
                </a:solidFill>
              </a:rPr>
              <a:t>amon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353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0E40F6A-C59D-3B0C-0364-4DAAFC3984DD}"/>
              </a:ext>
            </a:extLst>
          </p:cNvPr>
          <p:cNvSpPr txBox="1"/>
          <p:nvPr/>
        </p:nvSpPr>
        <p:spPr>
          <a:xfrm>
            <a:off x="4237959" y="880638"/>
            <a:ext cx="37160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A57D7C-961E-C34A-8FB8-C2C876331CDD}"/>
              </a:ext>
            </a:extLst>
          </p:cNvPr>
          <p:cNvSpPr txBox="1"/>
          <p:nvPr/>
        </p:nvSpPr>
        <p:spPr>
          <a:xfrm>
            <a:off x="3056402" y="2080967"/>
            <a:ext cx="6079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 have built a recommendation system to integrate with music platforms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CB58D7-F5F6-0E19-512A-4B55488EB637}"/>
              </a:ext>
            </a:extLst>
          </p:cNvPr>
          <p:cNvSpPr txBox="1"/>
          <p:nvPr/>
        </p:nvSpPr>
        <p:spPr>
          <a:xfrm>
            <a:off x="3056402" y="3550955"/>
            <a:ext cx="60791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Content-based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CCF7A09-064B-0863-F247-A3E42AA1562C}"/>
              </a:ext>
            </a:extLst>
          </p:cNvPr>
          <p:cNvCxnSpPr>
            <a:cxnSpLocks/>
            <a:stCxn id="7" idx="2"/>
            <a:endCxn id="2" idx="0"/>
          </p:cNvCxnSpPr>
          <p:nvPr/>
        </p:nvCxnSpPr>
        <p:spPr>
          <a:xfrm>
            <a:off x="6096000" y="2727298"/>
            <a:ext cx="0" cy="823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2964941-AD28-B1CC-1EE0-CDCC16E18972}"/>
              </a:ext>
            </a:extLst>
          </p:cNvPr>
          <p:cNvSpPr txBox="1"/>
          <p:nvPr/>
        </p:nvSpPr>
        <p:spPr>
          <a:xfrm>
            <a:off x="3234383" y="5082498"/>
            <a:ext cx="5723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Our system works based on contents reviewed by a user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A11E283-4848-CCAC-6A16-CBB6D35F4168}"/>
              </a:ext>
            </a:extLst>
          </p:cNvPr>
          <p:cNvCxnSpPr>
            <a:stCxn id="2" idx="2"/>
            <a:endCxn id="8" idx="0"/>
          </p:cNvCxnSpPr>
          <p:nvPr/>
        </p:nvCxnSpPr>
        <p:spPr>
          <a:xfrm>
            <a:off x="6096000" y="4258841"/>
            <a:ext cx="0" cy="823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63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A12480-6E32-3BA5-E06A-8CF02B150256}"/>
              </a:ext>
            </a:extLst>
          </p:cNvPr>
          <p:cNvSpPr txBox="1"/>
          <p:nvPr/>
        </p:nvSpPr>
        <p:spPr>
          <a:xfrm>
            <a:off x="2788779" y="2228671"/>
            <a:ext cx="66144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Future features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DA07CA-66C2-7FA5-2250-998D052C87E2}"/>
              </a:ext>
            </a:extLst>
          </p:cNvPr>
          <p:cNvSpPr txBox="1"/>
          <p:nvPr/>
        </p:nvSpPr>
        <p:spPr>
          <a:xfrm>
            <a:off x="3082333" y="3429000"/>
            <a:ext cx="6027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Collaborative recommendations</a:t>
            </a: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Improvement and optimization in content-based system</a:t>
            </a:r>
          </a:p>
        </p:txBody>
      </p:sp>
    </p:spTree>
    <p:extLst>
      <p:ext uri="{BB962C8B-B14F-4D97-AF65-F5344CB8AC3E}">
        <p14:creationId xmlns:p14="http://schemas.microsoft.com/office/powerpoint/2010/main" val="2361817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C307DB-0374-93F0-8248-F224C7D9AAA7}"/>
              </a:ext>
            </a:extLst>
          </p:cNvPr>
          <p:cNvSpPr txBox="1"/>
          <p:nvPr/>
        </p:nvSpPr>
        <p:spPr>
          <a:xfrm>
            <a:off x="3867826" y="2828836"/>
            <a:ext cx="44563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39572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66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Bobur Yusupov</dc:creator>
  <cp:lastModifiedBy>Bobur Yusupov</cp:lastModifiedBy>
  <cp:revision>3</cp:revision>
  <dcterms:created xsi:type="dcterms:W3CDTF">2024-05-06T17:21:20Z</dcterms:created>
  <dcterms:modified xsi:type="dcterms:W3CDTF">2024-05-10T10:45:41Z</dcterms:modified>
</cp:coreProperties>
</file>