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2F2-E373-CEF1-4A6E-615297CA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EAD0-C71F-60AB-D303-4F4C213B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3B0B-C6CB-5A18-31BA-89BB4922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EDC7-FA42-D308-1C1C-288D1A0B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1931-70AD-D4F4-C242-566AC40C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D008-F019-C8CA-2C2B-613FDCF9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0706-EE28-ABE1-D883-C18CC423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1E6B-7E62-3031-D94A-1E9859F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7498-E826-F281-2A64-3026E829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5AE8-6D80-C1FD-1F08-98EEA0E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B57F8-3F3D-054A-E819-E6E5B46F0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63797-4B6A-3CD2-364D-23CDC961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DE55-AA4E-B133-840C-6DD4D508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3DA5-A57C-630A-128D-5C583729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52B5-A254-BC13-1260-0284600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9E3A-1FC6-2F71-689C-DC6EAC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CFEA-2291-7BEE-25FA-0E44726E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84F6-254D-30FD-BC22-84B442F3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D5F6-BF3E-C00D-5B0A-A3EB0895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D982-6D8B-86C9-A086-0DEB08F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1277-2900-064A-2E26-B62796D6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0652-0059-1AD0-95CC-63384CED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F58-5017-8400-A687-58011E1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EA2F-3B4A-834A-DD68-CE51E89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5901-AE52-E382-00BA-7BDB73C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595A-22BB-BC7E-18E1-77F5DA50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502F-F9E7-9C15-4D00-2221E107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CA9C2-D4F8-EBED-9B81-5103E796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61E7D-C18E-8680-EBEF-2A615B27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E64C-2D56-428D-F215-A02B866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CD1B-B45B-462B-BA6E-848C6FD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A469-1DDE-9BDA-61A4-C072510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B11D-86E9-3B0B-5A5A-5FBD8AB2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0519-C5EB-3A0E-99A9-FFB67F4C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BC331-1C6E-EAD9-144D-6EE8D4A91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EF168-0482-9830-9517-267A1D51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5DBFD-075D-129B-DFBB-94BACE5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A136B-EFC2-8AF0-94FC-52589FE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EA455-5C20-462A-852E-8849A3E2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E0C0-9276-8FF6-7CB7-AEE8F81B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FD8E-B261-3A23-BA95-E1922AE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7886F-EB06-FF31-BDD6-D7CDA4D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7CA91-533A-85F9-1BD8-E161011F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13DE5-79D9-7504-63B4-04560889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C5C84-ECF4-EBE9-182D-0588248E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E63D7-7DF1-6458-32DD-37B0E6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9139-9F46-75EE-44FC-B1663112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6660-88ED-8540-837C-790A05FD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BDDF-434A-BD34-77FB-CE154226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813A6-DC93-6304-D6FC-81BE122C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C449-B88C-B008-D6A9-B5D435B1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F550-ECF4-6BFF-800D-FE4A83FD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706-B084-D39E-5597-DDBA58C1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673BD-95E2-D96D-CEDF-8E4108C6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E07C-354F-9D0E-F4D0-A262CEB2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380B-4D2D-9F3B-93B7-7955310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CC44-D198-0FCB-237C-298B0C27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C48F-15F1-35DE-9DF9-09FDE312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5AEC-F242-43C3-51BD-D63824C5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3127-A23A-C6FD-4508-145BCFAD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2C7D-7FBC-6355-ED19-5F14A32A6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D8F85-5BA2-4A5C-8FCF-775D2520EDF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073F-6C3F-1CB4-9285-B2241BF20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C03B-E9F4-1236-0251-F178B705A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427F2-8952-F850-28A8-EA03685139B1}"/>
              </a:ext>
            </a:extLst>
          </p:cNvPr>
          <p:cNvSpPr txBox="1"/>
          <p:nvPr/>
        </p:nvSpPr>
        <p:spPr>
          <a:xfrm>
            <a:off x="4981624" y="3182778"/>
            <a:ext cx="22287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Credit Scoring</a:t>
            </a:r>
          </a:p>
        </p:txBody>
      </p:sp>
    </p:spTree>
    <p:extLst>
      <p:ext uri="{BB962C8B-B14F-4D97-AF65-F5344CB8AC3E}">
        <p14:creationId xmlns:p14="http://schemas.microsoft.com/office/powerpoint/2010/main" val="15881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5D779-5242-4E64-1C32-9CA5931F7F4B}"/>
              </a:ext>
            </a:extLst>
          </p:cNvPr>
          <p:cNvSpPr txBox="1"/>
          <p:nvPr/>
        </p:nvSpPr>
        <p:spPr>
          <a:xfrm>
            <a:off x="2471290" y="1579088"/>
            <a:ext cx="724942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err="1">
                <a:solidFill>
                  <a:schemeClr val="bg1"/>
                </a:solidFill>
              </a:rPr>
              <a:t>Credify</a:t>
            </a:r>
            <a:endParaRPr lang="en-US" sz="16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F36CB-3AC2-DEA1-8658-F04DFF1B0AFC}"/>
              </a:ext>
            </a:extLst>
          </p:cNvPr>
          <p:cNvSpPr txBox="1"/>
          <p:nvPr/>
        </p:nvSpPr>
        <p:spPr>
          <a:xfrm>
            <a:off x="3771780" y="4225966"/>
            <a:ext cx="464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Simplify making decision of giving credit to clients with out scoring software</a:t>
            </a:r>
          </a:p>
        </p:txBody>
      </p:sp>
    </p:spTree>
    <p:extLst>
      <p:ext uri="{BB962C8B-B14F-4D97-AF65-F5344CB8AC3E}">
        <p14:creationId xmlns:p14="http://schemas.microsoft.com/office/powerpoint/2010/main" val="1754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7D1B4-8D8D-CFAC-AB27-2E9725884E42}"/>
              </a:ext>
            </a:extLst>
          </p:cNvPr>
          <p:cNvSpPr txBox="1"/>
          <p:nvPr/>
        </p:nvSpPr>
        <p:spPr>
          <a:xfrm>
            <a:off x="4224429" y="2828835"/>
            <a:ext cx="3743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0071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40F6A-C59D-3B0C-0364-4DAAFC3984DD}"/>
              </a:ext>
            </a:extLst>
          </p:cNvPr>
          <p:cNvSpPr txBox="1"/>
          <p:nvPr/>
        </p:nvSpPr>
        <p:spPr>
          <a:xfrm>
            <a:off x="2488281" y="2228671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7D7C-961E-C34A-8FB8-C2C876331CDD}"/>
              </a:ext>
            </a:extLst>
          </p:cNvPr>
          <p:cNvSpPr txBox="1"/>
          <p:nvPr/>
        </p:nvSpPr>
        <p:spPr>
          <a:xfrm>
            <a:off x="3375889" y="3429000"/>
            <a:ext cx="54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had 700 instances for class “Returned money” and 300 instances for class “Didn’t return money”</a:t>
            </a:r>
          </a:p>
        </p:txBody>
      </p:sp>
    </p:spTree>
    <p:extLst>
      <p:ext uri="{BB962C8B-B14F-4D97-AF65-F5344CB8AC3E}">
        <p14:creationId xmlns:p14="http://schemas.microsoft.com/office/powerpoint/2010/main" val="37773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40F6A-C59D-3B0C-0364-4DAAFC3984DD}"/>
              </a:ext>
            </a:extLst>
          </p:cNvPr>
          <p:cNvSpPr txBox="1"/>
          <p:nvPr/>
        </p:nvSpPr>
        <p:spPr>
          <a:xfrm>
            <a:off x="4237959" y="880638"/>
            <a:ext cx="3716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7D7C-961E-C34A-8FB8-C2C876331CDD}"/>
              </a:ext>
            </a:extLst>
          </p:cNvPr>
          <p:cNvSpPr txBox="1"/>
          <p:nvPr/>
        </p:nvSpPr>
        <p:spPr>
          <a:xfrm>
            <a:off x="3056402" y="2080967"/>
            <a:ext cx="607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ideology – data is gold – we decided to do not drop 400 instances to make number of classes to make equal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D7-F5F6-0E19-512A-4B55488EB637}"/>
              </a:ext>
            </a:extLst>
          </p:cNvPr>
          <p:cNvSpPr txBox="1"/>
          <p:nvPr/>
        </p:nvSpPr>
        <p:spPr>
          <a:xfrm>
            <a:off x="3056402" y="3550955"/>
            <a:ext cx="60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Synthetic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CF7A09-064B-0863-F247-A3E42AA1562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096000" y="2727298"/>
            <a:ext cx="0" cy="82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964941-AD28-B1CC-1EE0-CDCC16E18972}"/>
              </a:ext>
            </a:extLst>
          </p:cNvPr>
          <p:cNvSpPr txBox="1"/>
          <p:nvPr/>
        </p:nvSpPr>
        <p:spPr>
          <a:xfrm>
            <a:off x="3141825" y="5082498"/>
            <a:ext cx="590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on CT GAN model we generated new synthetic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1E283-4848-CCAC-6A16-CBB6D35F4168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096000" y="4258841"/>
            <a:ext cx="0" cy="82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3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86086-AD78-A66B-7E74-A985CE597300}"/>
              </a:ext>
            </a:extLst>
          </p:cNvPr>
          <p:cNvSpPr txBox="1"/>
          <p:nvPr/>
        </p:nvSpPr>
        <p:spPr>
          <a:xfrm>
            <a:off x="2642169" y="2828835"/>
            <a:ext cx="6907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80566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6770EA-DDC7-2BCC-85BF-147E796A8CEE}"/>
              </a:ext>
            </a:extLst>
          </p:cNvPr>
          <p:cNvGrpSpPr/>
          <p:nvPr/>
        </p:nvGrpSpPr>
        <p:grpSpPr>
          <a:xfrm>
            <a:off x="1144958" y="2048178"/>
            <a:ext cx="3807534" cy="646331"/>
            <a:chOff x="1144958" y="2048178"/>
            <a:chExt cx="3807534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216F0-2894-500D-E7F1-71A683672E42}"/>
                </a:ext>
              </a:extLst>
            </p:cNvPr>
            <p:cNvSpPr txBox="1"/>
            <p:nvPr/>
          </p:nvSpPr>
          <p:spPr>
            <a:xfrm>
              <a:off x="1144958" y="2186678"/>
              <a:ext cx="211179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K Nearest Neighbor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14AAD7-AF23-4DB2-9D49-121130F4174A}"/>
                </a:ext>
              </a:extLst>
            </p:cNvPr>
            <p:cNvSpPr txBox="1"/>
            <p:nvPr/>
          </p:nvSpPr>
          <p:spPr>
            <a:xfrm>
              <a:off x="3356606" y="2048178"/>
              <a:ext cx="159588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76%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74% Precision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0E1FD-5775-AB3E-116D-A766C12A347F}"/>
              </a:ext>
            </a:extLst>
          </p:cNvPr>
          <p:cNvGrpSpPr/>
          <p:nvPr/>
        </p:nvGrpSpPr>
        <p:grpSpPr>
          <a:xfrm>
            <a:off x="1170016" y="3105834"/>
            <a:ext cx="3807534" cy="646331"/>
            <a:chOff x="1170016" y="3105834"/>
            <a:chExt cx="3807534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BF6BE8-F930-8C6C-AA04-89588F0E1237}"/>
                </a:ext>
              </a:extLst>
            </p:cNvPr>
            <p:cNvSpPr txBox="1"/>
            <p:nvPr/>
          </p:nvSpPr>
          <p:spPr>
            <a:xfrm>
              <a:off x="1170016" y="3244334"/>
              <a:ext cx="17030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Random Forest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5532F-1F97-4635-8221-0715A88AB2C6}"/>
                </a:ext>
              </a:extLst>
            </p:cNvPr>
            <p:cNvSpPr txBox="1"/>
            <p:nvPr/>
          </p:nvSpPr>
          <p:spPr>
            <a:xfrm>
              <a:off x="3381664" y="3105834"/>
              <a:ext cx="159588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79%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81% Precision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891CA-EB80-A7A8-38D2-CD0C760EEEB9}"/>
              </a:ext>
            </a:extLst>
          </p:cNvPr>
          <p:cNvGrpSpPr/>
          <p:nvPr/>
        </p:nvGrpSpPr>
        <p:grpSpPr>
          <a:xfrm>
            <a:off x="1170016" y="4163490"/>
            <a:ext cx="3807534" cy="646331"/>
            <a:chOff x="1170016" y="4163490"/>
            <a:chExt cx="3807534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C4CF1-EC49-100F-02F1-BF7BA2E963FC}"/>
                </a:ext>
              </a:extLst>
            </p:cNvPr>
            <p:cNvSpPr txBox="1"/>
            <p:nvPr/>
          </p:nvSpPr>
          <p:spPr>
            <a:xfrm>
              <a:off x="1170016" y="4301990"/>
              <a:ext cx="15256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Decision Tree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F45FC2-57E6-F9DE-C89C-FA594FDC213E}"/>
                </a:ext>
              </a:extLst>
            </p:cNvPr>
            <p:cNvSpPr txBox="1"/>
            <p:nvPr/>
          </p:nvSpPr>
          <p:spPr>
            <a:xfrm>
              <a:off x="3381664" y="4163490"/>
              <a:ext cx="159588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74%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77% Precision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863062-73D8-A0DE-F0B3-E51489E5C5CB}"/>
              </a:ext>
            </a:extLst>
          </p:cNvPr>
          <p:cNvGrpSpPr/>
          <p:nvPr/>
        </p:nvGrpSpPr>
        <p:grpSpPr>
          <a:xfrm>
            <a:off x="6926922" y="2048178"/>
            <a:ext cx="4120119" cy="646331"/>
            <a:chOff x="6926922" y="2048178"/>
            <a:chExt cx="4120119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E77CF-F650-CF6F-698F-F900333E5D2E}"/>
                </a:ext>
              </a:extLst>
            </p:cNvPr>
            <p:cNvSpPr txBox="1"/>
            <p:nvPr/>
          </p:nvSpPr>
          <p:spPr>
            <a:xfrm>
              <a:off x="6926922" y="2186678"/>
              <a:ext cx="210435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Logistic Regression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AEBA8E-5899-ACFE-A1B5-08C940288D76}"/>
                </a:ext>
              </a:extLst>
            </p:cNvPr>
            <p:cNvSpPr txBox="1"/>
            <p:nvPr/>
          </p:nvSpPr>
          <p:spPr>
            <a:xfrm>
              <a:off x="9138570" y="2048178"/>
              <a:ext cx="190847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70.27%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68.68% Precision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2890F6-7555-9CB0-4B5F-7F24E0EC0C57}"/>
              </a:ext>
            </a:extLst>
          </p:cNvPr>
          <p:cNvGrpSpPr/>
          <p:nvPr/>
        </p:nvGrpSpPr>
        <p:grpSpPr>
          <a:xfrm>
            <a:off x="6926922" y="3105834"/>
            <a:ext cx="4115759" cy="646331"/>
            <a:chOff x="6926922" y="3105834"/>
            <a:chExt cx="4115759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F98BF-5196-FAF7-D025-F1EED0A721C1}"/>
                </a:ext>
              </a:extLst>
            </p:cNvPr>
            <p:cNvSpPr txBox="1"/>
            <p:nvPr/>
          </p:nvSpPr>
          <p:spPr>
            <a:xfrm>
              <a:off x="6926922" y="3244334"/>
              <a:ext cx="11817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Ensemble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557D61-4923-D9C5-8F48-BC0AB369A9C0}"/>
                </a:ext>
              </a:extLst>
            </p:cNvPr>
            <p:cNvSpPr txBox="1"/>
            <p:nvPr/>
          </p:nvSpPr>
          <p:spPr>
            <a:xfrm>
              <a:off x="9138570" y="3105834"/>
              <a:ext cx="190411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79.39%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77.37% Precision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5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86086-AD78-A66B-7E74-A985CE597300}"/>
              </a:ext>
            </a:extLst>
          </p:cNvPr>
          <p:cNvSpPr txBox="1"/>
          <p:nvPr/>
        </p:nvSpPr>
        <p:spPr>
          <a:xfrm>
            <a:off x="2243791" y="2228671"/>
            <a:ext cx="7704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Gradient Boosting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7EA563-19F7-3772-C815-E3B90C9485A8}"/>
              </a:ext>
            </a:extLst>
          </p:cNvPr>
          <p:cNvGrpSpPr/>
          <p:nvPr/>
        </p:nvGrpSpPr>
        <p:grpSpPr>
          <a:xfrm>
            <a:off x="4421566" y="3429000"/>
            <a:ext cx="3348867" cy="1169550"/>
            <a:chOff x="4421566" y="3565235"/>
            <a:chExt cx="3348867" cy="11695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1AFA34-5752-B21F-CE61-3A43FF688D71}"/>
                </a:ext>
              </a:extLst>
            </p:cNvPr>
            <p:cNvGrpSpPr/>
            <p:nvPr/>
          </p:nvGrpSpPr>
          <p:grpSpPr>
            <a:xfrm>
              <a:off x="4421566" y="3565235"/>
              <a:ext cx="3348867" cy="584775"/>
              <a:chOff x="4267101" y="3429000"/>
              <a:chExt cx="3348867" cy="584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7562B5-B37A-6B87-684C-B6B7BE670F11}"/>
                  </a:ext>
                </a:extLst>
              </p:cNvPr>
              <p:cNvSpPr txBox="1"/>
              <p:nvPr/>
            </p:nvSpPr>
            <p:spPr>
              <a:xfrm>
                <a:off x="4267101" y="3429000"/>
                <a:ext cx="18288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Accuracy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3569A-CBDF-EB43-934B-8BFC6AAE758A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1519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83.45%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AFFC9A-FAE2-1245-A301-2DA39A24FB53}"/>
                </a:ext>
              </a:extLst>
            </p:cNvPr>
            <p:cNvGrpSpPr/>
            <p:nvPr/>
          </p:nvGrpSpPr>
          <p:grpSpPr>
            <a:xfrm>
              <a:off x="4421566" y="4150010"/>
              <a:ext cx="3348867" cy="584775"/>
              <a:chOff x="4267101" y="3429000"/>
              <a:chExt cx="3348867" cy="584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0A495-8871-DE03-4EF4-9FDB83A4B27A}"/>
                  </a:ext>
                </a:extLst>
              </p:cNvPr>
              <p:cNvSpPr txBox="1"/>
              <p:nvPr/>
            </p:nvSpPr>
            <p:spPr>
              <a:xfrm>
                <a:off x="4267101" y="3429000"/>
                <a:ext cx="1827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Precision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2F181A-6C5D-435F-B22F-52BF2FB35F75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1519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81.82%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63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307DB-0374-93F0-8248-F224C7D9AAA7}"/>
              </a:ext>
            </a:extLst>
          </p:cNvPr>
          <p:cNvSpPr txBox="1"/>
          <p:nvPr/>
        </p:nvSpPr>
        <p:spPr>
          <a:xfrm>
            <a:off x="3867826" y="2828836"/>
            <a:ext cx="4456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9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Bobur Yusupov</dc:creator>
  <cp:lastModifiedBy>Bobur Yusupov</cp:lastModifiedBy>
  <cp:revision>1</cp:revision>
  <dcterms:created xsi:type="dcterms:W3CDTF">2024-05-06T17:21:20Z</dcterms:created>
  <dcterms:modified xsi:type="dcterms:W3CDTF">2024-05-06T17:57:27Z</dcterms:modified>
</cp:coreProperties>
</file>