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Title: Log Analyzer Security Tool</a:t>
            </a:r>
          </a:p>
          <a:p>
            <a:r>
              <a:rPr dirty="0"/>
              <a:t>Security monitoring tool built in Python</a:t>
            </a:r>
          </a:p>
          <a:p>
            <a:r>
              <a:rPr dirty="0"/>
              <a:t>Analyzes server log files for suspicious login attempts</a:t>
            </a:r>
          </a:p>
          <a:p>
            <a:r>
              <a:rPr dirty="0"/>
              <a:t>Provides visual and text-based reporting</a:t>
            </a:r>
          </a:p>
          <a:p>
            <a:r>
              <a:rPr dirty="0"/>
              <a:t>Helps identify potential security threats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Potential Additions:</a:t>
            </a:r>
          </a:p>
          <a:p>
            <a:r>
              <a:rPr dirty="0"/>
              <a:t>Real-time monitoring</a:t>
            </a:r>
          </a:p>
          <a:p>
            <a:r>
              <a:rPr dirty="0"/>
              <a:t>Email notifications</a:t>
            </a:r>
          </a:p>
          <a:p>
            <a:r>
              <a:rPr dirty="0"/>
              <a:t>IP geolocation</a:t>
            </a:r>
          </a:p>
          <a:p>
            <a:r>
              <a:rPr dirty="0"/>
              <a:t>Advanced pattern detection</a:t>
            </a:r>
          </a:p>
          <a:p>
            <a:r>
              <a:rPr dirty="0"/>
              <a:t>Integration with security systems</a:t>
            </a:r>
          </a:p>
          <a:p>
            <a:r>
              <a:rPr dirty="0"/>
              <a:t>Machine learning for threat detection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Core Functionality:</a:t>
            </a:r>
          </a:p>
          <a:p>
            <a:r>
              <a:rPr dirty="0"/>
              <a:t>Automated log file parsing</a:t>
            </a:r>
          </a:p>
          <a:p>
            <a:r>
              <a:rPr dirty="0"/>
              <a:t>Failed login attempt detection</a:t>
            </a:r>
          </a:p>
          <a:p>
            <a:r>
              <a:rPr dirty="0"/>
              <a:t>IP address tracking</a:t>
            </a:r>
          </a:p>
          <a:p>
            <a:r>
              <a:rPr dirty="0"/>
              <a:t>Multiple reporting formats</a:t>
            </a:r>
          </a:p>
          <a:p>
            <a:r>
              <a:rPr dirty="0"/>
              <a:t>Real-time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Technologies Used:</a:t>
            </a:r>
          </a:p>
          <a:p>
            <a:r>
              <a:rPr dirty="0"/>
              <a:t>Python 3</a:t>
            </a:r>
          </a:p>
          <a:p>
            <a:r>
              <a:rPr dirty="0" err="1"/>
              <a:t>Tkinter</a:t>
            </a:r>
            <a:r>
              <a:rPr dirty="0"/>
              <a:t> (GUI Framework)</a:t>
            </a:r>
          </a:p>
          <a:p>
            <a:r>
              <a:rPr dirty="0"/>
              <a:t>Matplotlib (Visualization)</a:t>
            </a:r>
          </a:p>
          <a:p>
            <a:r>
              <a:rPr dirty="0"/>
              <a:t>Regular Expressions (Log Parsing)</a:t>
            </a:r>
          </a:p>
          <a:p>
            <a:r>
              <a:rPr dirty="0"/>
              <a:t>File I/O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Main Components:</a:t>
            </a:r>
          </a:p>
          <a:p>
            <a:r>
              <a:rPr dirty="0"/>
              <a:t>1. Log Parser: Reads log files, extracts IP addresses, identifies failed attempts</a:t>
            </a:r>
          </a:p>
          <a:p>
            <a:r>
              <a:rPr dirty="0"/>
              <a:t>2. Analysis Engine: Tracks attempt frequency, identifies patterns, generates statistics</a:t>
            </a:r>
          </a:p>
          <a:p>
            <a:r>
              <a:rPr dirty="0"/>
              <a:t>3. Reporting System: Creates detailed reports, generates visualizations, saves results to files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selects log file</a:t>
            </a:r>
          </a:p>
          <a:p>
            <a:r>
              <a:t>2. System parses log entries</a:t>
            </a:r>
          </a:p>
          <a:p>
            <a:r>
              <a:t>3. Failed attempts are identified</a:t>
            </a:r>
          </a:p>
          <a:p>
            <a:r>
              <a:t>4. IP addresses are extracted</a:t>
            </a:r>
          </a:p>
          <a:p>
            <a:r>
              <a:t>5. Data is analyzed</a:t>
            </a:r>
          </a:p>
          <a:p>
            <a:r>
              <a:t>6. Reports are generated</a:t>
            </a:r>
          </a:p>
          <a:p>
            <a:r>
              <a:t>7. Visualizations are created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Log Entry Format:</a:t>
            </a:r>
          </a:p>
          <a:p>
            <a:r>
              <a:rPr dirty="0"/>
              <a:t>Dec 04 10:00:12 server </a:t>
            </a:r>
            <a:r>
              <a:rPr dirty="0" err="1"/>
              <a:t>sshd</a:t>
            </a:r>
            <a:r>
              <a:rPr dirty="0"/>
              <a:t>[10234]: Failed password for invalid user admin from 192.168.1.1 port 22 ssh2</a:t>
            </a:r>
          </a:p>
          <a:p>
            <a:r>
              <a:rPr dirty="0"/>
              <a:t>Extracted Information:</a:t>
            </a:r>
          </a:p>
          <a:p>
            <a:r>
              <a:rPr dirty="0"/>
              <a:t>Timestamp</a:t>
            </a:r>
          </a:p>
          <a:p>
            <a:r>
              <a:rPr dirty="0"/>
              <a:t>User type (valid/invalid)</a:t>
            </a:r>
          </a:p>
          <a:p>
            <a:r>
              <a:rPr dirty="0"/>
              <a:t>IP address</a:t>
            </a:r>
          </a:p>
          <a:p>
            <a:r>
              <a:rPr dirty="0"/>
              <a:t>Port number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Generated Outputs:</a:t>
            </a:r>
          </a:p>
          <a:p>
            <a:r>
              <a:rPr dirty="0"/>
              <a:t>Bar charts of failed attempts</a:t>
            </a:r>
          </a:p>
          <a:p>
            <a:r>
              <a:rPr dirty="0"/>
              <a:t>IP address frequency distribution</a:t>
            </a:r>
          </a:p>
          <a:p>
            <a:r>
              <a:rPr dirty="0"/>
              <a:t>Time-based analysis</a:t>
            </a:r>
          </a:p>
          <a:p>
            <a:r>
              <a:rPr dirty="0"/>
              <a:t>Color-coded severity indicators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Report Contents:</a:t>
            </a:r>
          </a:p>
          <a:p>
            <a:r>
              <a:rPr dirty="0"/>
              <a:t>Suspicious IP addresses</a:t>
            </a:r>
          </a:p>
          <a:p>
            <a:r>
              <a:rPr dirty="0"/>
              <a:t>Number of failed attempts</a:t>
            </a:r>
          </a:p>
          <a:p>
            <a:r>
              <a:rPr dirty="0"/>
              <a:t>Timestamp information</a:t>
            </a:r>
          </a:p>
          <a:p>
            <a:r>
              <a:rPr dirty="0"/>
              <a:t>Pattern analysis</a:t>
            </a:r>
          </a:p>
          <a:p>
            <a:r>
              <a:rPr dirty="0"/>
              <a:t>Risk assessment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Enhanced Security Monitoring</a:t>
            </a:r>
          </a:p>
          <a:p>
            <a:r>
              <a:t>2. Quick Threat Detection</a:t>
            </a:r>
          </a:p>
          <a:p>
            <a:r>
              <a:t>3. Visual Pattern Recognition</a:t>
            </a:r>
          </a:p>
          <a:p>
            <a:r>
              <a:t>4. Automated Analysis</a:t>
            </a:r>
          </a:p>
          <a:p>
            <a:r>
              <a:t>5. Easy-to-use 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Macintosh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Project Overview</vt:lpstr>
      <vt:lpstr>Key Features</vt:lpstr>
      <vt:lpstr>Technical Implementation</vt:lpstr>
      <vt:lpstr>System Architecture</vt:lpstr>
      <vt:lpstr>Data Processing Flow</vt:lpstr>
      <vt:lpstr>Sample Data Analysis</vt:lpstr>
      <vt:lpstr>Visualization Features</vt:lpstr>
      <vt:lpstr>Security Reports</vt:lpstr>
      <vt:lpstr>Project Benefits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Bhargav Raj Dutta</cp:lastModifiedBy>
  <cp:revision>2</cp:revision>
  <dcterms:created xsi:type="dcterms:W3CDTF">2013-01-27T09:14:16Z</dcterms:created>
  <dcterms:modified xsi:type="dcterms:W3CDTF">2025-01-16T16:54:45Z</dcterms:modified>
  <cp:category/>
</cp:coreProperties>
</file>