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1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1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4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6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9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9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3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EF1A-1065-48CF-9E1F-61270E06271C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F815-2552-4E84-A0BB-8A7E54EC7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0089" y="217712"/>
            <a:ext cx="700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</a:t>
            </a:r>
            <a:r>
              <a:rPr lang="en-GB" sz="2400" dirty="0">
                <a:latin typeface="NimbusRomNo9L-Regu"/>
              </a:rPr>
              <a:t>Validation for fluid flow past a circular cylinder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66" y="3010792"/>
            <a:ext cx="5277587" cy="3810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2953290"/>
            <a:ext cx="5834130" cy="3925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851" y="708338"/>
            <a:ext cx="3063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Diameter of cylinder = 0.05 m</a:t>
            </a:r>
          </a:p>
          <a:p>
            <a:r>
              <a:rPr lang="en-IN" dirty="0" smtClean="0"/>
              <a:t>Material Medium is air</a:t>
            </a:r>
          </a:p>
          <a:p>
            <a:endParaRPr lang="en-IN" dirty="0" smtClean="0"/>
          </a:p>
          <a:p>
            <a:r>
              <a:rPr lang="en-IN" dirty="0" smtClean="0"/>
              <a:t>Density = 1.225 kg/(m</a:t>
            </a:r>
            <a:r>
              <a:rPr lang="en-IN" baseline="30000" dirty="0" smtClean="0"/>
              <a:t>3</a:t>
            </a:r>
            <a:r>
              <a:rPr lang="en-IN" dirty="0" smtClean="0"/>
              <a:t>)</a:t>
            </a:r>
          </a:p>
          <a:p>
            <a:r>
              <a:rPr lang="en-IN" dirty="0"/>
              <a:t>Viscosity = </a:t>
            </a:r>
            <a:r>
              <a:rPr lang="en-IN" dirty="0" smtClean="0"/>
              <a:t>1.7894e-05 kg/(</a:t>
            </a:r>
            <a:r>
              <a:rPr lang="en-IN" dirty="0" err="1" smtClean="0"/>
              <a:t>ms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98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4113" y="257577"/>
            <a:ext cx="520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COEFFICIENT OF PRESSURE VALIDATION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841623" y="6215665"/>
            <a:ext cx="4347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latin typeface="CMMI10"/>
              </a:rPr>
              <a:t>C</a:t>
            </a:r>
            <a:r>
              <a:rPr lang="en-GB" sz="2400" dirty="0" err="1">
                <a:latin typeface="CMMI8"/>
              </a:rPr>
              <a:t>p</a:t>
            </a:r>
            <a:r>
              <a:rPr lang="en-GB" sz="2400" dirty="0">
                <a:latin typeface="CMMI8"/>
              </a:rPr>
              <a:t> </a:t>
            </a:r>
            <a:r>
              <a:rPr lang="en-GB" sz="2400" dirty="0">
                <a:latin typeface="NimbusRomNo9L-Regu"/>
              </a:rPr>
              <a:t>distribution around cylinder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" y="893063"/>
            <a:ext cx="5392804" cy="4797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70" y="914790"/>
            <a:ext cx="5368383" cy="47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0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5475" y="0"/>
            <a:ext cx="595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COEFFICIENT OF DRAG VALIDATION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2318197" y="6352787"/>
            <a:ext cx="7160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imbusRomNo9L-Regu"/>
              </a:rPr>
              <a:t>Time averaged total drag (</a:t>
            </a:r>
            <a:r>
              <a:rPr lang="en-GB" dirty="0" err="1">
                <a:latin typeface="CMMI10"/>
              </a:rPr>
              <a:t>C</a:t>
            </a:r>
            <a:r>
              <a:rPr lang="en-GB" dirty="0" err="1">
                <a:latin typeface="CMMI8"/>
              </a:rPr>
              <a:t>d</a:t>
            </a:r>
            <a:r>
              <a:rPr lang="en-GB" dirty="0" err="1">
                <a:latin typeface="NimbusRomNo9L-Regu"/>
              </a:rPr>
              <a:t>_</a:t>
            </a:r>
            <a:r>
              <a:rPr lang="en-GB" dirty="0" err="1">
                <a:latin typeface="CMMI8"/>
              </a:rPr>
              <a:t>avg</a:t>
            </a:r>
            <a:r>
              <a:rPr lang="en-GB" dirty="0">
                <a:latin typeface="NimbusRomNo9L-Regu"/>
              </a:rPr>
              <a:t>) variation </a:t>
            </a:r>
            <a:r>
              <a:rPr lang="en-GB" dirty="0" smtClean="0">
                <a:latin typeface="NimbusRomNo9L-Regu"/>
              </a:rPr>
              <a:t>with Reynolds no.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7" y="342228"/>
            <a:ext cx="66484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7342" y="0"/>
            <a:ext cx="462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 STRAUHAL NUMBER VALIDATION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942128" y="6396335"/>
            <a:ext cx="6192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latin typeface="NimbusRomNo9L-Regu"/>
              </a:rPr>
              <a:t>Strouhal</a:t>
            </a:r>
            <a:r>
              <a:rPr lang="en-GB" sz="2400" dirty="0">
                <a:latin typeface="NimbusRomNo9L-Regu"/>
              </a:rPr>
              <a:t> </a:t>
            </a:r>
            <a:r>
              <a:rPr lang="en-GB" sz="2400" dirty="0" smtClean="0">
                <a:latin typeface="NimbusRomNo9L-Regu"/>
              </a:rPr>
              <a:t>no. (</a:t>
            </a:r>
            <a:r>
              <a:rPr lang="en-GB" sz="2400" dirty="0" smtClean="0">
                <a:latin typeface="CMMI10"/>
              </a:rPr>
              <a:t>St</a:t>
            </a:r>
            <a:r>
              <a:rPr lang="en-GB" sz="2400" dirty="0">
                <a:latin typeface="NimbusRomNo9L-Regu"/>
              </a:rPr>
              <a:t>) variation with </a:t>
            </a:r>
            <a:r>
              <a:rPr lang="en-GB" sz="2400" dirty="0" smtClean="0">
                <a:latin typeface="NimbusRomNo9L-Regu"/>
              </a:rPr>
              <a:t>Reynolds no.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01" y="461665"/>
            <a:ext cx="66484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72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CMMI10</vt:lpstr>
      <vt:lpstr>CMMI8</vt:lpstr>
      <vt:lpstr>NimbusRomNo9L-Regu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104</cp:revision>
  <dcterms:created xsi:type="dcterms:W3CDTF">2021-12-03T15:49:51Z</dcterms:created>
  <dcterms:modified xsi:type="dcterms:W3CDTF">2022-08-20T09:00:02Z</dcterms:modified>
</cp:coreProperties>
</file>