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3" r:id="rId8"/>
    <p:sldId id="262" r:id="rId9"/>
    <p:sldId id="260" r:id="rId10"/>
    <p:sldId id="264" r:id="rId1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AA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C49E2-E930-401D-ADFF-D9B29834E392}" v="13" dt="2020-12-16T10:11:40.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Mobark" userId="S::marcus.mobark@enjoygroup.se::653dcafe-fd67-4c73-a265-91749a751e67" providerId="AD" clId="Web-{8BCC49E2-E930-401D-ADFF-D9B29834E392}"/>
    <pc:docChg chg="modSld">
      <pc:chgData name="Marcus Mobark" userId="S::marcus.mobark@enjoygroup.se::653dcafe-fd67-4c73-a265-91749a751e67" providerId="AD" clId="Web-{8BCC49E2-E930-401D-ADFF-D9B29834E392}" dt="2020-12-16T10:11:40.778" v="12" actId="20577"/>
      <pc:docMkLst>
        <pc:docMk/>
      </pc:docMkLst>
      <pc:sldChg chg="modSp">
        <pc:chgData name="Marcus Mobark" userId="S::marcus.mobark@enjoygroup.se::653dcafe-fd67-4c73-a265-91749a751e67" providerId="AD" clId="Web-{8BCC49E2-E930-401D-ADFF-D9B29834E392}" dt="2020-12-16T10:11:40.778" v="11" actId="20577"/>
        <pc:sldMkLst>
          <pc:docMk/>
          <pc:sldMk cId="3798957121" sldId="263"/>
        </pc:sldMkLst>
        <pc:spChg chg="mod">
          <ac:chgData name="Marcus Mobark" userId="S::marcus.mobark@enjoygroup.se::653dcafe-fd67-4c73-a265-91749a751e67" providerId="AD" clId="Web-{8BCC49E2-E930-401D-ADFF-D9B29834E392}" dt="2020-12-16T10:11:40.778" v="11" actId="20577"/>
          <ac:spMkLst>
            <pc:docMk/>
            <pc:sldMk cId="3798957121" sldId="263"/>
            <ac:spMk id="2" creationId="{BEC84748-587F-43F0-ADCC-F2693A49BD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2B2B570-F88F-41EE-B6A6-18135ABFC2FA}"/>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6FF71B77-EDC4-4881-996B-0368B1448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F269366D-F193-4C80-AD04-DDEF4BF4BB9C}"/>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5" name="Platshållare för sidfot 4">
            <a:extLst>
              <a:ext uri="{FF2B5EF4-FFF2-40B4-BE49-F238E27FC236}">
                <a16:creationId xmlns:a16="http://schemas.microsoft.com/office/drawing/2014/main" id="{7CEF350C-0BB1-498F-B863-CDA17010E378}"/>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D0FDB58-1D41-458C-9121-FC398F409801}"/>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272446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83D3EB-70B9-402B-9FAB-107A8B46214C}"/>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7A806ED8-0FA3-4308-9E78-8609622C6DC4}"/>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884427F-71E6-4937-AB91-CA64E49F6258}"/>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5" name="Platshållare för sidfot 4">
            <a:extLst>
              <a:ext uri="{FF2B5EF4-FFF2-40B4-BE49-F238E27FC236}">
                <a16:creationId xmlns:a16="http://schemas.microsoft.com/office/drawing/2014/main" id="{4590DB46-3C89-4AA9-9CDA-1E2DCC57D5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6CF3810-218C-4A4D-8979-44C8E1B9E89A}"/>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378509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EFD62306-3425-4C07-8238-D6499A250A02}"/>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BA59AA90-E12F-4994-88AF-5BAC83FEFA50}"/>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83B69C2-7D4E-48D8-8B90-56300B849557}"/>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5" name="Platshållare för sidfot 4">
            <a:extLst>
              <a:ext uri="{FF2B5EF4-FFF2-40B4-BE49-F238E27FC236}">
                <a16:creationId xmlns:a16="http://schemas.microsoft.com/office/drawing/2014/main" id="{93DD0A85-AA41-405A-9B70-3F8B37CB9784}"/>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79F25D73-99F0-44D1-A2CB-F3EDB3592741}"/>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163890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5051A45-F0ED-4537-9C12-3625C01574BC}"/>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11541FFB-335F-4DF9-A3DE-2AD9D2F9014B}"/>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A25C131A-EA33-48A0-8AAD-7AC608209FFF}"/>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5" name="Platshållare för sidfot 4">
            <a:extLst>
              <a:ext uri="{FF2B5EF4-FFF2-40B4-BE49-F238E27FC236}">
                <a16:creationId xmlns:a16="http://schemas.microsoft.com/office/drawing/2014/main" id="{404E36F2-D7D7-46DD-9748-A010ABF77EB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46E7124-E751-4493-950A-B0EE60D2C169}"/>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380358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F3FF6CF-018E-4360-A29A-7A7E767D7F12}"/>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BD719068-CC7D-4047-9486-C58974D4B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594717A7-2A85-489B-9E11-D7B6207082E0}"/>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5" name="Platshållare för sidfot 4">
            <a:extLst>
              <a:ext uri="{FF2B5EF4-FFF2-40B4-BE49-F238E27FC236}">
                <a16:creationId xmlns:a16="http://schemas.microsoft.com/office/drawing/2014/main" id="{759E7D4C-94D4-4CC4-9951-CE1180C5D42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F13EB9-1550-46CC-A54C-2AF81337E563}"/>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362607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0F53EE5-24B9-46A1-AB4E-4AF3904D4150}"/>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8A3F88A-925B-4C3B-9744-6007E4F0FE23}"/>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50608F09-1997-4524-9D8A-9C2E3FA0256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3C3B85CD-79A5-451C-BBB3-31ECB046BC6D}"/>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6" name="Platshållare för sidfot 5">
            <a:extLst>
              <a:ext uri="{FF2B5EF4-FFF2-40B4-BE49-F238E27FC236}">
                <a16:creationId xmlns:a16="http://schemas.microsoft.com/office/drawing/2014/main" id="{29B8681C-70FD-4907-AFA6-B74F5E173734}"/>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CE6E00B1-CB1F-477D-A63A-5B61FE6FCCE4}"/>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322012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DD6C999-5391-4B91-8485-705F4E54BDE0}"/>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FE687A5-34BC-4E8B-9761-77D5C1286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7E9F0846-9228-43C6-BABD-459E2A35BC85}"/>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A254CE0B-7D28-4021-990F-5555C3912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BF7938BD-BD76-416F-B11E-9BBA93D6B862}"/>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7EA175B8-93A2-4985-A556-47FEC518864D}"/>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8" name="Platshållare för sidfot 7">
            <a:extLst>
              <a:ext uri="{FF2B5EF4-FFF2-40B4-BE49-F238E27FC236}">
                <a16:creationId xmlns:a16="http://schemas.microsoft.com/office/drawing/2014/main" id="{0E1F1370-15B1-4CF4-A65F-148A697AA198}"/>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4686BD3-BD38-4C59-9CE5-BA0DCC355008}"/>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36723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4B29E05-CDAD-43E6-A02C-639373048F7A}"/>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B999C850-1698-414D-B394-6B916B29BC21}"/>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4" name="Platshållare för sidfot 3">
            <a:extLst>
              <a:ext uri="{FF2B5EF4-FFF2-40B4-BE49-F238E27FC236}">
                <a16:creationId xmlns:a16="http://schemas.microsoft.com/office/drawing/2014/main" id="{F6DD95CF-AA6E-45D7-B379-EEE0C76627FC}"/>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E305C52D-0098-411F-BA98-667400FED9AE}"/>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400968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F56C51A1-ED90-4C23-9BAB-1060482FF978}"/>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3" name="Platshållare för sidfot 2">
            <a:extLst>
              <a:ext uri="{FF2B5EF4-FFF2-40B4-BE49-F238E27FC236}">
                <a16:creationId xmlns:a16="http://schemas.microsoft.com/office/drawing/2014/main" id="{8773F4B1-D7A1-48A9-B993-4E45569EE92D}"/>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7ADBB8DC-2218-483E-BFFB-C603A558CE92}"/>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254300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7498866-EAAD-452A-8D9E-4CC72213C9EE}"/>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F031CA2-55C9-4876-BF3B-3CE45BE86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7FAFC3D8-55F3-4B45-94A3-555F93AD0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F9B7E443-7755-4B74-959B-9B8BBFF6BDBB}"/>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6" name="Platshållare för sidfot 5">
            <a:extLst>
              <a:ext uri="{FF2B5EF4-FFF2-40B4-BE49-F238E27FC236}">
                <a16:creationId xmlns:a16="http://schemas.microsoft.com/office/drawing/2014/main" id="{59DEDA80-01D2-48B4-9147-BE0E5084E644}"/>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C2DF2179-CBE1-409F-8022-216453688C5C}"/>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71503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679BA67-6CF7-4A23-A738-5F1D51C4CDB9}"/>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D3C67A12-3ED3-4187-8BB6-F972854B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4E85EF66-D934-4314-877A-12BCB14D2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93BD8952-0DFD-464F-B138-BFA4FDCFA24C}"/>
              </a:ext>
            </a:extLst>
          </p:cNvPr>
          <p:cNvSpPr>
            <a:spLocks noGrp="1"/>
          </p:cNvSpPr>
          <p:nvPr>
            <p:ph type="dt" sz="half" idx="10"/>
          </p:nvPr>
        </p:nvSpPr>
        <p:spPr/>
        <p:txBody>
          <a:bodyPr/>
          <a:lstStyle/>
          <a:p>
            <a:fld id="{5139C7DF-0E45-453D-BF57-BC23A2F6960B}" type="datetimeFigureOut">
              <a:rPr lang="sv-SE" smtClean="0"/>
              <a:t>2020-12-16</a:t>
            </a:fld>
            <a:endParaRPr lang="sv-SE"/>
          </a:p>
        </p:txBody>
      </p:sp>
      <p:sp>
        <p:nvSpPr>
          <p:cNvPr id="6" name="Platshållare för sidfot 5">
            <a:extLst>
              <a:ext uri="{FF2B5EF4-FFF2-40B4-BE49-F238E27FC236}">
                <a16:creationId xmlns:a16="http://schemas.microsoft.com/office/drawing/2014/main" id="{FF5B1543-5D59-487D-AA76-DA0E112C3E30}"/>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02C7BC05-F96F-42DC-A1CE-8B62CF85A63A}"/>
              </a:ext>
            </a:extLst>
          </p:cNvPr>
          <p:cNvSpPr>
            <a:spLocks noGrp="1"/>
          </p:cNvSpPr>
          <p:nvPr>
            <p:ph type="sldNum" sz="quarter" idx="12"/>
          </p:nvPr>
        </p:nvSpPr>
        <p:spPr/>
        <p:txBody>
          <a:bodyPr/>
          <a:lstStyle/>
          <a:p>
            <a:fld id="{0769F323-4EA6-4185-91F8-659929A892CF}" type="slidenum">
              <a:rPr lang="sv-SE" smtClean="0"/>
              <a:t>‹#›</a:t>
            </a:fld>
            <a:endParaRPr lang="sv-SE"/>
          </a:p>
        </p:txBody>
      </p:sp>
    </p:spTree>
    <p:extLst>
      <p:ext uri="{BB962C8B-B14F-4D97-AF65-F5344CB8AC3E}">
        <p14:creationId xmlns:p14="http://schemas.microsoft.com/office/powerpoint/2010/main" val="237383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85824CE7-18C1-485F-BACC-97601169A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1790690-9232-43A9-B041-3DE689C02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AF25082F-3536-41E6-85E7-89F569218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9C7DF-0E45-453D-BF57-BC23A2F6960B}" type="datetimeFigureOut">
              <a:rPr lang="sv-SE" smtClean="0"/>
              <a:t>2020-12-16</a:t>
            </a:fld>
            <a:endParaRPr lang="sv-SE"/>
          </a:p>
        </p:txBody>
      </p:sp>
      <p:sp>
        <p:nvSpPr>
          <p:cNvPr id="5" name="Platshållare för sidfot 4">
            <a:extLst>
              <a:ext uri="{FF2B5EF4-FFF2-40B4-BE49-F238E27FC236}">
                <a16:creationId xmlns:a16="http://schemas.microsoft.com/office/drawing/2014/main" id="{0A0C6C17-5572-4FEC-85D1-E122441B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04B91C6E-6363-42DE-B322-F838B9BD1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9F323-4EA6-4185-91F8-659929A892CF}" type="slidenum">
              <a:rPr lang="sv-SE" smtClean="0"/>
              <a:t>‹#›</a:t>
            </a:fld>
            <a:endParaRPr lang="sv-SE"/>
          </a:p>
        </p:txBody>
      </p:sp>
    </p:spTree>
    <p:extLst>
      <p:ext uri="{BB962C8B-B14F-4D97-AF65-F5344CB8AC3E}">
        <p14:creationId xmlns:p14="http://schemas.microsoft.com/office/powerpoint/2010/main" val="2541875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Rubrik 1">
            <a:extLst>
              <a:ext uri="{FF2B5EF4-FFF2-40B4-BE49-F238E27FC236}">
                <a16:creationId xmlns:a16="http://schemas.microsoft.com/office/drawing/2014/main" id="{056CF6F2-A4DB-422B-B212-060ACCC063E9}"/>
              </a:ext>
            </a:extLst>
          </p:cNvPr>
          <p:cNvSpPr>
            <a:spLocks noGrp="1"/>
          </p:cNvSpPr>
          <p:nvPr>
            <p:ph type="ctrTitle"/>
          </p:nvPr>
        </p:nvSpPr>
        <p:spPr>
          <a:xfrm>
            <a:off x="3204642" y="2353641"/>
            <a:ext cx="5782716" cy="2150719"/>
          </a:xfrm>
          <a:noFill/>
        </p:spPr>
        <p:txBody>
          <a:bodyPr anchor="ctr">
            <a:normAutofit/>
          </a:bodyPr>
          <a:lstStyle/>
          <a:p>
            <a:r>
              <a:rPr lang="sv-SE" sz="8800" b="1" dirty="0" err="1">
                <a:solidFill>
                  <a:srgbClr val="94AAD4"/>
                </a:solidFill>
                <a:effectLst>
                  <a:outerShdw blurRad="38100" dist="38100" dir="2700000" algn="tl">
                    <a:srgbClr val="000000">
                      <a:alpha val="43137"/>
                    </a:srgbClr>
                  </a:outerShdw>
                </a:effectLst>
                <a:latin typeface="Arial Nova Cond Light" panose="020B0306020202020204" pitchFamily="34" charset="0"/>
              </a:rPr>
              <a:t>Time</a:t>
            </a:r>
            <a:r>
              <a:rPr lang="sv-SE" sz="8800" b="1" dirty="0">
                <a:solidFill>
                  <a:srgbClr val="94AAD4"/>
                </a:solidFill>
                <a:effectLst>
                  <a:outerShdw blurRad="38100" dist="38100" dir="2700000" algn="tl">
                    <a:srgbClr val="000000">
                      <a:alpha val="43137"/>
                    </a:srgbClr>
                  </a:outerShdw>
                </a:effectLst>
                <a:latin typeface="Arial Nova Cond Light" panose="020B0306020202020204" pitchFamily="34" charset="0"/>
              </a:rPr>
              <a:t> </a:t>
            </a:r>
            <a:r>
              <a:rPr lang="sv-SE" sz="8800" b="1" dirty="0" err="1">
                <a:solidFill>
                  <a:srgbClr val="94AAD4"/>
                </a:solidFill>
                <a:effectLst>
                  <a:outerShdw blurRad="38100" dist="38100" dir="2700000" algn="tl">
                    <a:srgbClr val="000000">
                      <a:alpha val="43137"/>
                    </a:srgbClr>
                  </a:outerShdw>
                </a:effectLst>
                <a:latin typeface="Arial Nova Cond Light" panose="020B0306020202020204" pitchFamily="34" charset="0"/>
              </a:rPr>
              <a:t>Tracker</a:t>
            </a:r>
            <a:endParaRPr lang="sv-SE" sz="8800" b="1" dirty="0">
              <a:solidFill>
                <a:srgbClr val="94AAD4"/>
              </a:solidFill>
              <a:effectLst>
                <a:outerShdw blurRad="38100" dist="38100" dir="2700000" algn="tl">
                  <a:srgbClr val="000000">
                    <a:alpha val="43137"/>
                  </a:srgbClr>
                </a:outerShdw>
              </a:effectLst>
              <a:latin typeface="Arial Nova Cond Light" panose="020B0306020202020204"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F1621B90-D769-4849-AA0D-E606B6C4F89F}"/>
              </a:ext>
            </a:extLst>
          </p:cNvPr>
          <p:cNvSpPr txBox="1"/>
          <p:nvPr/>
        </p:nvSpPr>
        <p:spPr>
          <a:xfrm>
            <a:off x="9775588" y="6030263"/>
            <a:ext cx="2245364" cy="523220"/>
          </a:xfrm>
          <a:prstGeom prst="rect">
            <a:avLst/>
          </a:prstGeom>
          <a:noFill/>
        </p:spPr>
        <p:txBody>
          <a:bodyPr wrap="square" rtlCol="0">
            <a:spAutoFit/>
          </a:bodyPr>
          <a:lstStyle/>
          <a:p>
            <a:pPr algn="ctr"/>
            <a:r>
              <a:rPr lang="sv-SE" sz="2800" b="1" dirty="0">
                <a:effectLst>
                  <a:outerShdw blurRad="38100" dist="38100" dir="2700000" algn="tl">
                    <a:srgbClr val="000000">
                      <a:alpha val="43137"/>
                    </a:srgbClr>
                  </a:outerShdw>
                </a:effectLst>
              </a:rPr>
              <a:t>Svart grupp</a:t>
            </a:r>
          </a:p>
        </p:txBody>
      </p:sp>
    </p:spTree>
    <p:extLst>
      <p:ext uri="{BB962C8B-B14F-4D97-AF65-F5344CB8AC3E}">
        <p14:creationId xmlns:p14="http://schemas.microsoft.com/office/powerpoint/2010/main" val="61601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9804E4-C0E0-452F-9998-8998DD7FC2BE}"/>
              </a:ext>
            </a:extLst>
          </p:cNvPr>
          <p:cNvSpPr>
            <a:spLocks noGrp="1"/>
          </p:cNvSpPr>
          <p:nvPr>
            <p:ph type="ctrTitle"/>
          </p:nvPr>
        </p:nvSpPr>
        <p:spPr>
          <a:xfrm>
            <a:off x="1653363" y="365760"/>
            <a:ext cx="9367203" cy="1188720"/>
          </a:xfrm>
        </p:spPr>
        <p:txBody>
          <a:bodyPr vert="horz" lIns="91440" tIns="45720" rIns="91440" bIns="45720" rtlCol="0" anchor="ctr">
            <a:normAutofit/>
          </a:bodyPr>
          <a:lstStyle/>
          <a:p>
            <a:pPr algn="l"/>
            <a:r>
              <a:rPr lang="en-US" sz="4400" b="1" kern="1200" dirty="0" err="1">
                <a:solidFill>
                  <a:schemeClr val="tx1"/>
                </a:solidFill>
                <a:latin typeface="+mn-lt"/>
                <a:ea typeface="+mj-ea"/>
                <a:cs typeface="+mj-cs"/>
              </a:rPr>
              <a:t>Beskrivning</a:t>
            </a:r>
            <a:endParaRPr lang="en-US" sz="4400" b="1" kern="1200" dirty="0">
              <a:solidFill>
                <a:schemeClr val="tx1"/>
              </a:solidFill>
              <a:latin typeface="+mn-lt"/>
              <a:ea typeface="+mj-ea"/>
              <a:cs typeface="+mj-cs"/>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Underrubrik 2">
            <a:extLst>
              <a:ext uri="{FF2B5EF4-FFF2-40B4-BE49-F238E27FC236}">
                <a16:creationId xmlns:a16="http://schemas.microsoft.com/office/drawing/2014/main" id="{9F00408A-C492-4D08-8515-9D3BEE32FFD1}"/>
              </a:ext>
            </a:extLst>
          </p:cNvPr>
          <p:cNvSpPr>
            <a:spLocks noGrp="1"/>
          </p:cNvSpPr>
          <p:nvPr>
            <p:ph type="subTitle" idx="1"/>
          </p:nvPr>
        </p:nvSpPr>
        <p:spPr>
          <a:xfrm>
            <a:off x="1653363" y="1695371"/>
            <a:ext cx="9367204" cy="5073073"/>
          </a:xfrm>
        </p:spPr>
        <p:txBody>
          <a:bodyPr vert="horz" lIns="91440" tIns="45720" rIns="91440" bIns="45720" rtlCol="0" anchor="t">
            <a:normAutofit/>
          </a:bodyPr>
          <a:lstStyle/>
          <a:p>
            <a:pPr algn="l"/>
            <a:endParaRPr lang="en-US" dirty="0"/>
          </a:p>
          <a:p>
            <a:pPr algn="l"/>
            <a:r>
              <a:rPr lang="en-US" dirty="0"/>
              <a:t>* </a:t>
            </a:r>
            <a:r>
              <a:rPr lang="en-US" b="1" dirty="0" err="1"/>
              <a:t>Mål</a:t>
            </a:r>
            <a:r>
              <a:rPr lang="en-US" dirty="0"/>
              <a:t>:</a:t>
            </a:r>
          </a:p>
          <a:p>
            <a:pPr algn="l"/>
            <a:r>
              <a:rPr lang="en-US" dirty="0" err="1"/>
              <a:t>Förenklning</a:t>
            </a:r>
            <a:r>
              <a:rPr lang="en-US" dirty="0"/>
              <a:t> </a:t>
            </a:r>
            <a:r>
              <a:rPr lang="en-US" dirty="0" err="1"/>
              <a:t>för</a:t>
            </a:r>
            <a:r>
              <a:rPr lang="en-US" dirty="0"/>
              <a:t> </a:t>
            </a:r>
            <a:r>
              <a:rPr lang="en-US" dirty="0" err="1"/>
              <a:t>tidrapportering</a:t>
            </a:r>
            <a:r>
              <a:rPr lang="en-US" dirty="0"/>
              <a:t> </a:t>
            </a:r>
            <a:r>
              <a:rPr lang="en-US" dirty="0" err="1"/>
              <a:t>för</a:t>
            </a:r>
            <a:r>
              <a:rPr lang="en-US" dirty="0"/>
              <a:t> </a:t>
            </a:r>
            <a:r>
              <a:rPr lang="en-US" dirty="0" err="1"/>
              <a:t>organisationen</a:t>
            </a:r>
            <a:r>
              <a:rPr lang="en-US" dirty="0"/>
              <a:t>.</a:t>
            </a:r>
          </a:p>
          <a:p>
            <a:pPr algn="l"/>
            <a:endParaRPr lang="en-US" dirty="0"/>
          </a:p>
          <a:p>
            <a:pPr algn="l"/>
            <a:r>
              <a:rPr lang="en-US" dirty="0"/>
              <a:t>* </a:t>
            </a:r>
            <a:r>
              <a:rPr lang="en-US" b="1" dirty="0"/>
              <a:t>Problem</a:t>
            </a:r>
            <a:r>
              <a:rPr lang="en-US" dirty="0"/>
              <a:t>:</a:t>
            </a:r>
          </a:p>
          <a:p>
            <a:pPr algn="l"/>
            <a:r>
              <a:rPr lang="en-US" dirty="0" err="1"/>
              <a:t>Användaren</a:t>
            </a:r>
            <a:r>
              <a:rPr lang="en-US" dirty="0"/>
              <a:t> </a:t>
            </a:r>
            <a:r>
              <a:rPr lang="en-US" dirty="0" err="1"/>
              <a:t>jobbar</a:t>
            </a:r>
            <a:r>
              <a:rPr lang="en-US" dirty="0"/>
              <a:t> med excel-filer </a:t>
            </a:r>
            <a:r>
              <a:rPr lang="en-US" dirty="0" err="1"/>
              <a:t>för</a:t>
            </a:r>
            <a:r>
              <a:rPr lang="en-US" dirty="0"/>
              <a:t> </a:t>
            </a:r>
            <a:r>
              <a:rPr lang="en-US" dirty="0" err="1"/>
              <a:t>att</a:t>
            </a:r>
            <a:r>
              <a:rPr lang="en-US" dirty="0"/>
              <a:t> </a:t>
            </a:r>
            <a:r>
              <a:rPr lang="en-US" dirty="0" err="1"/>
              <a:t>skapa</a:t>
            </a:r>
            <a:r>
              <a:rPr lang="en-US" dirty="0"/>
              <a:t> </a:t>
            </a:r>
            <a:r>
              <a:rPr lang="en-US" dirty="0" err="1"/>
              <a:t>ordning</a:t>
            </a:r>
            <a:r>
              <a:rPr lang="en-US" dirty="0"/>
              <a:t> </a:t>
            </a:r>
            <a:r>
              <a:rPr lang="en-US" dirty="0" err="1"/>
              <a:t>på</a:t>
            </a:r>
            <a:r>
              <a:rPr lang="en-US" dirty="0"/>
              <a:t> </a:t>
            </a:r>
            <a:r>
              <a:rPr lang="en-US" dirty="0" err="1"/>
              <a:t>vardagskaoset</a:t>
            </a:r>
            <a:r>
              <a:rPr lang="en-US" dirty="0"/>
              <a:t>.</a:t>
            </a:r>
          </a:p>
          <a:p>
            <a:pPr algn="l"/>
            <a:endParaRPr lang="en-US" dirty="0"/>
          </a:p>
          <a:p>
            <a:pPr algn="l"/>
            <a:r>
              <a:rPr lang="en-US" dirty="0"/>
              <a:t>* </a:t>
            </a:r>
            <a:r>
              <a:rPr lang="en-US" b="1" dirty="0" err="1"/>
              <a:t>Lösning</a:t>
            </a:r>
            <a:r>
              <a:rPr lang="en-US" dirty="0"/>
              <a:t>:</a:t>
            </a:r>
          </a:p>
          <a:p>
            <a:pPr algn="l"/>
            <a:r>
              <a:rPr lang="en-US" dirty="0" err="1"/>
              <a:t>Genom</a:t>
            </a:r>
            <a:r>
              <a:rPr lang="en-US" dirty="0"/>
              <a:t> </a:t>
            </a:r>
            <a:r>
              <a:rPr lang="en-US" dirty="0" err="1"/>
              <a:t>att</a:t>
            </a:r>
            <a:r>
              <a:rPr lang="en-US" dirty="0"/>
              <a:t> </a:t>
            </a:r>
            <a:r>
              <a:rPr lang="en-US" dirty="0" err="1"/>
              <a:t>skapa</a:t>
            </a:r>
            <a:r>
              <a:rPr lang="en-US" dirty="0"/>
              <a:t> </a:t>
            </a:r>
            <a:r>
              <a:rPr lang="en-US" dirty="0" err="1"/>
              <a:t>en</a:t>
            </a:r>
            <a:r>
              <a:rPr lang="en-US" dirty="0"/>
              <a:t> </a:t>
            </a:r>
            <a:r>
              <a:rPr lang="en-US" dirty="0" err="1"/>
              <a:t>applikation</a:t>
            </a:r>
            <a:r>
              <a:rPr lang="en-US" dirty="0"/>
              <a:t> (</a:t>
            </a:r>
            <a:r>
              <a:rPr lang="en-US" dirty="0" err="1"/>
              <a:t>databas</a:t>
            </a:r>
            <a:r>
              <a:rPr lang="en-US" dirty="0"/>
              <a:t> </a:t>
            </a:r>
            <a:r>
              <a:rPr lang="en-US" dirty="0" err="1"/>
              <a:t>och</a:t>
            </a:r>
            <a:r>
              <a:rPr lang="en-US" dirty="0"/>
              <a:t> </a:t>
            </a:r>
            <a:r>
              <a:rPr lang="en-US" dirty="0" err="1"/>
              <a:t>en</a:t>
            </a:r>
            <a:r>
              <a:rPr lang="en-US" dirty="0"/>
              <a:t> </a:t>
            </a:r>
            <a:r>
              <a:rPr lang="en-US" dirty="0" err="1"/>
              <a:t>enkel</a:t>
            </a:r>
            <a:r>
              <a:rPr lang="en-US" dirty="0"/>
              <a:t> </a:t>
            </a:r>
            <a:r>
              <a:rPr lang="en-US" dirty="0" err="1"/>
              <a:t>vy</a:t>
            </a:r>
            <a:r>
              <a:rPr lang="en-US" dirty="0"/>
              <a:t>) </a:t>
            </a:r>
            <a:r>
              <a:rPr lang="en-US" dirty="0" err="1"/>
              <a:t>för</a:t>
            </a:r>
            <a:r>
              <a:rPr lang="en-US" dirty="0"/>
              <a:t> </a:t>
            </a:r>
            <a:r>
              <a:rPr lang="en-US" dirty="0" err="1"/>
              <a:t>användare</a:t>
            </a:r>
            <a:r>
              <a:rPr lang="en-US" dirty="0"/>
              <a:t> </a:t>
            </a:r>
            <a:r>
              <a:rPr lang="en-US" dirty="0" err="1"/>
              <a:t>förenklas</a:t>
            </a:r>
            <a:r>
              <a:rPr lang="en-US" dirty="0"/>
              <a:t> </a:t>
            </a:r>
            <a:r>
              <a:rPr lang="en-US" dirty="0" err="1"/>
              <a:t>processen</a:t>
            </a:r>
            <a:r>
              <a:rPr lang="en-US" dirty="0"/>
              <a:t> </a:t>
            </a:r>
            <a:r>
              <a:rPr lang="en-US" dirty="0" err="1"/>
              <a:t>att</a:t>
            </a:r>
            <a:r>
              <a:rPr lang="en-US" dirty="0"/>
              <a:t> </a:t>
            </a:r>
            <a:r>
              <a:rPr lang="en-US" dirty="0" err="1"/>
              <a:t>tidsrapportera</a:t>
            </a:r>
            <a:r>
              <a:rPr lang="en-US" dirty="0"/>
              <a:t> </a:t>
            </a:r>
            <a:r>
              <a:rPr lang="en-US" dirty="0" err="1"/>
              <a:t>för</a:t>
            </a:r>
            <a:r>
              <a:rPr lang="en-US" dirty="0"/>
              <a:t> </a:t>
            </a:r>
            <a:r>
              <a:rPr lang="en-US" dirty="0" err="1"/>
              <a:t>alla</a:t>
            </a:r>
            <a:r>
              <a:rPr lang="en-US" dirty="0"/>
              <a:t> </a:t>
            </a:r>
            <a:r>
              <a:rPr lang="en-US" dirty="0" err="1"/>
              <a:t>parter</a:t>
            </a:r>
            <a:r>
              <a:rPr lang="en-US" dirty="0"/>
              <a:t>.</a:t>
            </a:r>
          </a:p>
        </p:txBody>
      </p:sp>
    </p:spTree>
    <p:extLst>
      <p:ext uri="{BB962C8B-B14F-4D97-AF65-F5344CB8AC3E}">
        <p14:creationId xmlns:p14="http://schemas.microsoft.com/office/powerpoint/2010/main" val="146535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objekt 7">
            <a:extLst>
              <a:ext uri="{FF2B5EF4-FFF2-40B4-BE49-F238E27FC236}">
                <a16:creationId xmlns:a16="http://schemas.microsoft.com/office/drawing/2014/main" id="{98524A0E-E3AA-4A94-9F08-364E2D7DA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96" y="97499"/>
            <a:ext cx="10951020" cy="5662279"/>
          </a:xfrm>
          <a:prstGeom prst="rect">
            <a:avLst/>
          </a:prstGeom>
        </p:spPr>
      </p:pic>
      <p:pic>
        <p:nvPicPr>
          <p:cNvPr id="7" name="Bildobjekt 6" descr="En bild som visar text&#10;&#10;Automatiskt genererad beskrivning">
            <a:extLst>
              <a:ext uri="{FF2B5EF4-FFF2-40B4-BE49-F238E27FC236}">
                <a16:creationId xmlns:a16="http://schemas.microsoft.com/office/drawing/2014/main" id="{A422E109-EDA3-4F95-A88F-6723C8BB3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308" y="3511685"/>
            <a:ext cx="7177096" cy="3115358"/>
          </a:xfrm>
          <a:prstGeom prst="rect">
            <a:avLst/>
          </a:prstGeom>
        </p:spPr>
      </p:pic>
    </p:spTree>
    <p:extLst>
      <p:ext uri="{BB962C8B-B14F-4D97-AF65-F5344CB8AC3E}">
        <p14:creationId xmlns:p14="http://schemas.microsoft.com/office/powerpoint/2010/main" val="42699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BEC84748-587F-43F0-ADCC-F2693A49BD08}"/>
              </a:ext>
            </a:extLst>
          </p:cNvPr>
          <p:cNvSpPr>
            <a:spLocks noGrp="1"/>
          </p:cNvSpPr>
          <p:nvPr>
            <p:ph type="title"/>
          </p:nvPr>
        </p:nvSpPr>
        <p:spPr>
          <a:xfrm>
            <a:off x="6589335" y="1572317"/>
            <a:ext cx="5703217" cy="4836645"/>
          </a:xfrm>
        </p:spPr>
        <p:txBody>
          <a:bodyPr vert="horz" lIns="91440" tIns="45720" rIns="91440" bIns="45720" rtlCol="0" anchor="t">
            <a:normAutofit/>
          </a:bodyPr>
          <a:lstStyle/>
          <a:p>
            <a:r>
              <a:rPr lang="en-US" sz="2400" dirty="0">
                <a:latin typeface="+mn-lt"/>
              </a:rPr>
              <a:t>1. Admin </a:t>
            </a:r>
            <a:r>
              <a:rPr lang="en-US" sz="2400" dirty="0" err="1">
                <a:latin typeface="+mn-lt"/>
              </a:rPr>
              <a:t>får</a:t>
            </a:r>
            <a:r>
              <a:rPr lang="en-US" sz="2400" dirty="0">
                <a:latin typeface="+mn-lt"/>
              </a:rPr>
              <a:t> </a:t>
            </a:r>
            <a:r>
              <a:rPr lang="en-US" sz="2400" dirty="0" err="1">
                <a:latin typeface="+mn-lt"/>
              </a:rPr>
              <a:t>ett</a:t>
            </a:r>
            <a:r>
              <a:rPr lang="en-US" sz="2400" dirty="0">
                <a:latin typeface="+mn-lt"/>
              </a:rPr>
              <a:t> </a:t>
            </a:r>
            <a:r>
              <a:rPr lang="en-US" sz="2400" b="1" dirty="0" err="1">
                <a:latin typeface="+mn-lt"/>
              </a:rPr>
              <a:t>nytt</a:t>
            </a:r>
            <a:r>
              <a:rPr lang="en-US" sz="2400" b="1" dirty="0">
                <a:latin typeface="+mn-lt"/>
              </a:rPr>
              <a:t> </a:t>
            </a:r>
            <a:r>
              <a:rPr lang="en-US" sz="2400" b="1" dirty="0" err="1">
                <a:latin typeface="+mn-lt"/>
              </a:rPr>
              <a:t>projekt</a:t>
            </a:r>
            <a:r>
              <a:rPr lang="en-US" sz="2400" b="1" dirty="0">
                <a:latin typeface="+mn-lt"/>
              </a:rPr>
              <a:t> </a:t>
            </a:r>
            <a:r>
              <a:rPr lang="en-US" sz="2400" dirty="0">
                <a:latin typeface="+mn-lt"/>
              </a:rPr>
              <a:t>av en </a:t>
            </a:r>
            <a:r>
              <a:rPr lang="en-US" sz="2400" dirty="0" err="1">
                <a:latin typeface="+mn-lt"/>
              </a:rPr>
              <a:t>ny</a:t>
            </a:r>
            <a:r>
              <a:rPr lang="en-US" sz="2400" dirty="0">
                <a:latin typeface="+mn-lt"/>
              </a:rPr>
              <a:t> </a:t>
            </a:r>
            <a:r>
              <a:rPr lang="en-US" sz="2400" dirty="0" err="1">
                <a:latin typeface="+mn-lt"/>
              </a:rPr>
              <a:t>kund</a:t>
            </a:r>
            <a:r>
              <a:rPr lang="en-US" sz="2400" dirty="0">
                <a:latin typeface="+mn-lt"/>
              </a:rPr>
              <a:t>.</a:t>
            </a:r>
            <a:br>
              <a:rPr lang="en-US" sz="2400" dirty="0">
                <a:latin typeface="+mn-lt"/>
              </a:rPr>
            </a:br>
            <a:br>
              <a:rPr lang="en-US" sz="2400" dirty="0">
                <a:latin typeface="+mn-lt"/>
              </a:rPr>
            </a:br>
            <a:r>
              <a:rPr lang="en-US" sz="2400" dirty="0">
                <a:latin typeface="+mn-lt"/>
              </a:rPr>
              <a:t>2. Admin </a:t>
            </a:r>
            <a:r>
              <a:rPr lang="en-US" sz="2400" b="1" dirty="0" err="1">
                <a:latin typeface="+mn-lt"/>
              </a:rPr>
              <a:t>väljer</a:t>
            </a:r>
            <a:r>
              <a:rPr lang="en-US" sz="2400" b="1" dirty="0">
                <a:latin typeface="+mn-lt"/>
              </a:rPr>
              <a:t> en </a:t>
            </a:r>
            <a:r>
              <a:rPr lang="en-US" sz="2400" b="1" dirty="0" err="1">
                <a:latin typeface="+mn-lt"/>
              </a:rPr>
              <a:t>användare</a:t>
            </a:r>
            <a:r>
              <a:rPr lang="en-US" sz="2400" b="1" dirty="0">
                <a:latin typeface="+mn-lt"/>
              </a:rPr>
              <a:t> </a:t>
            </a:r>
            <a:r>
              <a:rPr lang="en-US" sz="2400" dirty="0" err="1">
                <a:latin typeface="+mn-lt"/>
              </a:rPr>
              <a:t>för</a:t>
            </a:r>
            <a:r>
              <a:rPr lang="en-US" sz="2400" dirty="0">
                <a:latin typeface="+mn-lt"/>
              </a:rPr>
              <a:t> </a:t>
            </a:r>
            <a:r>
              <a:rPr lang="en-US" sz="2400" dirty="0" err="1">
                <a:latin typeface="+mn-lt"/>
              </a:rPr>
              <a:t>att</a:t>
            </a:r>
            <a:r>
              <a:rPr lang="en-US" sz="2400" dirty="0">
                <a:latin typeface="+mn-lt"/>
              </a:rPr>
              <a:t> </a:t>
            </a:r>
            <a:r>
              <a:rPr lang="en-US" sz="2400" dirty="0" err="1">
                <a:latin typeface="+mn-lt"/>
              </a:rPr>
              <a:t>genomföra</a:t>
            </a:r>
            <a:r>
              <a:rPr lang="en-US" sz="2400" dirty="0">
                <a:latin typeface="+mn-lt"/>
              </a:rPr>
              <a:t> </a:t>
            </a:r>
            <a:r>
              <a:rPr lang="en-US" sz="2400" dirty="0" err="1">
                <a:latin typeface="+mn-lt"/>
              </a:rPr>
              <a:t>projektet</a:t>
            </a:r>
            <a:r>
              <a:rPr lang="en-US" sz="2400" dirty="0">
                <a:latin typeface="+mn-lt"/>
              </a:rPr>
              <a:t>.</a:t>
            </a:r>
            <a:br>
              <a:rPr lang="en-US" sz="2400" dirty="0">
                <a:latin typeface="+mn-lt"/>
              </a:rPr>
            </a:br>
            <a:br>
              <a:rPr lang="en-US" sz="2400" dirty="0">
                <a:latin typeface="+mn-lt"/>
              </a:rPr>
            </a:br>
            <a:r>
              <a:rPr lang="en-US" sz="2400" dirty="0">
                <a:latin typeface="+mn-lt"/>
              </a:rPr>
              <a:t>3. </a:t>
            </a:r>
            <a:r>
              <a:rPr lang="en-US" sz="2400" dirty="0" err="1">
                <a:latin typeface="+mn-lt"/>
              </a:rPr>
              <a:t>Tiden</a:t>
            </a:r>
            <a:r>
              <a:rPr lang="en-US" sz="2400" dirty="0">
                <a:latin typeface="+mn-lt"/>
              </a:rPr>
              <a:t> </a:t>
            </a:r>
            <a:r>
              <a:rPr lang="en-US" sz="2400" dirty="0" err="1">
                <a:latin typeface="+mn-lt"/>
              </a:rPr>
              <a:t>räknas</a:t>
            </a:r>
            <a:r>
              <a:rPr lang="en-US" sz="2400" dirty="0">
                <a:latin typeface="+mn-lt"/>
              </a:rPr>
              <a:t> </a:t>
            </a:r>
            <a:r>
              <a:rPr lang="en-US" sz="2400" dirty="0" err="1">
                <a:latin typeface="+mn-lt"/>
              </a:rPr>
              <a:t>då</a:t>
            </a:r>
            <a:r>
              <a:rPr lang="en-US" sz="2400" dirty="0">
                <a:latin typeface="+mn-lt"/>
              </a:rPr>
              <a:t> </a:t>
            </a:r>
            <a:r>
              <a:rPr lang="en-US" sz="2400" dirty="0" err="1">
                <a:latin typeface="+mn-lt"/>
              </a:rPr>
              <a:t>användaren</a:t>
            </a:r>
            <a:r>
              <a:rPr lang="en-US" sz="2400" dirty="0">
                <a:latin typeface="+mn-lt"/>
              </a:rPr>
              <a:t> </a:t>
            </a:r>
            <a:r>
              <a:rPr lang="en-US" sz="2400" dirty="0" err="1">
                <a:latin typeface="+mn-lt"/>
              </a:rPr>
              <a:t>startar</a:t>
            </a:r>
            <a:r>
              <a:rPr lang="en-US" sz="2400" dirty="0">
                <a:latin typeface="+mn-lt"/>
              </a:rPr>
              <a:t> </a:t>
            </a:r>
            <a:r>
              <a:rPr lang="en-US" sz="2400" dirty="0" err="1">
                <a:latin typeface="+mn-lt"/>
              </a:rPr>
              <a:t>genomförandet</a:t>
            </a:r>
            <a:r>
              <a:rPr lang="en-US" sz="2400" dirty="0">
                <a:latin typeface="+mn-lt"/>
              </a:rPr>
              <a:t>.</a:t>
            </a:r>
            <a:br>
              <a:rPr lang="en-US" sz="2400" dirty="0">
                <a:latin typeface="+mn-lt"/>
              </a:rPr>
            </a:br>
            <a:br>
              <a:rPr lang="en-US" sz="2400" dirty="0">
                <a:latin typeface="+mn-lt"/>
              </a:rPr>
            </a:br>
            <a:r>
              <a:rPr lang="en-US" sz="2400" dirty="0">
                <a:latin typeface="+mn-lt"/>
              </a:rPr>
              <a:t>4. Om </a:t>
            </a:r>
            <a:r>
              <a:rPr lang="en-US" sz="2400" dirty="0" err="1">
                <a:latin typeface="+mn-lt"/>
              </a:rPr>
              <a:t>användaren</a:t>
            </a:r>
            <a:r>
              <a:rPr lang="en-US" sz="2400" dirty="0">
                <a:latin typeface="+mn-lt"/>
              </a:rPr>
              <a:t> </a:t>
            </a:r>
            <a:r>
              <a:rPr lang="en-US" sz="2400" dirty="0" err="1">
                <a:latin typeface="+mn-lt"/>
              </a:rPr>
              <a:t>blir</a:t>
            </a:r>
            <a:r>
              <a:rPr lang="en-US" sz="2400" dirty="0">
                <a:latin typeface="+mn-lt"/>
              </a:rPr>
              <a:t> </a:t>
            </a:r>
            <a:r>
              <a:rPr lang="en-US" sz="2400" dirty="0" err="1">
                <a:latin typeface="+mn-lt"/>
              </a:rPr>
              <a:t>klar</a:t>
            </a:r>
            <a:r>
              <a:rPr lang="en-US" sz="2400" dirty="0">
                <a:latin typeface="+mn-lt"/>
              </a:rPr>
              <a:t> </a:t>
            </a:r>
            <a:r>
              <a:rPr lang="en-US" sz="2400" dirty="0" err="1">
                <a:latin typeface="+mn-lt"/>
              </a:rPr>
              <a:t>sparas</a:t>
            </a:r>
            <a:r>
              <a:rPr lang="en-US" sz="2400" dirty="0">
                <a:latin typeface="+mn-lt"/>
              </a:rPr>
              <a:t> </a:t>
            </a:r>
            <a:r>
              <a:rPr lang="en-US" sz="2400" b="1" dirty="0">
                <a:latin typeface="+mn-lt"/>
              </a:rPr>
              <a:t>slut-</a:t>
            </a:r>
            <a:r>
              <a:rPr lang="en-US" sz="2400" b="1" dirty="0" err="1">
                <a:latin typeface="+mn-lt"/>
              </a:rPr>
              <a:t>tid</a:t>
            </a:r>
            <a:r>
              <a:rPr lang="en-US" sz="2400" dirty="0" err="1">
                <a:latin typeface="+mn-lt"/>
              </a:rPr>
              <a:t>en</a:t>
            </a:r>
            <a:r>
              <a:rPr lang="en-US" sz="2400" dirty="0">
                <a:latin typeface="+mn-lt"/>
              </a:rPr>
              <a:t> </a:t>
            </a:r>
            <a:r>
              <a:rPr lang="en-US" sz="2400" dirty="0" err="1">
                <a:latin typeface="+mn-lt"/>
              </a:rPr>
              <a:t>och</a:t>
            </a:r>
            <a:r>
              <a:rPr lang="en-US" sz="2400" dirty="0">
                <a:latin typeface="+mn-lt"/>
              </a:rPr>
              <a:t> </a:t>
            </a:r>
            <a:r>
              <a:rPr lang="en-US" sz="2400" dirty="0" err="1">
                <a:latin typeface="+mn-lt"/>
              </a:rPr>
              <a:t>datumet</a:t>
            </a:r>
            <a:r>
              <a:rPr lang="en-US" sz="2400" dirty="0">
                <a:latin typeface="+mn-lt"/>
              </a:rPr>
              <a:t>.</a:t>
            </a:r>
            <a:br>
              <a:rPr lang="en-US" sz="2400" dirty="0">
                <a:latin typeface="+mn-lt"/>
              </a:rPr>
            </a:br>
            <a:br>
              <a:rPr lang="en-US" sz="2400" dirty="0">
                <a:latin typeface="+mn-lt"/>
              </a:rPr>
            </a:br>
            <a:r>
              <a:rPr lang="en-US" sz="2400" dirty="0">
                <a:latin typeface="+mn-lt"/>
              </a:rPr>
              <a:t>5. </a:t>
            </a:r>
            <a:r>
              <a:rPr lang="en-US" sz="2400" dirty="0" err="1">
                <a:latin typeface="+mn-lt"/>
              </a:rPr>
              <a:t>Annars</a:t>
            </a:r>
            <a:r>
              <a:rPr lang="en-US" sz="2400" dirty="0">
                <a:latin typeface="+mn-lt"/>
              </a:rPr>
              <a:t> </a:t>
            </a:r>
            <a:r>
              <a:rPr lang="en-US" sz="2400" dirty="0" err="1">
                <a:latin typeface="+mn-lt"/>
              </a:rPr>
              <a:t>sparas</a:t>
            </a:r>
            <a:r>
              <a:rPr lang="en-US" sz="2400" dirty="0">
                <a:latin typeface="+mn-lt"/>
              </a:rPr>
              <a:t> en </a:t>
            </a:r>
            <a:r>
              <a:rPr lang="en-US" sz="2400" dirty="0" err="1">
                <a:latin typeface="+mn-lt"/>
              </a:rPr>
              <a:t>ny</a:t>
            </a:r>
            <a:r>
              <a:rPr lang="en-US" sz="2400" dirty="0">
                <a:latin typeface="+mn-lt"/>
              </a:rPr>
              <a:t> </a:t>
            </a:r>
            <a:r>
              <a:rPr lang="en-US" sz="2400" b="1" dirty="0">
                <a:latin typeface="+mn-lt"/>
              </a:rPr>
              <a:t>start-</a:t>
            </a:r>
            <a:r>
              <a:rPr lang="en-US" sz="2400" b="1" dirty="0" err="1">
                <a:latin typeface="+mn-lt"/>
              </a:rPr>
              <a:t>tid</a:t>
            </a:r>
            <a:r>
              <a:rPr lang="en-US" sz="2400" dirty="0">
                <a:latin typeface="+mn-lt"/>
              </a:rPr>
              <a:t> om </a:t>
            </a:r>
            <a:r>
              <a:rPr lang="en-US" sz="2400" dirty="0" err="1">
                <a:latin typeface="+mn-lt"/>
              </a:rPr>
              <a:t>samma</a:t>
            </a:r>
            <a:r>
              <a:rPr lang="en-US" sz="2400" dirty="0">
                <a:latin typeface="+mn-lt"/>
              </a:rPr>
              <a:t> </a:t>
            </a:r>
            <a:r>
              <a:rPr lang="en-US" sz="2400" dirty="0" err="1">
                <a:latin typeface="+mn-lt"/>
              </a:rPr>
              <a:t>användaren</a:t>
            </a:r>
            <a:r>
              <a:rPr lang="en-US" sz="2400" dirty="0">
                <a:latin typeface="+mn-lt"/>
              </a:rPr>
              <a:t> </a:t>
            </a:r>
            <a:r>
              <a:rPr lang="en-US" sz="2400" dirty="0" err="1">
                <a:latin typeface="+mn-lt"/>
              </a:rPr>
              <a:t>fortsätter</a:t>
            </a:r>
            <a:r>
              <a:rPr lang="en-US" sz="2400" dirty="0">
                <a:latin typeface="+mn-lt"/>
              </a:rPr>
              <a:t>, </a:t>
            </a:r>
            <a:r>
              <a:rPr lang="en-US" sz="2400" b="1" dirty="0" err="1">
                <a:latin typeface="+mn-lt"/>
              </a:rPr>
              <a:t>eller</a:t>
            </a:r>
            <a:r>
              <a:rPr lang="en-US" sz="2400" dirty="0">
                <a:latin typeface="+mn-lt"/>
              </a:rPr>
              <a:t> </a:t>
            </a:r>
            <a:r>
              <a:rPr lang="en-US" sz="2400" dirty="0" err="1">
                <a:latin typeface="+mn-lt"/>
              </a:rPr>
              <a:t>väljs</a:t>
            </a:r>
            <a:r>
              <a:rPr lang="en-US" sz="2400" dirty="0">
                <a:latin typeface="+mn-lt"/>
              </a:rPr>
              <a:t> en </a:t>
            </a:r>
            <a:r>
              <a:rPr lang="en-US" sz="2400" dirty="0" err="1">
                <a:latin typeface="+mn-lt"/>
              </a:rPr>
              <a:t>ny</a:t>
            </a:r>
            <a:r>
              <a:rPr lang="en-US" sz="2400" dirty="0">
                <a:latin typeface="+mn-lt"/>
              </a:rPr>
              <a:t> </a:t>
            </a:r>
            <a:r>
              <a:rPr lang="en-US" sz="2400" dirty="0" err="1">
                <a:latin typeface="+mn-lt"/>
              </a:rPr>
              <a:t>användare</a:t>
            </a:r>
            <a:r>
              <a:rPr lang="en-US" sz="2400" dirty="0">
                <a:latin typeface="+mn-lt"/>
              </a:rPr>
              <a:t> </a:t>
            </a:r>
            <a:r>
              <a:rPr lang="en-US" sz="2400" dirty="0" err="1">
                <a:latin typeface="+mn-lt"/>
              </a:rPr>
              <a:t>och</a:t>
            </a:r>
            <a:r>
              <a:rPr lang="en-US" sz="2400" dirty="0">
                <a:latin typeface="+mn-lt"/>
              </a:rPr>
              <a:t> </a:t>
            </a:r>
            <a:r>
              <a:rPr lang="en-US" sz="2400" dirty="0" err="1">
                <a:latin typeface="+mn-lt"/>
              </a:rPr>
              <a:t>omkörs</a:t>
            </a:r>
            <a:r>
              <a:rPr lang="en-US" sz="2400" dirty="0">
                <a:latin typeface="+mn-lt"/>
              </a:rPr>
              <a:t> </a:t>
            </a:r>
            <a:r>
              <a:rPr lang="en-US" sz="2400" dirty="0" err="1">
                <a:latin typeface="+mn-lt"/>
              </a:rPr>
              <a:t>från</a:t>
            </a:r>
            <a:r>
              <a:rPr lang="en-US" sz="2400" dirty="0">
                <a:latin typeface="+mn-lt"/>
              </a:rPr>
              <a:t> </a:t>
            </a:r>
            <a:r>
              <a:rPr lang="en-US" sz="2400" i="1" dirty="0" err="1">
                <a:latin typeface="+mn-lt"/>
              </a:rPr>
              <a:t>punkt</a:t>
            </a:r>
            <a:r>
              <a:rPr lang="en-US" sz="2400" i="1" dirty="0">
                <a:latin typeface="+mn-lt"/>
              </a:rPr>
              <a:t> 2</a:t>
            </a:r>
            <a:r>
              <a:rPr lang="en-US" sz="2400" dirty="0">
                <a:latin typeface="+mn-lt"/>
              </a:rPr>
              <a:t>.</a:t>
            </a:r>
          </a:p>
        </p:txBody>
      </p:sp>
      <p:sp>
        <p:nvSpPr>
          <p:cNvPr id="11" name="Rectangle 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tshållare för innehåll 3">
            <a:extLst>
              <a:ext uri="{FF2B5EF4-FFF2-40B4-BE49-F238E27FC236}">
                <a16:creationId xmlns:a16="http://schemas.microsoft.com/office/drawing/2014/main" id="{4E02105D-4B62-42C2-8040-22B7292F1D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083" b="-2"/>
          <a:stretch/>
        </p:blipFill>
        <p:spPr>
          <a:xfrm>
            <a:off x="733507" y="685581"/>
            <a:ext cx="5536001" cy="5465791"/>
          </a:xfrm>
          <a:prstGeom prst="rect">
            <a:avLst/>
          </a:prstGeom>
        </p:spPr>
      </p:pic>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ruta 4">
            <a:extLst>
              <a:ext uri="{FF2B5EF4-FFF2-40B4-BE49-F238E27FC236}">
                <a16:creationId xmlns:a16="http://schemas.microsoft.com/office/drawing/2014/main" id="{F224DD71-4ADF-49DA-8970-5AD7348A4A93}"/>
              </a:ext>
            </a:extLst>
          </p:cNvPr>
          <p:cNvSpPr txBox="1"/>
          <p:nvPr/>
        </p:nvSpPr>
        <p:spPr>
          <a:xfrm>
            <a:off x="3117954" y="248879"/>
            <a:ext cx="6759019" cy="1323439"/>
          </a:xfrm>
          <a:prstGeom prst="rect">
            <a:avLst/>
          </a:prstGeom>
          <a:noFill/>
        </p:spPr>
        <p:txBody>
          <a:bodyPr wrap="square" rtlCol="0">
            <a:spAutoFit/>
          </a:bodyPr>
          <a:lstStyle/>
          <a:p>
            <a:pPr algn="ctr"/>
            <a:r>
              <a:rPr lang="sv-SE" sz="4000" b="1" dirty="0"/>
              <a:t>Beskrivning för hela programmet</a:t>
            </a:r>
          </a:p>
        </p:txBody>
      </p:sp>
    </p:spTree>
    <p:extLst>
      <p:ext uri="{BB962C8B-B14F-4D97-AF65-F5344CB8AC3E}">
        <p14:creationId xmlns:p14="http://schemas.microsoft.com/office/powerpoint/2010/main" val="379895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3A3E54-6D46-4062-B6AD-C3B604B9C50C}"/>
              </a:ext>
            </a:extLst>
          </p:cNvPr>
          <p:cNvSpPr>
            <a:spLocks noGrp="1"/>
          </p:cNvSpPr>
          <p:nvPr>
            <p:ph type="title"/>
          </p:nvPr>
        </p:nvSpPr>
        <p:spPr>
          <a:xfrm>
            <a:off x="1653363" y="346906"/>
            <a:ext cx="9367203" cy="1188720"/>
          </a:xfrm>
        </p:spPr>
        <p:txBody>
          <a:bodyPr>
            <a:normAutofit/>
          </a:bodyPr>
          <a:lstStyle/>
          <a:p>
            <a:r>
              <a:rPr lang="sv-SE" b="1">
                <a:latin typeface="+mn-lt"/>
              </a:rPr>
              <a:t>Err-diagram</a:t>
            </a:r>
            <a:endParaRPr lang="sv-SE" b="1" dirty="0">
              <a:latin typeface="+mn-l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latshållare för innehåll 6">
            <a:extLst>
              <a:ext uri="{FF2B5EF4-FFF2-40B4-BE49-F238E27FC236}">
                <a16:creationId xmlns:a16="http://schemas.microsoft.com/office/drawing/2014/main" id="{79897289-7947-4EB0-AF4A-E934CA9600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949" y="1267841"/>
            <a:ext cx="9952030" cy="6013957"/>
          </a:xfrm>
        </p:spPr>
      </p:pic>
    </p:spTree>
    <p:extLst>
      <p:ext uri="{BB962C8B-B14F-4D97-AF65-F5344CB8AC3E}">
        <p14:creationId xmlns:p14="http://schemas.microsoft.com/office/powerpoint/2010/main" val="826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46BAABE6-0210-43A5-B5C7-4542C1783089}"/>
              </a:ext>
            </a:extLst>
          </p:cNvPr>
          <p:cNvSpPr>
            <a:spLocks noGrp="1"/>
          </p:cNvSpPr>
          <p:nvPr>
            <p:ph type="title"/>
          </p:nvPr>
        </p:nvSpPr>
        <p:spPr>
          <a:xfrm>
            <a:off x="803500" y="757012"/>
            <a:ext cx="3907394" cy="6017078"/>
          </a:xfrm>
        </p:spPr>
        <p:txBody>
          <a:bodyPr vert="horz" lIns="91440" tIns="45720" rIns="91440" bIns="45720" rtlCol="0" anchor="t">
            <a:normAutofit/>
          </a:bodyPr>
          <a:lstStyle/>
          <a:p>
            <a:pPr rtl="0" fontAlgn="base"/>
            <a:r>
              <a:rPr lang="sv-SE" sz="2400" b="1" dirty="0">
                <a:solidFill>
                  <a:srgbClr val="000000"/>
                </a:solidFill>
                <a:latin typeface="Calibri" panose="020F0502020204030204" pitchFamily="34" charset="0"/>
              </a:rPr>
              <a:t>GUI-</a:t>
            </a:r>
            <a:r>
              <a:rPr lang="sv-SE" sz="2400" b="1" i="0" dirty="0">
                <a:solidFill>
                  <a:srgbClr val="000000"/>
                </a:solidFill>
                <a:effectLst/>
                <a:latin typeface="Calibri" panose="020F0502020204030204" pitchFamily="34" charset="0"/>
              </a:rPr>
              <a:t>Design: </a:t>
            </a:r>
            <a:r>
              <a:rPr lang="sv-SE" sz="2400" dirty="0">
                <a:solidFill>
                  <a:srgbClr val="000000"/>
                </a:solidFill>
                <a:latin typeface="Calibri" panose="020F0502020204030204" pitchFamily="34" charset="0"/>
              </a:rPr>
              <a:t>B</a:t>
            </a:r>
            <a:r>
              <a:rPr lang="sv-SE" sz="2400" b="0" i="0" dirty="0">
                <a:solidFill>
                  <a:srgbClr val="000000"/>
                </a:solidFill>
                <a:effectLst/>
                <a:latin typeface="Calibri" panose="020F0502020204030204" pitchFamily="34" charset="0"/>
              </a:rPr>
              <a:t>estår av olika funktioner:</a:t>
            </a:r>
            <a:br>
              <a:rPr lang="sv-SE" sz="2400" b="0" i="0" dirty="0">
                <a:solidFill>
                  <a:srgbClr val="000000"/>
                </a:solidFill>
                <a:effectLst/>
                <a:latin typeface="Calibri" panose="020F0502020204030204" pitchFamily="34" charset="0"/>
              </a:rPr>
            </a:br>
            <a:r>
              <a:rPr lang="sv-SE" sz="2400" b="0" i="0" dirty="0">
                <a:solidFill>
                  <a:srgbClr val="000000"/>
                </a:solidFill>
                <a:effectLst/>
                <a:latin typeface="Calibri" panose="020F0502020204030204" pitchFamily="34" charset="0"/>
              </a:rPr>
              <a:t> </a:t>
            </a:r>
            <a:br>
              <a:rPr lang="sv-SE" sz="2400" b="0" i="0" dirty="0">
                <a:solidFill>
                  <a:srgbClr val="000000"/>
                </a:solidFill>
                <a:effectLst/>
                <a:latin typeface="Segoe UI" panose="020B0502040204020203" pitchFamily="34" charset="0"/>
              </a:rPr>
            </a:br>
            <a:r>
              <a:rPr lang="sv-SE" sz="2400" b="1" dirty="0" err="1">
                <a:solidFill>
                  <a:srgbClr val="000000"/>
                </a:solidFill>
                <a:latin typeface="Calibri" panose="020F0502020204030204" pitchFamily="34" charset="0"/>
              </a:rPr>
              <a:t>User</a:t>
            </a:r>
            <a:r>
              <a:rPr lang="sv-SE" sz="2400" b="0" i="0" dirty="0">
                <a:solidFill>
                  <a:srgbClr val="000000"/>
                </a:solidFill>
                <a:effectLst/>
                <a:latin typeface="Calibri" panose="020F0502020204030204" pitchFamily="34" charset="0"/>
              </a:rPr>
              <a:t>: Användare kan välja från olika namnen</a:t>
            </a:r>
            <a:r>
              <a:rPr lang="sv-SE" sz="2400" dirty="0">
                <a:solidFill>
                  <a:srgbClr val="000000"/>
                </a:solidFill>
                <a:latin typeface="Calibri" panose="020F0502020204030204" pitchFamily="34" charset="0"/>
              </a:rPr>
              <a:t>.</a:t>
            </a:r>
            <a:br>
              <a:rPr lang="sv-SE" sz="2400" dirty="0">
                <a:solidFill>
                  <a:srgbClr val="000000"/>
                </a:solidFill>
                <a:latin typeface="Calibri" panose="020F0502020204030204" pitchFamily="34" charset="0"/>
              </a:rPr>
            </a:br>
            <a:br>
              <a:rPr lang="sv-SE" sz="2400" b="0" i="0" dirty="0">
                <a:solidFill>
                  <a:srgbClr val="000000"/>
                </a:solidFill>
                <a:effectLst/>
                <a:latin typeface="Calibri" panose="020F0502020204030204" pitchFamily="34" charset="0"/>
              </a:rPr>
            </a:br>
            <a:r>
              <a:rPr lang="sv-SE" sz="2400" b="1" dirty="0">
                <a:solidFill>
                  <a:srgbClr val="000000"/>
                </a:solidFill>
                <a:latin typeface="Calibri" panose="020F0502020204030204" pitchFamily="34" charset="0"/>
              </a:rPr>
              <a:t>Project</a:t>
            </a:r>
            <a:r>
              <a:rPr lang="sv-SE" sz="2400" b="0" i="0" dirty="0">
                <a:solidFill>
                  <a:srgbClr val="000000"/>
                </a:solidFill>
                <a:effectLst/>
                <a:latin typeface="Calibri" panose="020F0502020204030204" pitchFamily="34" charset="0"/>
              </a:rPr>
              <a:t>: Användare kan välja från olika projekten. </a:t>
            </a:r>
            <a:br>
              <a:rPr lang="sv-SE" sz="2400" b="0" i="0" dirty="0">
                <a:solidFill>
                  <a:srgbClr val="000000"/>
                </a:solidFill>
                <a:effectLst/>
                <a:latin typeface="Calibri" panose="020F0502020204030204" pitchFamily="34" charset="0"/>
              </a:rPr>
            </a:br>
            <a:br>
              <a:rPr lang="sv-SE" sz="2400" b="0" i="0" dirty="0">
                <a:solidFill>
                  <a:srgbClr val="000000"/>
                </a:solidFill>
                <a:effectLst/>
                <a:latin typeface="Calibri" panose="020F0502020204030204" pitchFamily="34" charset="0"/>
              </a:rPr>
            </a:br>
            <a:r>
              <a:rPr lang="sv-SE" sz="2400" b="1" i="0" dirty="0" err="1">
                <a:solidFill>
                  <a:srgbClr val="000000"/>
                </a:solidFill>
                <a:effectLst/>
                <a:latin typeface="Calibri" panose="020F0502020204030204" pitchFamily="34" charset="0"/>
              </a:rPr>
              <a:t>Search</a:t>
            </a:r>
            <a:r>
              <a:rPr lang="sv-SE" sz="2400" b="0" i="0" dirty="0">
                <a:solidFill>
                  <a:srgbClr val="000000"/>
                </a:solidFill>
                <a:effectLst/>
                <a:latin typeface="Calibri" panose="020F0502020204030204" pitchFamily="34" charset="0"/>
              </a:rPr>
              <a:t>: För att användare söker något data från applikation. </a:t>
            </a:r>
            <a:br>
              <a:rPr lang="sv-SE" sz="2400" b="0" i="0" dirty="0">
                <a:solidFill>
                  <a:srgbClr val="000000"/>
                </a:solidFill>
                <a:effectLst/>
                <a:latin typeface="Calibri" panose="020F0502020204030204" pitchFamily="34" charset="0"/>
              </a:rPr>
            </a:br>
            <a:br>
              <a:rPr lang="sv-SE" sz="2400" b="0" i="0" dirty="0">
                <a:solidFill>
                  <a:srgbClr val="000000"/>
                </a:solidFill>
                <a:effectLst/>
                <a:latin typeface="Calibri" panose="020F0502020204030204" pitchFamily="34" charset="0"/>
              </a:rPr>
            </a:br>
            <a:r>
              <a:rPr lang="sv-SE" sz="2400" b="1" i="0" dirty="0" err="1">
                <a:solidFill>
                  <a:srgbClr val="000000"/>
                </a:solidFill>
                <a:effectLst/>
                <a:latin typeface="Calibri" panose="020F0502020204030204" pitchFamily="34" charset="0"/>
              </a:rPr>
              <a:t>Send</a:t>
            </a:r>
            <a:r>
              <a:rPr lang="sv-SE" sz="2400" b="0" i="0" dirty="0">
                <a:solidFill>
                  <a:srgbClr val="000000"/>
                </a:solidFill>
                <a:effectLst/>
                <a:latin typeface="Calibri" panose="020F0502020204030204" pitchFamily="34" charset="0"/>
              </a:rPr>
              <a:t>: För användare uppdaterar data på </a:t>
            </a:r>
            <a:r>
              <a:rPr lang="sv-SE" sz="2400" b="0" i="0" dirty="0" err="1">
                <a:solidFill>
                  <a:srgbClr val="000000"/>
                </a:solidFill>
                <a:effectLst/>
                <a:latin typeface="Calibri" panose="020F0502020204030204" pitchFamily="34" charset="0"/>
              </a:rPr>
              <a:t>Mysql</a:t>
            </a:r>
            <a:r>
              <a:rPr lang="sv-SE" sz="2400" b="0" i="0" dirty="0">
                <a:solidFill>
                  <a:srgbClr val="000000"/>
                </a:solidFill>
                <a:effectLst/>
                <a:latin typeface="Calibri" panose="020F0502020204030204" pitchFamily="34" charset="0"/>
              </a:rPr>
              <a:t>. </a:t>
            </a:r>
            <a:br>
              <a:rPr lang="sv-SE" sz="2400" b="0" i="0" dirty="0">
                <a:solidFill>
                  <a:srgbClr val="000000"/>
                </a:solidFill>
                <a:effectLst/>
                <a:latin typeface="Calibri" panose="020F0502020204030204" pitchFamily="34" charset="0"/>
              </a:rPr>
            </a:br>
            <a:endParaRPr lang="en-US" sz="2400" dirty="0"/>
          </a:p>
        </p:txBody>
      </p:sp>
      <p:grpSp>
        <p:nvGrpSpPr>
          <p:cNvPr id="27" name="Group 2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a:extLst>
              <a:ext uri="{FF2B5EF4-FFF2-40B4-BE49-F238E27FC236}">
                <a16:creationId xmlns:a16="http://schemas.microsoft.com/office/drawing/2014/main" id="{EAF99FF2-6C57-449D-BE4C-F29B623706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4289" b="-1"/>
          <a:stretch/>
        </p:blipFill>
        <p:spPr>
          <a:xfrm>
            <a:off x="5207716" y="543652"/>
            <a:ext cx="6250778" cy="5741268"/>
          </a:xfrm>
          <a:prstGeom prst="rect">
            <a:avLst/>
          </a:prstGeom>
        </p:spPr>
      </p:pic>
    </p:spTree>
    <p:extLst>
      <p:ext uri="{BB962C8B-B14F-4D97-AF65-F5344CB8AC3E}">
        <p14:creationId xmlns:p14="http://schemas.microsoft.com/office/powerpoint/2010/main" val="83705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514D88-90B7-4BB3-AB64-108EBF8E0D05}"/>
              </a:ext>
            </a:extLst>
          </p:cNvPr>
          <p:cNvSpPr>
            <a:spLocks noGrp="1"/>
          </p:cNvSpPr>
          <p:nvPr>
            <p:ph type="title"/>
          </p:nvPr>
        </p:nvSpPr>
        <p:spPr>
          <a:xfrm>
            <a:off x="1524000" y="2509759"/>
            <a:ext cx="9144000" cy="1564716"/>
          </a:xfrm>
        </p:spPr>
        <p:txBody>
          <a:bodyPr vert="horz" lIns="91440" tIns="45720" rIns="91440" bIns="45720" rtlCol="0" anchor="b">
            <a:normAutofit/>
          </a:bodyPr>
          <a:lstStyle/>
          <a:p>
            <a:pPr algn="ctr"/>
            <a:r>
              <a:rPr lang="en-US" sz="7200" b="1" i="1" kern="1200" dirty="0">
                <a:solidFill>
                  <a:schemeClr val="tx1"/>
                </a:solidFill>
                <a:latin typeface="Baskerville Old Face" panose="02020602080505020303" pitchFamily="18" charset="0"/>
              </a:rPr>
              <a:t>Tack </a:t>
            </a:r>
            <a:r>
              <a:rPr lang="en-US" sz="7200" b="1" i="1" kern="1200" dirty="0" err="1">
                <a:solidFill>
                  <a:schemeClr val="tx1"/>
                </a:solidFill>
                <a:latin typeface="Baskerville Old Face" panose="02020602080505020303" pitchFamily="18" charset="0"/>
              </a:rPr>
              <a:t>att</a:t>
            </a:r>
            <a:r>
              <a:rPr lang="en-US" sz="7200" b="1" i="1" kern="1200" dirty="0">
                <a:solidFill>
                  <a:schemeClr val="tx1"/>
                </a:solidFill>
                <a:latin typeface="Baskerville Old Face" panose="02020602080505020303" pitchFamily="18" charset="0"/>
              </a:rPr>
              <a:t> </a:t>
            </a:r>
            <a:r>
              <a:rPr lang="en-US" sz="7200" b="1" i="1" kern="1200" dirty="0" err="1">
                <a:solidFill>
                  <a:schemeClr val="tx1"/>
                </a:solidFill>
                <a:latin typeface="Baskerville Old Face" panose="02020602080505020303" pitchFamily="18" charset="0"/>
              </a:rPr>
              <a:t>ni</a:t>
            </a:r>
            <a:r>
              <a:rPr lang="en-US" sz="7200" b="1" i="1" kern="1200" dirty="0">
                <a:solidFill>
                  <a:schemeClr val="tx1"/>
                </a:solidFill>
                <a:latin typeface="Baskerville Old Face" panose="02020602080505020303" pitchFamily="18" charset="0"/>
              </a:rPr>
              <a:t> </a:t>
            </a:r>
            <a:r>
              <a:rPr lang="en-US" sz="7200" b="1" i="1" kern="1200" dirty="0" err="1">
                <a:solidFill>
                  <a:schemeClr val="tx1"/>
                </a:solidFill>
                <a:latin typeface="Baskerville Old Face" panose="02020602080505020303" pitchFamily="18" charset="0"/>
              </a:rPr>
              <a:t>lyssnade</a:t>
            </a:r>
            <a:r>
              <a:rPr lang="en-US" sz="7200" b="1" i="1" kern="1200" dirty="0">
                <a:solidFill>
                  <a:schemeClr val="tx1"/>
                </a:solidFill>
                <a:latin typeface="Baskerville Old Face" panose="02020602080505020303" pitchFamily="18" charset="0"/>
              </a:rPr>
              <a:t>!</a:t>
            </a:r>
          </a:p>
        </p:txBody>
      </p:sp>
      <p:sp>
        <p:nvSpPr>
          <p:cNvPr id="36"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39">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2"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70921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5420271531D3F498EA6585614E67E96" ma:contentTypeVersion="2" ma:contentTypeDescription="Skapa ett nytt dokument." ma:contentTypeScope="" ma:versionID="f5eca3f276fef71284f08a6822bddaff">
  <xsd:schema xmlns:xsd="http://www.w3.org/2001/XMLSchema" xmlns:xs="http://www.w3.org/2001/XMLSchema" xmlns:p="http://schemas.microsoft.com/office/2006/metadata/properties" xmlns:ns2="debe3e1b-318b-42be-a98f-96ee02e512ec" targetNamespace="http://schemas.microsoft.com/office/2006/metadata/properties" ma:root="true" ma:fieldsID="a94457cf7f33c623d3a34684c7e2a46d" ns2:_="">
    <xsd:import namespace="debe3e1b-318b-42be-a98f-96ee02e512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be3e1b-318b-42be-a98f-96ee02e512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5AC75F-30AF-4F5E-B5EC-7AA2C23AA9F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90629E8-4D0F-498B-AC9F-A35D799A9E9C}">
  <ds:schemaRefs>
    <ds:schemaRef ds:uri="http://schemas.microsoft.com/sharepoint/v3/contenttype/forms"/>
  </ds:schemaRefs>
</ds:datastoreItem>
</file>

<file path=customXml/itemProps3.xml><?xml version="1.0" encoding="utf-8"?>
<ds:datastoreItem xmlns:ds="http://schemas.openxmlformats.org/officeDocument/2006/customXml" ds:itemID="{33A01C5B-B33F-4FC1-8F35-8279E2803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be3e1b-318b-42be-a98f-96ee02e512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195</Words>
  <Application>Microsoft Office PowerPoint</Application>
  <PresentationFormat>Widescreen</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Office-tema</vt:lpstr>
      <vt:lpstr>Time Tracker</vt:lpstr>
      <vt:lpstr>Beskrivning</vt:lpstr>
      <vt:lpstr>PowerPoint Presentation</vt:lpstr>
      <vt:lpstr>1. Admin får ett nytt projekt av en ny kund.  2. Admin väljer en användare för att genomföra projektet.  3. Tiden räknas då användaren startar genomförandet.  4. Om användaren blir klar sparas slut-tiden och datumet.  5. Annars sparas en ny start-tid om samma användaren fortsätter, eller väljs en ny användare och omkörs från punkt 2.</vt:lpstr>
      <vt:lpstr>Err-diagram</vt:lpstr>
      <vt:lpstr>GUI-Design: Består av olika funktioner:   User: Användare kan välja från olika namnen.  Project: Användare kan välja från olika projekten.   Search: För att användare söker något data från applikation.   Send: För användare uppdaterar data på Mysql.  </vt:lpstr>
      <vt:lpstr>Tack att ni lyssnade!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Tracker</dc:title>
  <dc:creator>Shaza Awadelkarim Abdalla Alhag</dc:creator>
  <cp:lastModifiedBy>Shaza Awadelkarim Abdalla Alhag</cp:lastModifiedBy>
  <cp:revision>5</cp:revision>
  <dcterms:created xsi:type="dcterms:W3CDTF">2020-12-15T20:47:55Z</dcterms:created>
  <dcterms:modified xsi:type="dcterms:W3CDTF">2020-12-16T10:11:41Z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0x010100F5420271531D3F498EA6585614E67E96</vt:lpwstr>
  </property>
</Properties>
</file>