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46236" y="82987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202943" y="2183012"/>
            <a:ext cx="1697642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497761" y="21830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94711" y="15854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194248" y="346592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2"/>
          </p:cNvCxnSpPr>
          <p:nvPr/>
        </p:nvCxnSpPr>
        <p:spPr>
          <a:xfrm flipV="1">
            <a:off x="1502711" y="1427479"/>
            <a:ext cx="997525" cy="45673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4;p13"/>
          <p:cNvSpPr/>
          <p:nvPr/>
        </p:nvSpPr>
        <p:spPr>
          <a:xfrm>
            <a:off x="3497761" y="82987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AMI or container image scan</a:t>
            </a:r>
            <a:endParaRPr sz="1000" dirty="0"/>
          </a:p>
        </p:txBody>
      </p:sp>
      <p:sp>
        <p:nvSpPr>
          <p:cNvPr id="19" name="Google Shape;58;p13"/>
          <p:cNvSpPr/>
          <p:nvPr/>
        </p:nvSpPr>
        <p:spPr>
          <a:xfrm>
            <a:off x="1846236" y="3461284"/>
            <a:ext cx="1490961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</a:t>
            </a:r>
            <a:r>
              <a:rPr lang="en" sz="1000" dirty="0" smtClean="0"/>
              <a:t>as code compliance scan</a:t>
            </a:r>
            <a:endParaRPr sz="1000" dirty="0"/>
          </a:p>
        </p:txBody>
      </p:sp>
      <p:cxnSp>
        <p:nvCxnSpPr>
          <p:cNvPr id="11" name="Elbow Connector 10"/>
          <p:cNvCxnSpPr>
            <a:stCxn id="19" idx="3"/>
            <a:endCxn id="56" idx="2"/>
          </p:cNvCxnSpPr>
          <p:nvPr/>
        </p:nvCxnSpPr>
        <p:spPr>
          <a:xfrm flipV="1">
            <a:off x="3337197" y="2780612"/>
            <a:ext cx="814564" cy="97947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5;p13"/>
          <p:cNvSpPr/>
          <p:nvPr/>
        </p:nvSpPr>
        <p:spPr>
          <a:xfrm>
            <a:off x="7297767" y="2183012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Post-deployment compliance scan</a:t>
            </a:r>
            <a:endParaRPr sz="1000" dirty="0"/>
          </a:p>
        </p:txBody>
      </p:sp>
      <p:cxnSp>
        <p:nvCxnSpPr>
          <p:cNvPr id="26" name="Straight Arrow Connector 25"/>
          <p:cNvCxnSpPr>
            <a:stCxn id="58" idx="3"/>
            <a:endCxn id="19" idx="1"/>
          </p:cNvCxnSpPr>
          <p:nvPr/>
        </p:nvCxnSpPr>
        <p:spPr>
          <a:xfrm flipV="1">
            <a:off x="1502248" y="3760084"/>
            <a:ext cx="343988" cy="4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Straight Arrow Connector 32"/>
          <p:cNvCxnSpPr>
            <a:stCxn id="54" idx="3"/>
            <a:endCxn id="15" idx="1"/>
          </p:cNvCxnSpPr>
          <p:nvPr/>
        </p:nvCxnSpPr>
        <p:spPr>
          <a:xfrm>
            <a:off x="3154236" y="1128679"/>
            <a:ext cx="3435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Straight Arrow Connector 43"/>
          <p:cNvCxnSpPr>
            <a:stCxn id="15" idx="2"/>
            <a:endCxn id="56" idx="0"/>
          </p:cNvCxnSpPr>
          <p:nvPr/>
        </p:nvCxnSpPr>
        <p:spPr>
          <a:xfrm>
            <a:off x="4151761" y="1427479"/>
            <a:ext cx="0" cy="7555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Straight Arrow Connector 49"/>
          <p:cNvCxnSpPr>
            <a:stCxn id="56" idx="3"/>
            <a:endCxn id="55" idx="1"/>
          </p:cNvCxnSpPr>
          <p:nvPr/>
        </p:nvCxnSpPr>
        <p:spPr>
          <a:xfrm>
            <a:off x="4805761" y="2481812"/>
            <a:ext cx="3971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Straight Arrow Connector 74"/>
          <p:cNvCxnSpPr>
            <a:stCxn id="55" idx="3"/>
            <a:endCxn id="23" idx="1"/>
          </p:cNvCxnSpPr>
          <p:nvPr/>
        </p:nvCxnSpPr>
        <p:spPr>
          <a:xfrm>
            <a:off x="6900585" y="2481812"/>
            <a:ext cx="3971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Ngo Quoc Anh (FSG.DBF)</cp:lastModifiedBy>
  <cp:revision>3</cp:revision>
  <dcterms:modified xsi:type="dcterms:W3CDTF">2023-04-16T14:31:32Z</dcterms:modified>
</cp:coreProperties>
</file>