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4.mp4"/><Relationship Id="rId11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Relationship Id="rId6" Type="http://schemas.microsoft.com/office/2007/relationships/media" Target="../media/media3.mp4"/><Relationship Id="rId7" Type="http://schemas.openxmlformats.org/officeDocument/2006/relationships/video" Target="../media/media3.mp4"/><Relationship Id="rId8" Type="http://schemas.openxmlformats.org/officeDocument/2006/relationships/image" Target="../media/image3.png"/><Relationship Id="rId9" Type="http://schemas.microsoft.com/office/2007/relationships/media" Target="../media/media4.mp4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468753465_297283961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859356357_284198683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284676238_2573613797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4" name="2201830969_144238772_2470201775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783940261_16182688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