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Relationship Id="rId6" Type="http://schemas.microsoft.com/office/2007/relationships/media" Target="../media/media4.mp4"/><Relationship Id="rId7" Type="http://schemas.openxmlformats.org/officeDocument/2006/relationships/video" Target="../media/media4.mp4"/><Relationship Id="rId8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Relationship Id="rId6" Type="http://schemas.microsoft.com/office/2007/relationships/media" Target="../media/media9.mp4"/><Relationship Id="rId7" Type="http://schemas.openxmlformats.org/officeDocument/2006/relationships/video" Target="../media/media9.mp4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386216564_27179052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450239178_269250194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126605128_359703177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1126060677_3670768220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382071391_367076822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300406574_34926657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729323998_2132669206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4239298139_231549829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  <p:pic>
        <p:nvPicPr>
          <p:cNvPr id="3" name="2201830969_398514950_685646972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