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7.mp4"/><Relationship Id="rId4" Type="http://schemas.openxmlformats.org/officeDocument/2006/relationships/video" Target="../media/media7.mp4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3243784437_240059136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657496610_166900374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4179530751_294707425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759709915_363711078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313554746_37578244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3038470284_162877938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569508921_1696355624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964415467_122466058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