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Relationship Id="rId6" Type="http://schemas.microsoft.com/office/2007/relationships/media" Target="../media/media3.mp4"/><Relationship Id="rId7" Type="http://schemas.openxmlformats.org/officeDocument/2006/relationships/video" Target="../media/media3.mp4"/><Relationship Id="rId8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3018667344_167310283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699026187_271096046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403222138_340927876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912127606_220942149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4101267234_3306659369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4222438995_26453790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1103991604_1680717549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846815048_41672775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