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Relationship Id="rId6" Type="http://schemas.microsoft.com/office/2007/relationships/media" Target="../media/media5.mp4"/><Relationship Id="rId7" Type="http://schemas.openxmlformats.org/officeDocument/2006/relationships/video" Target="../media/media5.mp4"/><Relationship Id="rId8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1170918043_138191699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501369133_137015816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732007540_40934550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677504164_360014452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1712761735_1420795067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241540012_321289998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