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4.mp4"/><Relationship Id="rId4" Type="http://schemas.openxmlformats.org/officeDocument/2006/relationships/video" Target="../media/media4.mp4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1450248282_3473108314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697197173_229935145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148069315_3522865614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621162583_201122595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