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microsoft.com/office/2007/relationships/media" Target="../media/media1.mp4"/><Relationship Id="rId4" Type="http://schemas.openxmlformats.org/officeDocument/2006/relationships/video" Target="../media/media1.mp4"/><Relationship Id="rId5" Type="http://schemas.openxmlformats.org/officeDocument/2006/relationships/image" Target="../media/image1.png"/><Relationship Id="rId6" Type="http://schemas.microsoft.com/office/2007/relationships/media" Target="../media/media2.mp4"/><Relationship Id="rId7" Type="http://schemas.openxmlformats.org/officeDocument/2006/relationships/video" Target="../media/media2.mp4"/><Relationship Id="rId8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microsoft.com/office/2007/relationships/media" Target="../media/media3.mp4"/><Relationship Id="rId4" Type="http://schemas.openxmlformats.org/officeDocument/2006/relationships/video" Target="../media/media3.mp4"/><Relationship Id="rId5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microsoft.com/office/2007/relationships/media" Target="../media/media4.mp4"/><Relationship Id="rId4" Type="http://schemas.openxmlformats.org/officeDocument/2006/relationships/video" Target="../media/media4.mp4"/><Relationship Id="rId5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microsoft.com/office/2007/relationships/media" Target="../media/media5.mp4"/><Relationship Id="rId4" Type="http://schemas.openxmlformats.org/officeDocument/2006/relationships/video" Target="../media/media5.mp4"/><Relationship Id="rId5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microsoft.com/office/2007/relationships/media" Target="../media/media6.mp4"/><Relationship Id="rId4" Type="http://schemas.openxmlformats.org/officeDocument/2006/relationships/video" Target="../media/media6.mp4"/><Relationship Id="rId5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microsoft.com/office/2007/relationships/media" Target="../media/media7.mp4"/><Relationship Id="rId4" Type="http://schemas.openxmlformats.org/officeDocument/2006/relationships/video" Target="../media/media7.mp4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450974505_1875251263_3117918657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34786186_4078504814_4279589579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2376961025_3385786400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2050540730_841685235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1160937577_110358148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3281804106_2413908937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2571682376_3159362478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MANIM-PPTX</cp:lastModifiedBy>
  <cp:revision>1</cp:revision>
  <dcterms:created xsi:type="dcterms:W3CDTF">2013-01-27T09:14:16Z</dcterms:created>
  <dcterms:modified xsi:type="dcterms:W3CDTF">2013-01-27T09:15:58Z</dcterms:modified>
  <cp:category/>
</cp:coreProperties>
</file>