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4.mp4"/><Relationship Id="rId11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Relationship Id="rId6" Type="http://schemas.microsoft.com/office/2007/relationships/media" Target="../media/media3.mp4"/><Relationship Id="rId7" Type="http://schemas.openxmlformats.org/officeDocument/2006/relationships/video" Target="../media/media3.mp4"/><Relationship Id="rId8" Type="http://schemas.openxmlformats.org/officeDocument/2006/relationships/image" Target="../media/image3.png"/><Relationship Id="rId9" Type="http://schemas.microsoft.com/office/2007/relationships/media" Target="../media/media4.mp4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Relationship Id="rId6" Type="http://schemas.microsoft.com/office/2007/relationships/media" Target="../media/media6.mp4"/><Relationship Id="rId7" Type="http://schemas.openxmlformats.org/officeDocument/2006/relationships/video" Target="../media/media6.mp4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354005446_356031990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859356357_386297478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3282854219_3756358965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34786186_976108854_339441068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699533520_186462478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3573561430_3359872645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