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video" Target="../media/media3.mp4"/><Relationship Id="rId11" Type="http://schemas.openxmlformats.org/officeDocument/2006/relationships/image" Target="../media/image3.png"/><Relationship Id="rId12" Type="http://schemas.microsoft.com/office/2007/relationships/media" Target="../media/media4.mp4"/><Relationship Id="rId13" Type="http://schemas.openxmlformats.org/officeDocument/2006/relationships/video" Target="../media/media4.mp4"/><Relationship Id="rId14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Relationship Id="rId6" Type="http://schemas.microsoft.com/office/2007/relationships/media" Target="../media/media2.mp4"/><Relationship Id="rId7" Type="http://schemas.openxmlformats.org/officeDocument/2006/relationships/video" Target="../media/media2.mp4"/><Relationship Id="rId8" Type="http://schemas.openxmlformats.org/officeDocument/2006/relationships/image" Target="../media/image2.png"/><Relationship Id="rId9" Type="http://schemas.microsoft.com/office/2007/relationships/media" Target="../media/media3.mp4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Relationship Id="rId6" Type="http://schemas.microsoft.com/office/2007/relationships/media" Target="../media/media7.mp4"/><Relationship Id="rId7" Type="http://schemas.openxmlformats.org/officeDocument/2006/relationships/video" Target="../media/media7.mp4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1932325366_7365205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896365591_2156946011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34786186_4043359140_2669634520.mp4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34786186_3825117825_3299664272.mp4">
            <a:hlinkClick r:id="" action="ppaction://media"/>
          </p:cNvPr>
          <p:cNvPicPr>
            <a:picLocks noChangeAspect="1"/>
          </p:cNvPicPr>
          <p:nvPr>
            <a:vide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4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705511756_407784114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4024153160_360456478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3009661577_2320758705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