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897450386_239918954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672999019_5279217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51577170_5279217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89780058_312172232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460712011_153312737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868548625_363810919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61705693_354920608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837437400_348467647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038178965_125698211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