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</p:sldIdLst>
  <p:sldSz cx="8134350" cy="457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Relationship Id="rId6" Type="http://schemas.microsoft.com/office/2007/relationships/media" Target="../media/media4.mp4"/><Relationship Id="rId7" Type="http://schemas.openxmlformats.org/officeDocument/2006/relationships/video" Target="../media/media4.mp4"/><Relationship Id="rId8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5.mp4"/><Relationship Id="rId4" Type="http://schemas.openxmlformats.org/officeDocument/2006/relationships/video" Target="../media/media5.mp4"/><Relationship Id="rId5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Relationship Id="rId6" Type="http://schemas.microsoft.com/office/2007/relationships/media" Target="../media/media7.mp4"/><Relationship Id="rId7" Type="http://schemas.openxmlformats.org/officeDocument/2006/relationships/video" Target="../media/media7.mp4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163782288_2765445600_230529680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908183375_281165406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291101449_196281158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1126060677_3988958800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382071391_398895880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300406574_97059132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729323998_1127281745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