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microsoft.com/office/2007/relationships/media" Target="../media/media12.mp4"/><Relationship Id="rId4" Type="http://schemas.openxmlformats.org/officeDocument/2006/relationships/video" Target="../media/media12.mp4"/><Relationship Id="rId5" Type="http://schemas.openxmlformats.org/officeDocument/2006/relationships/image" Target="../media/image12.png"/><Relationship Id="rId6" Type="http://schemas.microsoft.com/office/2007/relationships/media" Target="../media/media13.mp4"/><Relationship Id="rId7" Type="http://schemas.openxmlformats.org/officeDocument/2006/relationships/video" Target="../media/media13.mp4"/><Relationship Id="rId8" Type="http://schemas.openxmlformats.org/officeDocument/2006/relationships/image" Target="../media/image1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microsoft.com/office/2007/relationships/media" Target="../media/media14.mp4"/><Relationship Id="rId4" Type="http://schemas.openxmlformats.org/officeDocument/2006/relationships/video" Target="../media/media14.mp4"/><Relationship Id="rId5" Type="http://schemas.openxmlformats.org/officeDocument/2006/relationships/image" Target="../media/image1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microsoft.com/office/2007/relationships/media" Target="../media/media15.mp4"/><Relationship Id="rId4" Type="http://schemas.openxmlformats.org/officeDocument/2006/relationships/video" Target="../media/media15.mp4"/><Relationship Id="rId5" Type="http://schemas.openxmlformats.org/officeDocument/2006/relationships/image" Target="../media/image1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microsoft.com/office/2007/relationships/media" Target="../media/media16.mp4"/><Relationship Id="rId4" Type="http://schemas.openxmlformats.org/officeDocument/2006/relationships/video" Target="../media/media16.mp4"/><Relationship Id="rId5" Type="http://schemas.openxmlformats.org/officeDocument/2006/relationships/image" Target="../media/image1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microsoft.com/office/2007/relationships/media" Target="../media/media17.mp4"/><Relationship Id="rId4" Type="http://schemas.openxmlformats.org/officeDocument/2006/relationships/video" Target="../media/media17.mp4"/><Relationship Id="rId5" Type="http://schemas.openxmlformats.org/officeDocument/2006/relationships/image" Target="../media/image1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microsoft.com/office/2007/relationships/media" Target="../media/media18.mp4"/><Relationship Id="rId4" Type="http://schemas.openxmlformats.org/officeDocument/2006/relationships/video" Target="../media/media18.mp4"/><Relationship Id="rId5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video" Target="../media/media4.mp4"/><Relationship Id="rId11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Relationship Id="rId6" Type="http://schemas.microsoft.com/office/2007/relationships/media" Target="../media/media3.mp4"/><Relationship Id="rId7" Type="http://schemas.openxmlformats.org/officeDocument/2006/relationships/video" Target="../media/media3.mp4"/><Relationship Id="rId8" Type="http://schemas.openxmlformats.org/officeDocument/2006/relationships/image" Target="../media/image3.png"/><Relationship Id="rId9" Type="http://schemas.microsoft.com/office/2007/relationships/media" Target="../media/media4.mp4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10.mp4"/><Relationship Id="rId4" Type="http://schemas.openxmlformats.org/officeDocument/2006/relationships/video" Target="../media/media10.mp4"/><Relationship Id="rId5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microsoft.com/office/2007/relationships/media" Target="../media/media11.mp4"/><Relationship Id="rId4" Type="http://schemas.openxmlformats.org/officeDocument/2006/relationships/video" Target="../media/media11.mp4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184925400_258432546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824615659_187034279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3353753267_2278771648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264172172_273940574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182926734_52628209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79429620_99429843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192541667_227092544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452772422_311641867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667406375_1439298383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3981244544_1755421268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4" name="2201830969_2784419338_3384428295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660059324_299101406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074022129_359400933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196433374_79932873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340675506_137202013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151724077_112240924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356031135_231778868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780233249_9430837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