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944364683_40108700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905092749_243987986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