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3598517721_21265526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624060125_3786970615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607863566_365392693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