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3852180338_40108700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899977140_24398798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