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3109829556_401087005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558242805_2439879865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