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Relationship Id="rId6" Type="http://schemas.microsoft.com/office/2007/relationships/media" Target="../media/media2.mp4"/><Relationship Id="rId7" Type="http://schemas.openxmlformats.org/officeDocument/2006/relationships/video" Target="../media/media2.mp4"/><Relationship Id="rId8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513721381_24835703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902734717_911584582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764144999_311236641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