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Relationship Id="rId6" Type="http://schemas.microsoft.com/office/2007/relationships/media" Target="../media/media2.mp4"/><Relationship Id="rId7" Type="http://schemas.openxmlformats.org/officeDocument/2006/relationships/video" Target="../media/media2.mp4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675419345_27609886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34786186_1602570117_433456561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