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microsoft.com/office/2007/relationships/media" Target="../media/media7.mp4"/><Relationship Id="rId4" Type="http://schemas.openxmlformats.org/officeDocument/2006/relationships/video" Target="../media/media7.mp4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2403368745_2091160403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403222138_425500590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133761705_158547627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4101267234_1701497683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693103195_108397719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103991604_380730630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594580675_314376373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