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784408672_27609886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545535350_93926667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