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1625698332_202842762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029247010_202842762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812076096_292830814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