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2875658055_179358004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920490880_179358004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779803727_179358004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