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8134350" cy="4572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dk1" tx1="lt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microsoft.com/office/2007/relationships/media" Target="../media/media1.mp4"/><Relationship Id="rId4" Type="http://schemas.openxmlformats.org/officeDocument/2006/relationships/video" Target="../media/media1.mp4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163782288_2234884249_3769526206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A MANIM-PPTX Presentation</dc:description>
  <cp:lastModifiedBy>MANIM-PPTX</cp:lastModifiedBy>
  <cp:revision>1</cp:revision>
  <dcterms:created xsi:type="dcterms:W3CDTF">2013-01-27T09:14:16Z</dcterms:created>
  <dcterms:modified xsi:type="dcterms:W3CDTF">2013-01-27T09:15:58Z</dcterms:modified>
  <cp:category/>
</cp:coreProperties>
</file>