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</p:sldIdLst>
  <p:sldSz cx="8134350" cy="4572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163782288_646534937_338361040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201830969_1912783994_338361040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