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2306718007_3383610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912783994_3383610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235324419_37695262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602403428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920490880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779803727_179358004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