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8134350" cy="4572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" Type="http://schemas.openxmlformats.org/officeDocument/2006/relationships/presProps" Target="presProps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" Type="http://schemas.openxmlformats.org/officeDocument/2006/relationships/viewProps" Target="viewProps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microsoft.com/office/2007/relationships/media" Target="../media/media11.mp4"/><Relationship Id="rId4" Type="http://schemas.openxmlformats.org/officeDocument/2006/relationships/video" Target="../media/media11.mp4"/><Relationship Id="rId5" Type="http://schemas.openxmlformats.org/officeDocument/2006/relationships/image" Target="../media/image11.png"/><Relationship Id="rId6" Type="http://schemas.microsoft.com/office/2007/relationships/media" Target="../media/media12.mp4"/><Relationship Id="rId7" Type="http://schemas.openxmlformats.org/officeDocument/2006/relationships/video" Target="../media/media12.mp4"/><Relationship Id="rId8" Type="http://schemas.openxmlformats.org/officeDocument/2006/relationships/image" Target="../media/image1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microsoft.com/office/2007/relationships/media" Target="../media/media13.mp4"/><Relationship Id="rId4" Type="http://schemas.openxmlformats.org/officeDocument/2006/relationships/video" Target="../media/media13.mp4"/><Relationship Id="rId5" Type="http://schemas.openxmlformats.org/officeDocument/2006/relationships/image" Target="../media/image1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microsoft.com/office/2007/relationships/media" Target="../media/media14.mp4"/><Relationship Id="rId4" Type="http://schemas.openxmlformats.org/officeDocument/2006/relationships/video" Target="../media/media14.mp4"/><Relationship Id="rId5" Type="http://schemas.openxmlformats.org/officeDocument/2006/relationships/image" Target="../media/image1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video" Target="../media/media17.mp4"/><Relationship Id="rId11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3" Type="http://schemas.microsoft.com/office/2007/relationships/media" Target="../media/media15.mp4"/><Relationship Id="rId4" Type="http://schemas.openxmlformats.org/officeDocument/2006/relationships/video" Target="../media/media15.mp4"/><Relationship Id="rId5" Type="http://schemas.openxmlformats.org/officeDocument/2006/relationships/image" Target="../media/image15.png"/><Relationship Id="rId6" Type="http://schemas.microsoft.com/office/2007/relationships/media" Target="../media/media16.mp4"/><Relationship Id="rId7" Type="http://schemas.openxmlformats.org/officeDocument/2006/relationships/video" Target="../media/media16.mp4"/><Relationship Id="rId8" Type="http://schemas.openxmlformats.org/officeDocument/2006/relationships/image" Target="../media/image16.png"/><Relationship Id="rId9" Type="http://schemas.microsoft.com/office/2007/relationships/media" Target="../media/media17.mp4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microsoft.com/office/2007/relationships/media" Target="../media/media18.mp4"/><Relationship Id="rId4" Type="http://schemas.openxmlformats.org/officeDocument/2006/relationships/video" Target="../media/media18.mp4"/><Relationship Id="rId5" Type="http://schemas.openxmlformats.org/officeDocument/2006/relationships/image" Target="../media/image1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microsoft.com/office/2007/relationships/media" Target="../media/media19.mp4"/><Relationship Id="rId4" Type="http://schemas.openxmlformats.org/officeDocument/2006/relationships/video" Target="../media/media19.mp4"/><Relationship Id="rId5" Type="http://schemas.openxmlformats.org/officeDocument/2006/relationships/image" Target="../media/image1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microsoft.com/office/2007/relationships/media" Target="../media/media20.mp4"/><Relationship Id="rId4" Type="http://schemas.openxmlformats.org/officeDocument/2006/relationships/video" Target="../media/media20.mp4"/><Relationship Id="rId5" Type="http://schemas.openxmlformats.org/officeDocument/2006/relationships/image" Target="../media/image20.png"/><Relationship Id="rId6" Type="http://schemas.microsoft.com/office/2007/relationships/media" Target="../media/media21.mp4"/><Relationship Id="rId7" Type="http://schemas.openxmlformats.org/officeDocument/2006/relationships/video" Target="../media/media21.mp4"/><Relationship Id="rId8" Type="http://schemas.openxmlformats.org/officeDocument/2006/relationships/image" Target="../media/image2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microsoft.com/office/2007/relationships/media" Target="../media/media22.mp4"/><Relationship Id="rId4" Type="http://schemas.openxmlformats.org/officeDocument/2006/relationships/video" Target="../media/media22.mp4"/><Relationship Id="rId5" Type="http://schemas.openxmlformats.org/officeDocument/2006/relationships/image" Target="../media/image2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microsoft.com/office/2007/relationships/media" Target="../media/media23.mp4"/><Relationship Id="rId4" Type="http://schemas.openxmlformats.org/officeDocument/2006/relationships/video" Target="../media/media23.mp4"/><Relationship Id="rId5" Type="http://schemas.openxmlformats.org/officeDocument/2006/relationships/image" Target="../media/image23.png"/><Relationship Id="rId6" Type="http://schemas.microsoft.com/office/2007/relationships/media" Target="../media/media24.mp4"/><Relationship Id="rId7" Type="http://schemas.openxmlformats.org/officeDocument/2006/relationships/video" Target="../media/media24.mp4"/><Relationship Id="rId8" Type="http://schemas.openxmlformats.org/officeDocument/2006/relationships/image" Target="../media/image2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video" Target="../media/media27.mp4"/><Relationship Id="rId11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3" Type="http://schemas.microsoft.com/office/2007/relationships/media" Target="../media/media25.mp4"/><Relationship Id="rId4" Type="http://schemas.openxmlformats.org/officeDocument/2006/relationships/video" Target="../media/media25.mp4"/><Relationship Id="rId5" Type="http://schemas.openxmlformats.org/officeDocument/2006/relationships/image" Target="../media/image25.png"/><Relationship Id="rId6" Type="http://schemas.microsoft.com/office/2007/relationships/media" Target="../media/media26.mp4"/><Relationship Id="rId7" Type="http://schemas.openxmlformats.org/officeDocument/2006/relationships/video" Target="../media/media26.mp4"/><Relationship Id="rId8" Type="http://schemas.openxmlformats.org/officeDocument/2006/relationships/image" Target="../media/image26.png"/><Relationship Id="rId9" Type="http://schemas.microsoft.com/office/2007/relationships/media" Target="../media/media27.mp4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Relationship Id="rId6" Type="http://schemas.microsoft.com/office/2007/relationships/media" Target="../media/media3.mp4"/><Relationship Id="rId7" Type="http://schemas.openxmlformats.org/officeDocument/2006/relationships/video" Target="../media/media3.mp4"/><Relationship Id="rId8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microsoft.com/office/2007/relationships/media" Target="../media/media28.mp4"/><Relationship Id="rId4" Type="http://schemas.openxmlformats.org/officeDocument/2006/relationships/video" Target="../media/media28.mp4"/><Relationship Id="rId5" Type="http://schemas.openxmlformats.org/officeDocument/2006/relationships/image" Target="../media/image2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microsoft.com/office/2007/relationships/media" Target="../media/media29.mp4"/><Relationship Id="rId4" Type="http://schemas.openxmlformats.org/officeDocument/2006/relationships/video" Target="../media/media29.mp4"/><Relationship Id="rId5" Type="http://schemas.openxmlformats.org/officeDocument/2006/relationships/image" Target="../media/image29.png"/><Relationship Id="rId6" Type="http://schemas.microsoft.com/office/2007/relationships/media" Target="../media/media30.mp4"/><Relationship Id="rId7" Type="http://schemas.openxmlformats.org/officeDocument/2006/relationships/video" Target="../media/media30.mp4"/><Relationship Id="rId8" Type="http://schemas.openxmlformats.org/officeDocument/2006/relationships/image" Target="../media/image3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microsoft.com/office/2007/relationships/media" Target="../media/media31.mp4"/><Relationship Id="rId4" Type="http://schemas.openxmlformats.org/officeDocument/2006/relationships/video" Target="../media/media31.mp4"/><Relationship Id="rId5" Type="http://schemas.openxmlformats.org/officeDocument/2006/relationships/image" Target="../media/image3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microsoft.com/office/2007/relationships/media" Target="../media/media32.mp4"/><Relationship Id="rId4" Type="http://schemas.openxmlformats.org/officeDocument/2006/relationships/video" Target="../media/media32.mp4"/><Relationship Id="rId5" Type="http://schemas.openxmlformats.org/officeDocument/2006/relationships/image" Target="../media/image3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microsoft.com/office/2007/relationships/media" Target="../media/media33.mp4"/><Relationship Id="rId4" Type="http://schemas.openxmlformats.org/officeDocument/2006/relationships/video" Target="../media/media33.mp4"/><Relationship Id="rId5" Type="http://schemas.openxmlformats.org/officeDocument/2006/relationships/image" Target="../media/image3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microsoft.com/office/2007/relationships/media" Target="../media/media34.mp4"/><Relationship Id="rId4" Type="http://schemas.openxmlformats.org/officeDocument/2006/relationships/video" Target="../media/media34.mp4"/><Relationship Id="rId5" Type="http://schemas.openxmlformats.org/officeDocument/2006/relationships/image" Target="../media/image3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microsoft.com/office/2007/relationships/media" Target="../media/media35.mp4"/><Relationship Id="rId4" Type="http://schemas.openxmlformats.org/officeDocument/2006/relationships/video" Target="../media/media35.mp4"/><Relationship Id="rId5" Type="http://schemas.openxmlformats.org/officeDocument/2006/relationships/image" Target="../media/image3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microsoft.com/office/2007/relationships/media" Target="../media/media36.mp4"/><Relationship Id="rId4" Type="http://schemas.openxmlformats.org/officeDocument/2006/relationships/video" Target="../media/media36.mp4"/><Relationship Id="rId5" Type="http://schemas.openxmlformats.org/officeDocument/2006/relationships/image" Target="../media/image3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microsoft.com/office/2007/relationships/media" Target="../media/media37.mp4"/><Relationship Id="rId4" Type="http://schemas.openxmlformats.org/officeDocument/2006/relationships/video" Target="../media/media37.mp4"/><Relationship Id="rId5" Type="http://schemas.openxmlformats.org/officeDocument/2006/relationships/image" Target="../media/image3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microsoft.com/office/2007/relationships/media" Target="../media/media38.mp4"/><Relationship Id="rId4" Type="http://schemas.openxmlformats.org/officeDocument/2006/relationships/video" Target="../media/media38.mp4"/><Relationship Id="rId5" Type="http://schemas.openxmlformats.org/officeDocument/2006/relationships/image" Target="../media/image38.png"/><Relationship Id="rId6" Type="http://schemas.microsoft.com/office/2007/relationships/media" Target="../media/media39.mp4"/><Relationship Id="rId7" Type="http://schemas.openxmlformats.org/officeDocument/2006/relationships/video" Target="../media/media39.mp4"/><Relationship Id="rId8" Type="http://schemas.openxmlformats.org/officeDocument/2006/relationships/image" Target="../media/image3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4.mp4"/><Relationship Id="rId4" Type="http://schemas.openxmlformats.org/officeDocument/2006/relationships/video" Target="../media/media4.mp4"/><Relationship Id="rId5" Type="http://schemas.openxmlformats.org/officeDocument/2006/relationships/image" Target="../media/image4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microsoft.com/office/2007/relationships/media" Target="../media/media40.mp4"/><Relationship Id="rId4" Type="http://schemas.openxmlformats.org/officeDocument/2006/relationships/video" Target="../media/media40.mp4"/><Relationship Id="rId5" Type="http://schemas.openxmlformats.org/officeDocument/2006/relationships/image" Target="../media/image4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microsoft.com/office/2007/relationships/media" Target="../media/media41.mp4"/><Relationship Id="rId4" Type="http://schemas.openxmlformats.org/officeDocument/2006/relationships/video" Target="../media/media41.mp4"/><Relationship Id="rId5" Type="http://schemas.openxmlformats.org/officeDocument/2006/relationships/image" Target="../media/image4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microsoft.com/office/2007/relationships/media" Target="../media/media42.mp4"/><Relationship Id="rId4" Type="http://schemas.openxmlformats.org/officeDocument/2006/relationships/video" Target="../media/media42.mp4"/><Relationship Id="rId5" Type="http://schemas.openxmlformats.org/officeDocument/2006/relationships/image" Target="../media/image4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microsoft.com/office/2007/relationships/media" Target="../media/media43.mp4"/><Relationship Id="rId4" Type="http://schemas.openxmlformats.org/officeDocument/2006/relationships/video" Target="../media/media43.mp4"/><Relationship Id="rId5" Type="http://schemas.openxmlformats.org/officeDocument/2006/relationships/image" Target="../media/image4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microsoft.com/office/2007/relationships/media" Target="../media/media5.mp4"/><Relationship Id="rId4" Type="http://schemas.openxmlformats.org/officeDocument/2006/relationships/video" Target="../media/media5.mp4"/><Relationship Id="rId5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microsoft.com/office/2007/relationships/media" Target="../media/media6.mp4"/><Relationship Id="rId4" Type="http://schemas.openxmlformats.org/officeDocument/2006/relationships/video" Target="../media/media6.mp4"/><Relationship Id="rId5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microsoft.com/office/2007/relationships/media" Target="../media/media7.mp4"/><Relationship Id="rId4" Type="http://schemas.openxmlformats.org/officeDocument/2006/relationships/video" Target="../media/media7.mp4"/><Relationship Id="rId5" Type="http://schemas.openxmlformats.org/officeDocument/2006/relationships/image" Target="../media/image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microsoft.com/office/2007/relationships/media" Target="../media/media8.mp4"/><Relationship Id="rId4" Type="http://schemas.openxmlformats.org/officeDocument/2006/relationships/video" Target="../media/media8.mp4"/><Relationship Id="rId5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microsoft.com/office/2007/relationships/media" Target="../media/media9.mp4"/><Relationship Id="rId4" Type="http://schemas.openxmlformats.org/officeDocument/2006/relationships/video" Target="../media/media9.mp4"/><Relationship Id="rId5" Type="http://schemas.openxmlformats.org/officeDocument/2006/relationships/image" Target="../media/image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microsoft.com/office/2007/relationships/media" Target="../media/media10.mp4"/><Relationship Id="rId4" Type="http://schemas.openxmlformats.org/officeDocument/2006/relationships/video" Target="../media/media10.mp4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163782288_2097613295_143363837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677504164_134277301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3" name="2201830969_1712761735_1602149626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241540012_87877794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034843728_359281094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859356357_104422110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3" name="2201830969_3282854219_88196461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4" name="2201830969_976108854_3125621149.mp4">
            <a:hlinkClick r:id="" action="ppaction://media"/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3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902734717_955627334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3309770997_415524434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065309372_2328849594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3" name="2201830969_1126060677_1717190746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382071391_1717190746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300406574_2223480884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3" name="2201830969_729323998_3060539518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278197018_4060944674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3" name="2201830969_398514950_3717315772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4" name="2201830969_2735837291_1104581558.mp4">
            <a:hlinkClick r:id="" action="ppaction://media"/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3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75559514_143363837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3" name="2201830969_3402516620_1621232077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485714922_1656048132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784419338_3922602636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3" name="2201830969_4132624103_3820619537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990201283_243154325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3467644133_1307805731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43042524_3945101915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278074376_2204081855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842883612_247319424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956080630_374162444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3895097179_210874819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616939233_1161190706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3" name="2201830969_246388117_54770014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619359570_162123207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3635523021_302368701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3419257428_381537911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495509119_3712501243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96379221_180312164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477225868_376384138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443506843_1115283381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3621162583_2637343585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823236193_2140003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501369133_88756467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3732007540_2950800265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