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56" r:id="rId2"/>
    <p:sldId id="311" r:id="rId3"/>
    <p:sldId id="259" r:id="rId4"/>
    <p:sldId id="260" r:id="rId5"/>
    <p:sldId id="261" r:id="rId6"/>
    <p:sldId id="264" r:id="rId7"/>
    <p:sldId id="265" r:id="rId8"/>
    <p:sldId id="262" r:id="rId9"/>
    <p:sldId id="263" r:id="rId10"/>
    <p:sldId id="258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308" r:id="rId21"/>
    <p:sldId id="309" r:id="rId22"/>
    <p:sldId id="276" r:id="rId23"/>
    <p:sldId id="270" r:id="rId24"/>
    <p:sldId id="277" r:id="rId25"/>
    <p:sldId id="310" r:id="rId26"/>
    <p:sldId id="279" r:id="rId27"/>
    <p:sldId id="280" r:id="rId28"/>
    <p:sldId id="281" r:id="rId29"/>
    <p:sldId id="282" r:id="rId30"/>
    <p:sldId id="283" r:id="rId31"/>
    <p:sldId id="286" r:id="rId32"/>
    <p:sldId id="287" r:id="rId33"/>
    <p:sldId id="288" r:id="rId34"/>
    <p:sldId id="289" r:id="rId35"/>
    <p:sldId id="284" r:id="rId36"/>
    <p:sldId id="290" r:id="rId37"/>
    <p:sldId id="291" r:id="rId38"/>
    <p:sldId id="292" r:id="rId39"/>
    <p:sldId id="299" r:id="rId40"/>
    <p:sldId id="295" r:id="rId41"/>
    <p:sldId id="294" r:id="rId42"/>
    <p:sldId id="297" r:id="rId43"/>
    <p:sldId id="298" r:id="rId44"/>
    <p:sldId id="300" r:id="rId45"/>
    <p:sldId id="301" r:id="rId46"/>
    <p:sldId id="296" r:id="rId47"/>
    <p:sldId id="302" r:id="rId48"/>
    <p:sldId id="303" r:id="rId49"/>
    <p:sldId id="305" r:id="rId50"/>
    <p:sldId id="306" r:id="rId51"/>
    <p:sldId id="304" r:id="rId52"/>
    <p:sldId id="312" r:id="rId53"/>
    <p:sldId id="313" r:id="rId54"/>
    <p:sldId id="307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383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AD4130-9692-BB03-8BF1-D0FACAB175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49509-9D98-7F70-7DF9-D700EC963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F8EE5-121C-456E-9D32-B3267D15446B}" type="datetimeFigureOut">
              <a:rPr lang="en-MY" smtClean="0"/>
              <a:t>19/9/2024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99487-89EF-8903-8C1A-258DF60F74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4B46F-2063-DDD5-90F2-56677044CC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932FA-C915-4810-A5B7-A18AD128C5B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957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9:48:12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1477 24575,'375'0'0,"-362"0"0,0-1 0,-1-1 0,1 0 0,-1-1 0,0 0 0,0-1 0,0 0 0,0-1 0,-1-1 0,0 1 0,0-2 0,0 0 0,-1 0 0,1-1 0,8-8 0,-4 5 0,0 1 0,1 0 0,0 2 0,1-1 0,0 2 0,0 1 0,23-6 0,34-14 0,-57 17 0,0 0 0,18-13 0,27-14 0,101-33 0,-133 56 0,-1-2 0,0-1 0,41-31 0,-25 16 0,-10 5 0,-1-2 0,-1-2 0,54-63 0,-28 28 0,90-119 0,-130 158 0,-1-1 0,0-1 0,18-43 0,-25 49 0,-4 9 0,1 1 0,0 0 0,12-13 0,-13 18 0,-1-1 0,0 1 0,0-1 0,-1 0 0,0-1 0,0 0 0,-1 1 0,6-19 0,-5 3 0,2 0 0,0 0 0,1 0 0,2 1 0,0 0 0,2 1 0,17-25 0,-29 46 0,22-32 0,-21 32 0,-1 1 0,1-1 0,0 0 0,-1 0 0,1 0 0,-1 0 0,1 0 0,-1 0 0,1 0 0,-1 0 0,0 0 0,0 0 0,1 0 0,-1 0 0,0 0 0,0 0 0,0 0 0,0 0 0,0 0 0,0 0 0,0 0 0,-1 0 0,1 0 0,0 0 0,-1 0 0,1 0 0,0 0 0,-1 0 0,1 0 0,-2-2 0,1 3 0,0 0 0,-1 0 0,1 0 0,0 0 0,0 0 0,0 0 0,-1 0 0,1 0 0,0 0 0,0 1 0,0-1 0,0 0 0,-1 1 0,1-1 0,0 1 0,0-1 0,0 1 0,0 0 0,0-1 0,-1 2 0,-25 19 0,19-15 0,-24 15 0,-2-1 0,-1-2 0,0-1 0,-59 18 0,49-18 0,30-12 0,-2-1 0,1 0 0,0-2 0,-1 0 0,-30 0 0,1 0 0,22 4 0,17 0 0,17-1 0,-1-4 0,0 0 0,0-1 0,0 0 0,0-1 0,-1 0 0,1-1 0,0 0 0,-1 0 0,1 0 0,-1-1 0,10-5 0,39-10 0,-11 6 0,-1-2 0,0-2 0,-2-2 0,43-24 0,-58 28 0,-25 13 0,-1-1 0,1 1 0,0 0 0,0 0 0,-1 0 0,1 0 0,0 1 0,0-1 0,0 1 0,0-1 0,0 1 0,0 0 0,-1 0 0,1 0 0,0 1 0,4 0 0,-4 0 0,-1 1 0,0-1 0,1 1 0,-1 0 0,0-1 0,0 1 0,0 0 0,0 0 0,0 0 0,0 0 0,-1 1 0,1-1 0,-1 0 0,1 1 0,-1-1 0,0 1 0,1 3 0,26 71 0,-16-44 0,0 0 0,30 53 0,-33-71 0,-1 0 0,0 0 0,-1 1 0,-1 0 0,7 31 0,-8-25-455,0 0 0,13 29 0,-11-37-6371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5:30:17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0 953 24575,'5'1'0,"0"1"0,0-1 0,0 1 0,-1 0 0,1 1 0,-1-1 0,1 1 0,-1 0 0,0 0 0,6 6 0,1-1 0,-2-1 0,22 16 0,43 23 0,-64-40 0,1-1 0,0 0 0,0-1 0,0 0 0,0-1 0,1 0 0,0-1 0,17 2 0,209-4 0,-102-2 0,-124 2 0,0-1 0,0 0 0,0-1 0,0-1 0,-1 0 0,1 0 0,-1-1 0,15-8 0,5-4 0,43-31 0,-29 17 0,-20 11 0,0 0 0,-1-2 0,32-35 0,-39 38 0,-13 13 0,0 0 0,-1 0 0,1-1 0,-1 1 0,0-1 0,-1 1 0,1-1 0,-1 0 0,-1 0 0,1 0 0,-1 0 0,0-1 0,1-8 0,-1-13 0,-4-49 0,1 28 0,2-6 0,1 22 0,-5-46 0,3 69 0,-1 0 0,0 0 0,-1 0 0,0 0 0,0 0 0,-1 1 0,0-1 0,-10-14 0,-11-8 0,0 1 0,-2 1 0,-53-44 0,65 62 0,-2 1 0,0 0 0,0 1 0,-30-12 0,23 11 0,2 0 0,-22-15 0,33 19 0,-1 0 0,0 1 0,0 0 0,0 1 0,-1 1 0,0 0 0,1 1 0,-1 0 0,-24-2 0,-9 3 0,-70 5 0,25 0 0,-173-3 0,264 0 1,0 0-1,0 0 0,0 0 1,0 0-1,0 0 1,0 0-1,0 0 0,-1 0 1,1 0-1,0 0 1,0 0-1,0-1 0,0 1 1,0 0-1,0 0 1,0 0-1,0 0 0,-1 1 1,1-1-1,0 0 1,0 0-1,0 0 0,0 0 1,0 0-1,0 0 1,0 0-1,0 0 0,-1 0 1,1 0-1,0 0 1,0 0-1,0 0 0,0 0 1,0 0-1,0 0 1,0 0-1,0 1 0,0-1 1,0 0-1,0 0 1,0 0-1,0 0 0,0 0 1,0 0-1,-1 0 1,1 0-1,0 0 0,0 1 1,0-1-1,0 0 1,0 0-1,0 0 0,0 0 1,0 0-1,0 0 1,0 0-1,0 1 0,1-1 1,-1 0-1,0 0 1,0 0-1,0 0 0,0 0 1,0 0-1,0 0 1,0 0-1,0 1 0,8 6-320,-4-4-752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5:30:20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8 347 24575,'0'1'0,"1"0"0,-1 0 0,0 0 0,1 0 0,-1 0 0,1 0 0,0 0 0,-1 0 0,1 0 0,0 0 0,-1-1 0,1 1 0,0 0 0,0-1 0,0 1 0,-1 0 0,1-1 0,0 1 0,0-1 0,0 0 0,0 1 0,0-1 0,0 0 0,0 1 0,1-1 0,36 8 0,-24-5 0,81 33 0,-7-3 0,-81-30 0,1 1 0,-1 0 0,0 0 0,0 0 0,0 1 0,0 0 0,-1 1 0,7 7 0,28 21 0,-26-23 0,-1 1 0,0 0 0,0 1 0,20 26 0,-15-17 0,-28-31 0,0 0 0,-1 1 0,1 0 0,-2 1 0,1 0 0,-18-8 0,-79-30 0,28 13 0,66 25 0,-1-1 0,1-1 0,0 0 0,1-1 0,0 0 0,0-1 0,1 0 0,1-1 0,-14-20 0,23 30 0,-1 0 0,1 0 0,0 0 0,0 0 0,0 0 0,0 0 0,1-1 0,-1 1 0,1 0 0,-1 0 0,1-1 0,0 1 0,0 0 0,0-1 0,0 1 0,0-1 0,1 1 0,-1 0 0,1 0 0,-1-1 0,1 1 0,0 0 0,1-3 0,3-4 0,1 0 0,0 0 0,0 1 0,10-10 0,-10 12 0,0-1 0,-1 0 0,0 0 0,0-1 0,4-7 0,35-75 0,-19 43 0,-14 14 0,-10 27 0,1 1 0,-1 0 0,1 0 0,1 0 0,-1 0 0,0 0 0,6-7 0,-8 12 0,0 0 0,0 0 0,0 1 0,0-1 0,0 0 0,0 0 0,0 0 0,0 0 0,0 0 0,0 1 0,0-1 0,0 0 0,0 0 0,0 0 0,0 0 0,0 0 0,0 1 0,0-1 0,0 0 0,0 0 0,0 0 0,0 0 0,0 0 0,0 0 0,0 1 0,0-1 0,0 0 0,0 0 0,0 0 0,1 0 0,-1 0 0,0 0 0,0 1 0,0-1 0,0 0 0,0 0 0,0 0 0,0 0 0,1 0 0,-1 0 0,0 0 0,0 0 0,0 0 0,0 0 0,0 0 0,1 0 0,-1 0 0,0 0 0,0 0 0,0 0 0,0 0 0,0 0 0,1 0 0,-1 0 0,0 0 0,0 0 0,0 0 0,0 0 0,0 0 0,1 0 0,-1 0 0,0 0 0,0 0 0,0 0 0,0 0 0,0-1 0,1 1 0,-3 14 0,-8 4 0,0-1 0,-2 0 0,-16 19 0,0 1 0,-36 39 0,21-29 0,24-16 18,18-27-110,-1-1 0,1 0 0,-1 1-1,0-1 1,0 0 0,0 0 0,-1 0 0,1 0-1,-1-1 1,0 1 0,0-1 0,0 1-1,0-1 1,-4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DE1EA-59A8-4D5B-A80E-0E397EF1E495}" type="datetimeFigureOut">
              <a:rPr lang="en-MY" smtClean="0"/>
              <a:t>19/9/2024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C2CCE-04C7-4951-9B3F-AE65AD3E25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3645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1ACB-476B-4338-A6DD-2966D0318107}" type="datetime1">
              <a:rPr lang="en-MY" smtClean="0"/>
              <a:t>19/9/2024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95B24BB-9E70-482C-8EB3-C687D46789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131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5622-5439-463E-85EF-C8DBF73BBB27}" type="datetime1">
              <a:rPr lang="en-MY" smtClean="0"/>
              <a:t>19/9/2024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538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1EAB-0706-4819-8A72-5363719ECCF5}" type="datetime1">
              <a:rPr lang="en-MY" smtClean="0"/>
              <a:t>19/9/2024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805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E5A-FF3B-4843-9B5A-240C8323AF67}" type="datetime1">
              <a:rPr lang="en-MY" smtClean="0"/>
              <a:t>19/9/2024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447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5BAA7B9-FC36-4084-A69C-56046BB14822}" type="datetime1">
              <a:rPr lang="en-MY" smtClean="0"/>
              <a:t>19/9/2024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MY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95B24BB-9E70-482C-8EB3-C687D46789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0406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3EF1-5185-4F51-B808-153107F8E5B5}" type="datetime1">
              <a:rPr lang="en-MY" smtClean="0"/>
              <a:t>19/9/2024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9199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5038-0131-41DE-B882-BB8CA15ACC07}" type="datetime1">
              <a:rPr lang="en-MY" smtClean="0"/>
              <a:t>19/9/2024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9110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FC13-5999-4C6D-A7DD-EF520507C4B4}" type="datetime1">
              <a:rPr lang="en-MY" smtClean="0"/>
              <a:t>19/9/2024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016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07FD-CEEA-4759-875C-1CEAAD40C3FC}" type="datetime1">
              <a:rPr lang="en-MY" smtClean="0"/>
              <a:t>19/9/2024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7476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9FED-0B9F-410E-B624-6985439AD52D}" type="datetime1">
              <a:rPr lang="en-MY" smtClean="0"/>
              <a:t>19/9/2024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290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0F19-8927-4429-B203-A99E916EABE6}" type="datetime1">
              <a:rPr lang="en-MY" smtClean="0"/>
              <a:t>19/9/2024</a:t>
            </a:fld>
            <a:endParaRPr lang="en-MY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2885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F90E046-B5D7-4C62-9ECD-F033E8C6A61F}" type="datetime1">
              <a:rPr lang="en-MY" smtClean="0"/>
              <a:t>19/9/2024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95B24BB-9E70-482C-8EB3-C687D46789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522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3.xml"/><Relationship Id="rId4" Type="http://schemas.openxmlformats.org/officeDocument/2006/relationships/image" Target="../media/image32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B508-5E2D-5E65-CF69-CC2A666F4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Ca meet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F24A7-E005-751C-702D-51F9BAB20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976" y="4468031"/>
            <a:ext cx="7891272" cy="1069848"/>
          </a:xfrm>
        </p:spPr>
        <p:txBody>
          <a:bodyPr>
            <a:normAutofit fontScale="92500" lnSpcReduction="10000"/>
          </a:bodyPr>
          <a:lstStyle/>
          <a:p>
            <a:r>
              <a:rPr lang="en-MY" altLang="zh-CN" dirty="0"/>
              <a:t>KUMPULAN 1 </a:t>
            </a:r>
            <a:br>
              <a:rPr lang="en-MY" altLang="zh-CN" dirty="0"/>
            </a:br>
            <a:br>
              <a:rPr lang="en-MY" altLang="zh-CN" dirty="0"/>
            </a:br>
            <a:r>
              <a:rPr lang="en-MY" altLang="zh-CN" dirty="0"/>
              <a:t>Junior </a:t>
            </a:r>
            <a:r>
              <a:rPr lang="zh-CN" altLang="en-US" dirty="0"/>
              <a:t>版本</a:t>
            </a:r>
            <a:br>
              <a:rPr lang="en-MY" altLang="zh-CN" dirty="0"/>
            </a:b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160F9-53B5-6DC8-CF10-77E77B0A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861" y="1181211"/>
            <a:ext cx="6952774" cy="3909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3E39C-294D-FE01-AEF9-48D46E216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943" y="5276683"/>
            <a:ext cx="5315692" cy="80021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9AF596B-3C57-30DB-8FE0-44AA09152E72}"/>
              </a:ext>
            </a:extLst>
          </p:cNvPr>
          <p:cNvSpPr/>
          <p:nvPr/>
        </p:nvSpPr>
        <p:spPr>
          <a:xfrm>
            <a:off x="9242612" y="5676789"/>
            <a:ext cx="555812" cy="5626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FFAFCF7-833E-5B38-ECB5-7760C6EE962A}"/>
                  </a:ext>
                </a:extLst>
              </p14:cNvPr>
              <p14:cNvContentPartPr/>
              <p14:nvPr/>
            </p14:nvContentPartPr>
            <p14:xfrm>
              <a:off x="9780141" y="5429908"/>
              <a:ext cx="793080" cy="532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FFAFCF7-833E-5B38-ECB5-7760C6EE96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71501" y="5421268"/>
                <a:ext cx="810720" cy="5497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8F7E44A-9315-36BF-E9CE-91588964C7E2}"/>
              </a:ext>
            </a:extLst>
          </p:cNvPr>
          <p:cNvSpPr/>
          <p:nvPr/>
        </p:nvSpPr>
        <p:spPr>
          <a:xfrm>
            <a:off x="10058399" y="4890219"/>
            <a:ext cx="1972235" cy="2408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3564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3F9B-5D4C-1709-947D-383A4560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2770632" cy="1609344"/>
          </a:xfrm>
        </p:spPr>
        <p:txBody>
          <a:bodyPr/>
          <a:lstStyle/>
          <a:p>
            <a:r>
              <a:rPr lang="en-MY" dirty="0"/>
              <a:t>Ca meet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B8B6-D361-F535-6D83-449CA65D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83A00"/>
                </a:solidFill>
                <a:effectLst/>
              </a:rPr>
              <a:t>从书的最后一面开始写这个表，每个星期都要写，然后发在</a:t>
            </a:r>
            <a:r>
              <a:rPr lang="en-US" altLang="zh-CN" b="0" i="0" dirty="0" err="1">
                <a:solidFill>
                  <a:srgbClr val="483A00"/>
                </a:solidFill>
                <a:effectLst/>
              </a:rPr>
              <a:t>kpl</a:t>
            </a:r>
            <a:r>
              <a:rPr lang="en-US" altLang="zh-CN" b="0" i="0" dirty="0">
                <a:solidFill>
                  <a:srgbClr val="483A00"/>
                </a:solidFill>
                <a:effectLst/>
              </a:rPr>
              <a:t> ca </a:t>
            </a:r>
            <a:r>
              <a:rPr lang="zh-CN" altLang="en-US" b="0" i="0" dirty="0">
                <a:solidFill>
                  <a:srgbClr val="483A00"/>
                </a:solidFill>
                <a:effectLst/>
              </a:rPr>
              <a:t>群里给</a:t>
            </a:r>
            <a:r>
              <a:rPr lang="en-US" altLang="zh-CN" b="0" i="0" dirty="0">
                <a:solidFill>
                  <a:srgbClr val="483A00"/>
                </a:solidFill>
                <a:effectLst/>
              </a:rPr>
              <a:t>AJK</a:t>
            </a:r>
            <a:r>
              <a:rPr lang="zh-CN" altLang="en-US" b="0" i="0" dirty="0">
                <a:solidFill>
                  <a:srgbClr val="483A00"/>
                </a:solidFill>
                <a:effectLst/>
              </a:rPr>
              <a:t>看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84000-E85D-3190-0584-F94717CA9A6A}"/>
              </a:ext>
            </a:extLst>
          </p:cNvPr>
          <p:cNvSpPr txBox="1"/>
          <p:nvPr/>
        </p:nvSpPr>
        <p:spPr>
          <a:xfrm>
            <a:off x="3293364" y="110463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 err="1"/>
              <a:t>Kumpul</a:t>
            </a:r>
            <a:r>
              <a:rPr lang="en-MY" dirty="0"/>
              <a:t> </a:t>
            </a:r>
            <a:r>
              <a:rPr lang="zh-CN" altLang="en-US" dirty="0"/>
              <a:t>流程</a:t>
            </a:r>
            <a:endParaRPr lang="en-MY" altLang="zh-C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D6EE4C-23ED-1936-CEC1-C522A2698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662445"/>
              </p:ext>
            </p:extLst>
          </p:nvPr>
        </p:nvGraphicFramePr>
        <p:xfrm>
          <a:off x="969265" y="2629331"/>
          <a:ext cx="6611114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393">
                  <a:extLst>
                    <a:ext uri="{9D8B030D-6E8A-4147-A177-3AD203B41FA5}">
                      <a16:colId xmlns:a16="http://schemas.microsoft.com/office/drawing/2014/main" val="2333898962"/>
                    </a:ext>
                  </a:extLst>
                </a:gridCol>
                <a:gridCol w="555239">
                  <a:extLst>
                    <a:ext uri="{9D8B030D-6E8A-4147-A177-3AD203B41FA5}">
                      <a16:colId xmlns:a16="http://schemas.microsoft.com/office/drawing/2014/main" val="4198728095"/>
                    </a:ext>
                  </a:extLst>
                </a:gridCol>
                <a:gridCol w="1663868">
                  <a:extLst>
                    <a:ext uri="{9D8B030D-6E8A-4147-A177-3AD203B41FA5}">
                      <a16:colId xmlns:a16="http://schemas.microsoft.com/office/drawing/2014/main" val="3158205791"/>
                    </a:ext>
                  </a:extLst>
                </a:gridCol>
                <a:gridCol w="834974">
                  <a:extLst>
                    <a:ext uri="{9D8B030D-6E8A-4147-A177-3AD203B41FA5}">
                      <a16:colId xmlns:a16="http://schemas.microsoft.com/office/drawing/2014/main" val="1213857744"/>
                    </a:ext>
                  </a:extLst>
                </a:gridCol>
                <a:gridCol w="1575435">
                  <a:extLst>
                    <a:ext uri="{9D8B030D-6E8A-4147-A177-3AD203B41FA5}">
                      <a16:colId xmlns:a16="http://schemas.microsoft.com/office/drawing/2014/main" val="2490217043"/>
                    </a:ext>
                  </a:extLst>
                </a:gridCol>
                <a:gridCol w="1205205">
                  <a:extLst>
                    <a:ext uri="{9D8B030D-6E8A-4147-A177-3AD203B41FA5}">
                      <a16:colId xmlns:a16="http://schemas.microsoft.com/office/drawing/2014/main" val="3341826667"/>
                    </a:ext>
                  </a:extLst>
                </a:gridCol>
              </a:tblGrid>
              <a:tr h="436265"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点名</a:t>
                      </a:r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Check </a:t>
                      </a:r>
                      <a:r>
                        <a:rPr lang="en-MY" sz="1600" dirty="0" err="1"/>
                        <a:t>Fizikal</a:t>
                      </a:r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念岗位</a:t>
                      </a:r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/>
                        <a:t>Bhg Duty,</a:t>
                      </a:r>
                      <a:r>
                        <a:rPr lang="zh-CN" altLang="en-US" sz="1600"/>
                        <a:t>抄名纸</a:t>
                      </a:r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讲注意事项</a:t>
                      </a:r>
                      <a:endParaRPr lang="en-MY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52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200"/>
                        <a:t>Isnin</a:t>
                      </a:r>
                      <a:endParaRPr lang="en-M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/>
                        <a:t>xxx</a:t>
                      </a:r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04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200"/>
                        <a:t>Selasa</a:t>
                      </a:r>
                      <a:endParaRPr lang="en-M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/>
                        <a:t>xxx</a:t>
                      </a:r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3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200"/>
                        <a:t>Rabu</a:t>
                      </a:r>
                      <a:endParaRPr lang="en-M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14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200"/>
                        <a:t>Khamis</a:t>
                      </a:r>
                      <a:endParaRPr lang="en-M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90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200"/>
                        <a:t>Jumaat</a:t>
                      </a:r>
                      <a:endParaRPr lang="en-M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1969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AE3B09-5871-8A8E-F86A-991022B03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220304"/>
              </p:ext>
            </p:extLst>
          </p:nvPr>
        </p:nvGraphicFramePr>
        <p:xfrm>
          <a:off x="7808976" y="2601899"/>
          <a:ext cx="3008376" cy="2433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856">
                  <a:extLst>
                    <a:ext uri="{9D8B030D-6E8A-4147-A177-3AD203B41FA5}">
                      <a16:colId xmlns:a16="http://schemas.microsoft.com/office/drawing/2014/main" val="2490217043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3341826667"/>
                    </a:ext>
                  </a:extLst>
                </a:gridCol>
              </a:tblGrid>
              <a:tr h="4852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排岗位</a:t>
                      </a:r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查岗位</a:t>
                      </a:r>
                      <a:endParaRPr lang="en-MY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526960"/>
                  </a:ext>
                </a:extLst>
              </a:tr>
              <a:tr h="389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xxx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xxx </a:t>
                      </a:r>
                      <a:r>
                        <a:rPr lang="zh-CN" altLang="en-US" sz="1600" dirty="0"/>
                        <a:t>和 </a:t>
                      </a:r>
                      <a:r>
                        <a:rPr lang="en-MY" altLang="zh-CN" sz="1600" dirty="0"/>
                        <a:t>xxx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040237"/>
                  </a:ext>
                </a:extLst>
              </a:tr>
              <a:tr h="389606"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303701"/>
                  </a:ext>
                </a:extLst>
              </a:tr>
              <a:tr h="389606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45637"/>
                  </a:ext>
                </a:extLst>
              </a:tr>
              <a:tr h="389606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900619"/>
                  </a:ext>
                </a:extLst>
              </a:tr>
              <a:tr h="389606"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969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B928ADD-A69B-D228-3FA6-C9C2F3C45A8A}"/>
              </a:ext>
            </a:extLst>
          </p:cNvPr>
          <p:cNvSpPr/>
          <p:nvPr/>
        </p:nvSpPr>
        <p:spPr>
          <a:xfrm>
            <a:off x="1731264" y="4679942"/>
            <a:ext cx="554736" cy="38270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1F0809-59B9-90DC-8E2C-A583C1E92E4E}"/>
              </a:ext>
            </a:extLst>
          </p:cNvPr>
          <p:cNvSpPr txBox="1"/>
          <p:nvPr/>
        </p:nvSpPr>
        <p:spPr>
          <a:xfrm>
            <a:off x="1758696" y="5212080"/>
            <a:ext cx="267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写</a:t>
            </a:r>
            <a:r>
              <a:rPr lang="en-MY" altLang="zh-CN" dirty="0"/>
              <a:t>CA </a:t>
            </a:r>
            <a:r>
              <a:rPr lang="zh-CN" altLang="en-US" dirty="0"/>
              <a:t>名字</a:t>
            </a:r>
            <a:r>
              <a:rPr lang="en-MY" altLang="zh-CN" dirty="0"/>
              <a:t>shortform</a:t>
            </a:r>
            <a:endParaRPr lang="en-MY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B035A2-9EC1-970E-4DCE-BBC0C3814182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F4ECF-BADC-630B-D686-C2BEF1539790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B36EB5-F6E5-ACF7-7957-56B4CFE6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088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3F9B-5D4C-1709-947D-383A4560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2770632" cy="1609344"/>
          </a:xfrm>
        </p:spPr>
        <p:txBody>
          <a:bodyPr/>
          <a:lstStyle/>
          <a:p>
            <a:r>
              <a:rPr lang="en-MY" dirty="0"/>
              <a:t>Ca meet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B8B6-D361-F535-6D83-449CA65D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83A00"/>
                </a:solidFill>
                <a:effectLst/>
              </a:rPr>
              <a:t>从书的最后一面开始写这个表，每个星期都要写，然后发在</a:t>
            </a:r>
            <a:r>
              <a:rPr lang="en-US" altLang="zh-CN" b="0" i="0" dirty="0" err="1">
                <a:solidFill>
                  <a:srgbClr val="483A00"/>
                </a:solidFill>
                <a:effectLst/>
              </a:rPr>
              <a:t>kpl</a:t>
            </a:r>
            <a:r>
              <a:rPr lang="en-US" altLang="zh-CN" b="0" i="0" dirty="0">
                <a:solidFill>
                  <a:srgbClr val="483A00"/>
                </a:solidFill>
                <a:effectLst/>
              </a:rPr>
              <a:t> ca </a:t>
            </a:r>
            <a:r>
              <a:rPr lang="zh-CN" altLang="en-US" b="0" i="0" dirty="0">
                <a:solidFill>
                  <a:srgbClr val="483A00"/>
                </a:solidFill>
                <a:effectLst/>
              </a:rPr>
              <a:t>群里给</a:t>
            </a:r>
            <a:r>
              <a:rPr lang="en-US" altLang="zh-CN" b="0" i="0" dirty="0">
                <a:solidFill>
                  <a:srgbClr val="483A00"/>
                </a:solidFill>
                <a:effectLst/>
              </a:rPr>
              <a:t>AJK</a:t>
            </a:r>
            <a:r>
              <a:rPr lang="zh-CN" altLang="en-US" b="0" i="0" dirty="0">
                <a:solidFill>
                  <a:srgbClr val="483A00"/>
                </a:solidFill>
                <a:effectLst/>
              </a:rPr>
              <a:t>看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84000-E85D-3190-0584-F94717CA9A6A}"/>
              </a:ext>
            </a:extLst>
          </p:cNvPr>
          <p:cNvSpPr txBox="1"/>
          <p:nvPr/>
        </p:nvSpPr>
        <p:spPr>
          <a:xfrm>
            <a:off x="3293364" y="110463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 err="1"/>
              <a:t>Kumpul</a:t>
            </a:r>
            <a:r>
              <a:rPr lang="en-MY" dirty="0"/>
              <a:t> </a:t>
            </a:r>
            <a:r>
              <a:rPr lang="zh-CN" altLang="en-US" dirty="0"/>
              <a:t>流程</a:t>
            </a:r>
            <a:endParaRPr lang="en-MY" altLang="zh-C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D6EE4C-23ED-1936-CEC1-C522A2698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352384"/>
              </p:ext>
            </p:extLst>
          </p:nvPr>
        </p:nvGraphicFramePr>
        <p:xfrm>
          <a:off x="969265" y="2629331"/>
          <a:ext cx="6611114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393">
                  <a:extLst>
                    <a:ext uri="{9D8B030D-6E8A-4147-A177-3AD203B41FA5}">
                      <a16:colId xmlns:a16="http://schemas.microsoft.com/office/drawing/2014/main" val="2333898962"/>
                    </a:ext>
                  </a:extLst>
                </a:gridCol>
                <a:gridCol w="555239">
                  <a:extLst>
                    <a:ext uri="{9D8B030D-6E8A-4147-A177-3AD203B41FA5}">
                      <a16:colId xmlns:a16="http://schemas.microsoft.com/office/drawing/2014/main" val="4198728095"/>
                    </a:ext>
                  </a:extLst>
                </a:gridCol>
                <a:gridCol w="1663868">
                  <a:extLst>
                    <a:ext uri="{9D8B030D-6E8A-4147-A177-3AD203B41FA5}">
                      <a16:colId xmlns:a16="http://schemas.microsoft.com/office/drawing/2014/main" val="3158205791"/>
                    </a:ext>
                  </a:extLst>
                </a:gridCol>
                <a:gridCol w="834974">
                  <a:extLst>
                    <a:ext uri="{9D8B030D-6E8A-4147-A177-3AD203B41FA5}">
                      <a16:colId xmlns:a16="http://schemas.microsoft.com/office/drawing/2014/main" val="1213857744"/>
                    </a:ext>
                  </a:extLst>
                </a:gridCol>
                <a:gridCol w="1575435">
                  <a:extLst>
                    <a:ext uri="{9D8B030D-6E8A-4147-A177-3AD203B41FA5}">
                      <a16:colId xmlns:a16="http://schemas.microsoft.com/office/drawing/2014/main" val="2490217043"/>
                    </a:ext>
                  </a:extLst>
                </a:gridCol>
                <a:gridCol w="1205205">
                  <a:extLst>
                    <a:ext uri="{9D8B030D-6E8A-4147-A177-3AD203B41FA5}">
                      <a16:colId xmlns:a16="http://schemas.microsoft.com/office/drawing/2014/main" val="3341826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点名</a:t>
                      </a:r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/>
                        <a:t>Check Fizikal</a:t>
                      </a:r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念岗位</a:t>
                      </a:r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/>
                        <a:t>Bhg Duty,</a:t>
                      </a:r>
                      <a:r>
                        <a:rPr lang="zh-CN" altLang="en-US" sz="1600"/>
                        <a:t>抄名纸</a:t>
                      </a:r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讲注意事项</a:t>
                      </a:r>
                      <a:endParaRPr lang="en-MY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52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200"/>
                        <a:t>Isnin</a:t>
                      </a:r>
                      <a:endParaRPr lang="en-M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/>
                        <a:t>xxx</a:t>
                      </a:r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04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200"/>
                        <a:t>Selasa</a:t>
                      </a:r>
                      <a:endParaRPr lang="en-M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3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200"/>
                        <a:t>Rabu</a:t>
                      </a:r>
                      <a:endParaRPr lang="en-M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 err="1"/>
                        <a:t>Xxx</a:t>
                      </a:r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14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200"/>
                        <a:t>Khamis</a:t>
                      </a:r>
                      <a:endParaRPr lang="en-M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90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200"/>
                        <a:t>Jumaat</a:t>
                      </a:r>
                      <a:endParaRPr lang="en-MY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1969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B928ADD-A69B-D228-3FA6-C9C2F3C45A8A}"/>
              </a:ext>
            </a:extLst>
          </p:cNvPr>
          <p:cNvSpPr/>
          <p:nvPr/>
        </p:nvSpPr>
        <p:spPr>
          <a:xfrm>
            <a:off x="1731263" y="2629332"/>
            <a:ext cx="5849115" cy="2433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1F0809-59B9-90DC-8E2C-A583C1E92E4E}"/>
              </a:ext>
            </a:extLst>
          </p:cNvPr>
          <p:cNvSpPr txBox="1"/>
          <p:nvPr/>
        </p:nvSpPr>
        <p:spPr>
          <a:xfrm>
            <a:off x="1731263" y="5710089"/>
            <a:ext cx="797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83A00"/>
                </a:solidFill>
                <a:effectLst/>
              </a:rPr>
              <a:t>这个表格只需在有</a:t>
            </a:r>
            <a:r>
              <a:rPr lang="en-MY" b="0" i="0" dirty="0" err="1">
                <a:solidFill>
                  <a:srgbClr val="483A00"/>
                </a:solidFill>
                <a:effectLst/>
              </a:rPr>
              <a:t>kumpul</a:t>
            </a:r>
            <a:r>
              <a:rPr lang="zh-CN" altLang="en-US" b="0" i="0" dirty="0">
                <a:solidFill>
                  <a:srgbClr val="483A00"/>
                </a:solidFill>
                <a:effectLst/>
              </a:rPr>
              <a:t>的天（</a:t>
            </a:r>
            <a:r>
              <a:rPr lang="en-US" altLang="zh-CN" b="0" i="0" dirty="0" err="1">
                <a:solidFill>
                  <a:srgbClr val="483A00"/>
                </a:solidFill>
                <a:effectLst/>
              </a:rPr>
              <a:t>Isnin</a:t>
            </a:r>
            <a:r>
              <a:rPr lang="en-MY" b="0" i="0" dirty="0">
                <a:solidFill>
                  <a:srgbClr val="483A00"/>
                </a:solidFill>
                <a:effectLst/>
              </a:rPr>
              <a:t>，</a:t>
            </a:r>
            <a:r>
              <a:rPr lang="en-MY" b="0" i="0" dirty="0" err="1">
                <a:solidFill>
                  <a:srgbClr val="483A00"/>
                </a:solidFill>
                <a:effectLst/>
              </a:rPr>
              <a:t>Rabu&amp;Jumaat</a:t>
            </a:r>
            <a:r>
              <a:rPr lang="en-MY" b="0" i="0" dirty="0">
                <a:solidFill>
                  <a:srgbClr val="483A00"/>
                </a:solidFill>
                <a:effectLst/>
              </a:rPr>
              <a:t>）</a:t>
            </a:r>
            <a:r>
              <a:rPr lang="zh-CN" altLang="en-US" b="0" i="0" dirty="0">
                <a:solidFill>
                  <a:srgbClr val="483A00"/>
                </a:solidFill>
                <a:effectLst/>
              </a:rPr>
              <a:t>写，其余天画（</a:t>
            </a:r>
            <a:r>
              <a:rPr lang="en-US" altLang="zh-CN" b="0" i="0" dirty="0">
                <a:solidFill>
                  <a:srgbClr val="483A00"/>
                </a:solidFill>
                <a:effectLst/>
              </a:rPr>
              <a:t>-</a:t>
            </a:r>
            <a:r>
              <a:rPr lang="zh-CN" altLang="en-US" b="0" i="0" dirty="0">
                <a:solidFill>
                  <a:srgbClr val="483A00"/>
                </a:solidFill>
                <a:effectLst/>
              </a:rPr>
              <a:t>）</a:t>
            </a:r>
            <a:endParaRPr lang="en-MY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66CA4A-E05B-C84B-CFC0-83BE65E5FF52}"/>
              </a:ext>
            </a:extLst>
          </p:cNvPr>
          <p:cNvCxnSpPr>
            <a:cxnSpLocks/>
          </p:cNvCxnSpPr>
          <p:nvPr/>
        </p:nvCxnSpPr>
        <p:spPr>
          <a:xfrm flipV="1">
            <a:off x="3293364" y="5239512"/>
            <a:ext cx="0" cy="358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1433169-5868-F631-7D02-768755B82D02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826CE-8EE5-320D-C160-51AB84362CF6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6F08D-9A0A-DA61-B69C-ADAFA948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9594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3F9B-5D4C-1709-947D-383A4560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2770632" cy="1609344"/>
          </a:xfrm>
        </p:spPr>
        <p:txBody>
          <a:bodyPr/>
          <a:lstStyle/>
          <a:p>
            <a:r>
              <a:rPr lang="en-MY" dirty="0"/>
              <a:t>Ca meet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B8B6-D361-F535-6D83-449CA65D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83A00"/>
                </a:solidFill>
                <a:effectLst/>
              </a:rPr>
              <a:t>从书的最后一面开始写这个表，每个星期都要写，然后发在</a:t>
            </a:r>
            <a:r>
              <a:rPr lang="en-US" altLang="zh-CN" b="0" i="0" dirty="0" err="1">
                <a:solidFill>
                  <a:srgbClr val="483A00"/>
                </a:solidFill>
                <a:effectLst/>
              </a:rPr>
              <a:t>kpl</a:t>
            </a:r>
            <a:r>
              <a:rPr lang="en-US" altLang="zh-CN" b="0" i="0" dirty="0">
                <a:solidFill>
                  <a:srgbClr val="483A00"/>
                </a:solidFill>
                <a:effectLst/>
              </a:rPr>
              <a:t> ca </a:t>
            </a:r>
            <a:r>
              <a:rPr lang="zh-CN" altLang="en-US" b="0" i="0" dirty="0">
                <a:solidFill>
                  <a:srgbClr val="483A00"/>
                </a:solidFill>
                <a:effectLst/>
              </a:rPr>
              <a:t>群里给</a:t>
            </a:r>
            <a:r>
              <a:rPr lang="en-US" altLang="zh-CN" b="0" i="0" dirty="0">
                <a:solidFill>
                  <a:srgbClr val="483A00"/>
                </a:solidFill>
                <a:effectLst/>
              </a:rPr>
              <a:t>AJK</a:t>
            </a:r>
            <a:r>
              <a:rPr lang="zh-CN" altLang="en-US" b="0" i="0" dirty="0">
                <a:solidFill>
                  <a:srgbClr val="483A00"/>
                </a:solidFill>
                <a:effectLst/>
              </a:rPr>
              <a:t>看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84000-E85D-3190-0584-F94717CA9A6A}"/>
              </a:ext>
            </a:extLst>
          </p:cNvPr>
          <p:cNvSpPr txBox="1"/>
          <p:nvPr/>
        </p:nvSpPr>
        <p:spPr>
          <a:xfrm>
            <a:off x="3293364" y="110463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 err="1"/>
              <a:t>Kumpul</a:t>
            </a:r>
            <a:r>
              <a:rPr lang="en-MY" dirty="0"/>
              <a:t> </a:t>
            </a:r>
            <a:r>
              <a:rPr lang="zh-CN" altLang="en-US" dirty="0"/>
              <a:t>流程</a:t>
            </a:r>
            <a:endParaRPr lang="en-MY" altLang="zh-C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AE3B09-5871-8A8E-F86A-991022B03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4039"/>
              </p:ext>
            </p:extLst>
          </p:nvPr>
        </p:nvGraphicFramePr>
        <p:xfrm>
          <a:off x="950976" y="2713982"/>
          <a:ext cx="3008376" cy="2433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856">
                  <a:extLst>
                    <a:ext uri="{9D8B030D-6E8A-4147-A177-3AD203B41FA5}">
                      <a16:colId xmlns:a16="http://schemas.microsoft.com/office/drawing/2014/main" val="2490217043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3341826667"/>
                    </a:ext>
                  </a:extLst>
                </a:gridCol>
              </a:tblGrid>
              <a:tr h="4852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排岗位</a:t>
                      </a:r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查岗位</a:t>
                      </a:r>
                      <a:endParaRPr lang="en-MY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526960"/>
                  </a:ext>
                </a:extLst>
              </a:tr>
              <a:tr h="389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xxx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xxx </a:t>
                      </a:r>
                      <a:r>
                        <a:rPr lang="zh-CN" altLang="en-US" sz="1600" dirty="0"/>
                        <a:t>和 </a:t>
                      </a:r>
                      <a:r>
                        <a:rPr lang="en-MY" altLang="zh-CN" sz="1600" dirty="0"/>
                        <a:t>xxx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040237"/>
                  </a:ext>
                </a:extLst>
              </a:tr>
              <a:tr h="389606"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303701"/>
                  </a:ext>
                </a:extLst>
              </a:tr>
              <a:tr h="389606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45637"/>
                  </a:ext>
                </a:extLst>
              </a:tr>
              <a:tr h="389606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900619"/>
                  </a:ext>
                </a:extLst>
              </a:tr>
              <a:tr h="389606"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969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B928ADD-A69B-D228-3FA6-C9C2F3C45A8A}"/>
              </a:ext>
            </a:extLst>
          </p:cNvPr>
          <p:cNvSpPr/>
          <p:nvPr/>
        </p:nvSpPr>
        <p:spPr>
          <a:xfrm>
            <a:off x="950976" y="3194828"/>
            <a:ext cx="3008376" cy="19524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1F0809-59B9-90DC-8E2C-A583C1E92E4E}"/>
              </a:ext>
            </a:extLst>
          </p:cNvPr>
          <p:cNvSpPr txBox="1"/>
          <p:nvPr/>
        </p:nvSpPr>
        <p:spPr>
          <a:xfrm>
            <a:off x="4078224" y="2825496"/>
            <a:ext cx="267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写</a:t>
            </a:r>
            <a:r>
              <a:rPr lang="en-MY" altLang="zh-CN" dirty="0"/>
              <a:t>CA </a:t>
            </a:r>
            <a:r>
              <a:rPr lang="zh-CN" altLang="en-US" dirty="0"/>
              <a:t>名字</a:t>
            </a:r>
            <a:r>
              <a:rPr lang="en-MY" altLang="zh-CN" dirty="0"/>
              <a:t>shortform</a:t>
            </a: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F59C1-EBD7-F0AC-935C-DC2464D76D80}"/>
              </a:ext>
            </a:extLst>
          </p:cNvPr>
          <p:cNvSpPr txBox="1"/>
          <p:nvPr/>
        </p:nvSpPr>
        <p:spPr>
          <a:xfrm>
            <a:off x="4233672" y="3328416"/>
            <a:ext cx="5952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83A00"/>
                </a:solidFill>
                <a:effectLst/>
              </a:rPr>
              <a:t>排岗位是一个人排，然后查岗位你们需要排两个人。</a:t>
            </a:r>
            <a:endParaRPr lang="en-MY" altLang="zh-CN" b="0" i="0" dirty="0">
              <a:solidFill>
                <a:srgbClr val="483A00"/>
              </a:solidFill>
              <a:effectLst/>
            </a:endParaRPr>
          </a:p>
          <a:p>
            <a:endParaRPr lang="en-MY" altLang="zh-CN" dirty="0">
              <a:solidFill>
                <a:srgbClr val="483A00"/>
              </a:solidFill>
            </a:endParaRPr>
          </a:p>
          <a:p>
            <a:r>
              <a:rPr lang="zh-CN" altLang="en-US" b="0" i="0" dirty="0">
                <a:solidFill>
                  <a:srgbClr val="483A00"/>
                </a:solidFill>
                <a:effectLst/>
              </a:rPr>
              <a:t>这些谁点名 念岗位 排岗位 查岗位等等，</a:t>
            </a:r>
            <a:endParaRPr lang="en-MY" altLang="zh-CN" b="0" i="0" dirty="0">
              <a:solidFill>
                <a:srgbClr val="483A00"/>
              </a:solidFill>
              <a:effectLst/>
            </a:endParaRPr>
          </a:p>
          <a:p>
            <a:r>
              <a:rPr lang="zh-CN" altLang="en-US" b="1" u="sng" dirty="0">
                <a:solidFill>
                  <a:srgbClr val="483A00"/>
                </a:solidFill>
                <a:effectLst/>
              </a:rPr>
              <a:t>你们</a:t>
            </a:r>
            <a:r>
              <a:rPr lang="en-US" altLang="zh-CN" b="1" u="sng" dirty="0">
                <a:solidFill>
                  <a:srgbClr val="483A00"/>
                </a:solidFill>
                <a:effectLst/>
              </a:rPr>
              <a:t>CA</a:t>
            </a:r>
            <a:r>
              <a:rPr lang="zh-CN" altLang="en-US" b="1" u="sng" dirty="0">
                <a:solidFill>
                  <a:srgbClr val="483A00"/>
                </a:solidFill>
                <a:effectLst/>
              </a:rPr>
              <a:t>自己私底下讨论</a:t>
            </a:r>
            <a:r>
              <a:rPr lang="zh-CN" altLang="en-US" b="1" i="0" dirty="0">
                <a:solidFill>
                  <a:srgbClr val="483A00"/>
                </a:solidFill>
                <a:effectLst/>
              </a:rPr>
              <a:t>，</a:t>
            </a:r>
            <a:r>
              <a:rPr lang="zh-CN" altLang="en-US" b="0" i="0" dirty="0">
                <a:solidFill>
                  <a:srgbClr val="483A00"/>
                </a:solidFill>
                <a:effectLst/>
              </a:rPr>
              <a:t>总之排好了记得发给自己</a:t>
            </a:r>
            <a:r>
              <a:rPr lang="en-US" altLang="zh-CN" b="0" i="0" dirty="0" err="1">
                <a:solidFill>
                  <a:srgbClr val="483A00"/>
                </a:solidFill>
                <a:effectLst/>
              </a:rPr>
              <a:t>kpl</a:t>
            </a:r>
            <a:r>
              <a:rPr lang="en-US" altLang="zh-CN" b="0" i="0" dirty="0">
                <a:solidFill>
                  <a:srgbClr val="483A00"/>
                </a:solidFill>
                <a:effectLst/>
              </a:rPr>
              <a:t> AJK</a:t>
            </a:r>
            <a:r>
              <a:rPr lang="zh-CN" altLang="en-US" b="0" i="0" dirty="0">
                <a:solidFill>
                  <a:srgbClr val="483A00"/>
                </a:solidFill>
                <a:effectLst/>
              </a:rPr>
              <a:t>看（建议你们自己看过一轮先）</a:t>
            </a:r>
            <a:endParaRPr lang="en-MY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422EF9-6BF4-2318-922C-8C9C13835908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8FE19-B2D3-967B-F1F1-24E037FB692E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DE9EC8-DA9A-C54B-6C1A-F0631DC9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1861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3F9B-5D4C-1709-947D-383A4560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2770632" cy="1609344"/>
          </a:xfrm>
        </p:spPr>
        <p:txBody>
          <a:bodyPr/>
          <a:lstStyle/>
          <a:p>
            <a:r>
              <a:rPr lang="en-MY" dirty="0"/>
              <a:t>Ca meet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B8B6-D361-F535-6D83-449CA65D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83A00"/>
                </a:solidFill>
                <a:effectLst/>
              </a:rPr>
              <a:t>从书的最后一面开始写这个表，每个星期都要写，然后发在</a:t>
            </a:r>
            <a:r>
              <a:rPr lang="en-US" altLang="zh-CN" b="0" i="0" dirty="0" err="1">
                <a:solidFill>
                  <a:srgbClr val="483A00"/>
                </a:solidFill>
                <a:effectLst/>
              </a:rPr>
              <a:t>kpl</a:t>
            </a:r>
            <a:r>
              <a:rPr lang="en-US" altLang="zh-CN" b="0" i="0" dirty="0">
                <a:solidFill>
                  <a:srgbClr val="483A00"/>
                </a:solidFill>
                <a:effectLst/>
              </a:rPr>
              <a:t> ca </a:t>
            </a:r>
            <a:r>
              <a:rPr lang="zh-CN" altLang="en-US" b="0" i="0" dirty="0">
                <a:solidFill>
                  <a:srgbClr val="483A00"/>
                </a:solidFill>
                <a:effectLst/>
              </a:rPr>
              <a:t>群里给</a:t>
            </a:r>
            <a:r>
              <a:rPr lang="en-US" altLang="zh-CN" b="0" i="0" dirty="0">
                <a:solidFill>
                  <a:srgbClr val="483A00"/>
                </a:solidFill>
                <a:effectLst/>
              </a:rPr>
              <a:t>AJK</a:t>
            </a:r>
            <a:r>
              <a:rPr lang="zh-CN" altLang="en-US" b="0" i="0" dirty="0">
                <a:solidFill>
                  <a:srgbClr val="483A00"/>
                </a:solidFill>
                <a:effectLst/>
              </a:rPr>
              <a:t>看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84000-E85D-3190-0584-F94717CA9A6A}"/>
              </a:ext>
            </a:extLst>
          </p:cNvPr>
          <p:cNvSpPr txBox="1"/>
          <p:nvPr/>
        </p:nvSpPr>
        <p:spPr>
          <a:xfrm>
            <a:off x="3293364" y="110463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 err="1"/>
              <a:t>Kumpul</a:t>
            </a:r>
            <a:r>
              <a:rPr lang="en-MY" dirty="0"/>
              <a:t> </a:t>
            </a:r>
            <a:r>
              <a:rPr lang="zh-CN" altLang="en-US" dirty="0"/>
              <a:t>流程</a:t>
            </a:r>
            <a:endParaRPr lang="en-MY" altLang="zh-C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AE3B09-5871-8A8E-F86A-991022B03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690814"/>
              </p:ext>
            </p:extLst>
          </p:nvPr>
        </p:nvGraphicFramePr>
        <p:xfrm>
          <a:off x="950976" y="2741414"/>
          <a:ext cx="3008376" cy="264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856">
                  <a:extLst>
                    <a:ext uri="{9D8B030D-6E8A-4147-A177-3AD203B41FA5}">
                      <a16:colId xmlns:a16="http://schemas.microsoft.com/office/drawing/2014/main" val="2490217043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3341826667"/>
                    </a:ext>
                  </a:extLst>
                </a:gridCol>
              </a:tblGrid>
              <a:tr h="6803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排岗位</a:t>
                      </a:r>
                      <a:endParaRPr lang="en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查岗位</a:t>
                      </a:r>
                      <a:endParaRPr lang="en-MY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526960"/>
                  </a:ext>
                </a:extLst>
              </a:tr>
              <a:tr h="3938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xxx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xxx </a:t>
                      </a:r>
                      <a:r>
                        <a:rPr lang="zh-CN" altLang="en-US" sz="1600" dirty="0"/>
                        <a:t>和 </a:t>
                      </a:r>
                      <a:r>
                        <a:rPr lang="en-MY" altLang="zh-CN" sz="1600" dirty="0"/>
                        <a:t>xxx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040237"/>
                  </a:ext>
                </a:extLst>
              </a:tr>
              <a:tr h="393878"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303701"/>
                  </a:ext>
                </a:extLst>
              </a:tr>
              <a:tr h="39387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45637"/>
                  </a:ext>
                </a:extLst>
              </a:tr>
              <a:tr h="39387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900619"/>
                  </a:ext>
                </a:extLst>
              </a:tr>
              <a:tr h="393878"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969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B928ADD-A69B-D228-3FA6-C9C2F3C45A8A}"/>
              </a:ext>
            </a:extLst>
          </p:cNvPr>
          <p:cNvSpPr/>
          <p:nvPr/>
        </p:nvSpPr>
        <p:spPr>
          <a:xfrm>
            <a:off x="2084832" y="2741414"/>
            <a:ext cx="1874520" cy="26497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F59C1-EBD7-F0AC-935C-DC2464D76D80}"/>
              </a:ext>
            </a:extLst>
          </p:cNvPr>
          <p:cNvSpPr txBox="1"/>
          <p:nvPr/>
        </p:nvSpPr>
        <p:spPr>
          <a:xfrm>
            <a:off x="4233672" y="3328416"/>
            <a:ext cx="5952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83A00"/>
                </a:solidFill>
                <a:effectLst/>
              </a:rPr>
              <a:t>写上当天负责</a:t>
            </a:r>
            <a:r>
              <a:rPr lang="en-US" altLang="zh-CN" b="0" i="0" dirty="0">
                <a:solidFill>
                  <a:srgbClr val="483A00"/>
                </a:solidFill>
                <a:effectLst/>
              </a:rPr>
              <a:t>Ronda</a:t>
            </a:r>
            <a:r>
              <a:rPr lang="zh-CN" altLang="en-US" b="0" i="0" dirty="0">
                <a:solidFill>
                  <a:srgbClr val="483A00"/>
                </a:solidFill>
                <a:effectLst/>
              </a:rPr>
              <a:t>的</a:t>
            </a:r>
            <a:r>
              <a:rPr lang="en-US" altLang="zh-CN" b="0" i="0" dirty="0">
                <a:solidFill>
                  <a:srgbClr val="483A00"/>
                </a:solidFill>
                <a:effectLst/>
              </a:rPr>
              <a:t>CA</a:t>
            </a:r>
            <a:r>
              <a:rPr lang="zh-CN" altLang="en-US" b="0" i="0" dirty="0">
                <a:solidFill>
                  <a:srgbClr val="483A00"/>
                </a:solidFill>
                <a:effectLst/>
              </a:rPr>
              <a:t>名字缩写，其余的</a:t>
            </a:r>
            <a:r>
              <a:rPr lang="en-US" altLang="zh-CN" b="0" i="0" dirty="0">
                <a:solidFill>
                  <a:srgbClr val="483A00"/>
                </a:solidFill>
                <a:effectLst/>
              </a:rPr>
              <a:t>CA</a:t>
            </a:r>
            <a:r>
              <a:rPr lang="zh-CN" altLang="en-US" b="0" i="0" dirty="0">
                <a:solidFill>
                  <a:srgbClr val="483A00"/>
                </a:solidFill>
                <a:effectLst/>
              </a:rPr>
              <a:t>仍需要</a:t>
            </a:r>
            <a:r>
              <a:rPr lang="en-US" altLang="zh-CN" b="0" i="0" dirty="0">
                <a:solidFill>
                  <a:srgbClr val="483A00"/>
                </a:solidFill>
                <a:effectLst/>
              </a:rPr>
              <a:t>duty</a:t>
            </a:r>
          </a:p>
          <a:p>
            <a:endParaRPr lang="en-US" dirty="0">
              <a:solidFill>
                <a:srgbClr val="483A00"/>
              </a:solidFill>
            </a:endParaRPr>
          </a:p>
          <a:p>
            <a:endParaRPr lang="en-US" dirty="0">
              <a:solidFill>
                <a:srgbClr val="483A00"/>
              </a:solidFill>
            </a:endParaRPr>
          </a:p>
          <a:p>
            <a:r>
              <a:rPr lang="en-US" dirty="0">
                <a:solidFill>
                  <a:srgbClr val="483A00"/>
                </a:solidFill>
              </a:rPr>
              <a:t>** </a:t>
            </a:r>
            <a:r>
              <a:rPr lang="zh-CN" altLang="en-US" dirty="0">
                <a:solidFill>
                  <a:srgbClr val="483A00"/>
                </a:solidFill>
              </a:rPr>
              <a:t>排岗位的</a:t>
            </a:r>
            <a:r>
              <a:rPr lang="en-MY" altLang="zh-CN" dirty="0">
                <a:solidFill>
                  <a:srgbClr val="483A00"/>
                </a:solidFill>
              </a:rPr>
              <a:t>CA</a:t>
            </a:r>
            <a:r>
              <a:rPr lang="zh-CN" altLang="en-US" dirty="0">
                <a:solidFill>
                  <a:srgbClr val="483A00"/>
                </a:solidFill>
              </a:rPr>
              <a:t>需要排其余的</a:t>
            </a:r>
            <a:r>
              <a:rPr lang="en-MY" altLang="zh-CN" dirty="0">
                <a:solidFill>
                  <a:srgbClr val="483A00"/>
                </a:solidFill>
              </a:rPr>
              <a:t>CA</a:t>
            </a:r>
            <a:r>
              <a:rPr lang="zh-CN" altLang="en-US" dirty="0">
                <a:solidFill>
                  <a:srgbClr val="483A00"/>
                </a:solidFill>
              </a:rPr>
              <a:t>去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16F886-CE63-F358-4058-682FC7E5F2C5}"/>
              </a:ext>
            </a:extLst>
          </p:cNvPr>
          <p:cNvSpPr/>
          <p:nvPr/>
        </p:nvSpPr>
        <p:spPr>
          <a:xfrm>
            <a:off x="932688" y="2741414"/>
            <a:ext cx="1133856" cy="2649725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5CC3D-A1FB-4062-2678-64AE06D0B2D3}"/>
              </a:ext>
            </a:extLst>
          </p:cNvPr>
          <p:cNvSpPr txBox="1"/>
          <p:nvPr/>
        </p:nvSpPr>
        <p:spPr>
          <a:xfrm>
            <a:off x="7747254" y="443641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dirty="0">
                <a:solidFill>
                  <a:srgbClr val="483A00"/>
                </a:solidFill>
              </a:rPr>
              <a:t>DUTY</a:t>
            </a:r>
            <a:endParaRPr lang="en-MY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E202EE-B9C5-D1E1-FE03-1E1883298FFF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12BF4-62B0-CE42-6738-EC5506C74FBC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3A2E2-A9D3-74D4-D20F-98973821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9187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3F9B-5D4C-1709-947D-383A4560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20624"/>
            <a:ext cx="2770632" cy="1609344"/>
          </a:xfrm>
        </p:spPr>
        <p:txBody>
          <a:bodyPr/>
          <a:lstStyle/>
          <a:p>
            <a:r>
              <a:rPr lang="en-MY" dirty="0"/>
              <a:t>Ca meet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5CC3D-A1FB-4062-2678-64AE06D0B2D3}"/>
              </a:ext>
            </a:extLst>
          </p:cNvPr>
          <p:cNvSpPr txBox="1"/>
          <p:nvPr/>
        </p:nvSpPr>
        <p:spPr>
          <a:xfrm>
            <a:off x="3293364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dirty="0">
                <a:solidFill>
                  <a:srgbClr val="483A00"/>
                </a:solidFill>
              </a:rPr>
              <a:t>DUTY </a:t>
            </a:r>
            <a:r>
              <a:rPr lang="zh-CN" altLang="en-US" dirty="0">
                <a:solidFill>
                  <a:srgbClr val="483A00"/>
                </a:solidFill>
              </a:rPr>
              <a:t>事项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90FEE-91CD-029A-8B32-2468C01DA15E}"/>
              </a:ext>
            </a:extLst>
          </p:cNvPr>
          <p:cNvSpPr txBox="1"/>
          <p:nvPr/>
        </p:nvSpPr>
        <p:spPr>
          <a:xfrm>
            <a:off x="1069848" y="1660636"/>
            <a:ext cx="60944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1)</a:t>
            </a:r>
            <a:r>
              <a:rPr lang="en-MY" b="1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Tangga</a:t>
            </a:r>
            <a:r>
              <a:rPr lang="en-MY" b="1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</a:t>
            </a:r>
            <a:r>
              <a:rPr lang="zh-CN" altLang="en-US" b="1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上下课</a:t>
            </a:r>
            <a:endParaRPr lang="en-MY" b="1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  <a:p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-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Tangga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Depan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Pentadbiran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(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TD.Pen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)</a:t>
            </a:r>
            <a:endParaRPr lang="en-MY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  <a:p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-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Tangga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Belakang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Pentadbiran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(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TB.Pen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)</a:t>
            </a:r>
            <a:endParaRPr lang="en-MY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  <a:p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-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Tangga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Makmal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(TM)</a:t>
            </a:r>
            <a:endParaRPr lang="en-MY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  <a:p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-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Tangga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Bengkel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(TB)</a:t>
            </a:r>
            <a:endParaRPr lang="en-MY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  <a:p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-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Tangga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Depan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Bilik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Pengawas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(TDBP)</a:t>
            </a:r>
            <a:endParaRPr lang="en-MY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  <a:p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-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Tangga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Depan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Bangunan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Baru (TDBB)</a:t>
            </a:r>
            <a:endParaRPr lang="en-MY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  <a:p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-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Tangga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Belakang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Bangunan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Baru (TBBB)</a:t>
            </a:r>
          </a:p>
          <a:p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-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Tangga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Lama (TL)</a:t>
            </a:r>
            <a:endParaRPr lang="en-MY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  <a:p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-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Tangga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Kiri (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T.Kiri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)</a:t>
            </a:r>
            <a:endParaRPr lang="en-MY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  <a:p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-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Tangga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Kanan (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T.Kanan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)</a:t>
            </a:r>
            <a:endParaRPr lang="en-MY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  <a:p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-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Tangga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Belakang</a:t>
            </a:r>
            <a:endParaRPr lang="en-MY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  <a:p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Perpustakaan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(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TB.Per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)</a:t>
            </a:r>
            <a:endParaRPr lang="en-MY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  <a:p>
            <a:endParaRPr lang="en-MY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7EAF58-4E56-9421-4E81-73545F52AD78}"/>
              </a:ext>
            </a:extLst>
          </p:cNvPr>
          <p:cNvSpPr txBox="1"/>
          <p:nvPr/>
        </p:nvSpPr>
        <p:spPr>
          <a:xfrm>
            <a:off x="5589270" y="1674906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2)</a:t>
            </a:r>
            <a:r>
              <a:rPr lang="en-MY" b="1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Jambatan</a:t>
            </a:r>
            <a:r>
              <a:rPr lang="en-MY" b="1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</a:t>
            </a:r>
            <a:r>
              <a:rPr lang="zh-CN" altLang="en-US" b="1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下课</a:t>
            </a:r>
            <a:r>
              <a:rPr lang="en-MY" altLang="zh-CN" b="1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only</a:t>
            </a:r>
            <a:endParaRPr lang="en-MY" b="1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  <a:p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-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Jambatan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Dewan Blok 1 (JDB1)</a:t>
            </a:r>
            <a:endParaRPr lang="en-MY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  <a:p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-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Jambatan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Dewan Blok 2 (JDB2)</a:t>
            </a:r>
            <a:endParaRPr lang="en-MY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  <a:p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-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Jambatan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Dewan Blok 3 (JDB3)</a:t>
            </a:r>
            <a:endParaRPr lang="en-MY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  <a:p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-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Jambatan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Peralihan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(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J.Per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)</a:t>
            </a:r>
            <a:endParaRPr lang="en-MY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  <a:p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-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Jambatan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Depan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Perpustakaan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(JDP)</a:t>
            </a:r>
            <a:endParaRPr lang="en-MY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  <a:p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-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Jambatan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Belakang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Perpustakaan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(JBP)</a:t>
            </a:r>
            <a:endParaRPr lang="en-MY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DEB1EB-D13A-FEFF-FF7C-0781E297B204}"/>
              </a:ext>
            </a:extLst>
          </p:cNvPr>
          <p:cNvSpPr txBox="1"/>
          <p:nvPr/>
        </p:nvSpPr>
        <p:spPr>
          <a:xfrm>
            <a:off x="5589270" y="3720501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3)</a:t>
            </a:r>
            <a:r>
              <a:rPr lang="en-MY" b="1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Rondaan</a:t>
            </a:r>
            <a:r>
              <a:rPr lang="en-MY" b="1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 </a:t>
            </a:r>
            <a:r>
              <a:rPr lang="zh-CN" altLang="en-US" b="1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下课</a:t>
            </a:r>
            <a:r>
              <a:rPr lang="en-MY" altLang="zh-CN" b="1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only</a:t>
            </a:r>
            <a:endParaRPr lang="en-MY" b="1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  <a:p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-Ronda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Kedai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Fotostat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(RKF)</a:t>
            </a:r>
            <a:endParaRPr lang="en-MY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  <a:p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-Ronda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Gelanggang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4 (RG4)</a:t>
            </a:r>
            <a:endParaRPr lang="en-MY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  <a:p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-Ronda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Gelanggang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6 (RG6)</a:t>
            </a:r>
            <a:endParaRPr lang="en-MY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  <a:p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-Ronda Blok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Makmal</a:t>
            </a:r>
            <a:r>
              <a:rPr lang="en-MY" b="0" i="0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0,1,2,3 (RBM0,1,2,3)</a:t>
            </a:r>
            <a:endParaRPr lang="en-MY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708F68-2B87-202C-E850-D168B1C3EA62}"/>
              </a:ext>
            </a:extLst>
          </p:cNvPr>
          <p:cNvSpPr txBox="1"/>
          <p:nvPr/>
        </p:nvSpPr>
        <p:spPr>
          <a:xfrm>
            <a:off x="3302508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岗位</a:t>
            </a:r>
            <a:r>
              <a:rPr lang="en-MY" altLang="zh-CN" b="1" dirty="0"/>
              <a:t>Shortform</a:t>
            </a:r>
            <a:endParaRPr lang="en-MY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73B4F2-42E7-2B30-FAB0-99EBDA6CAA01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EC0D2-71C9-1E0B-3EAF-0D64B04609EA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A37F5-6D50-E4BA-7A1C-12F9B0AD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8942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3F9B-5D4C-1709-947D-383A4560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20624"/>
            <a:ext cx="2770632" cy="1609344"/>
          </a:xfrm>
        </p:spPr>
        <p:txBody>
          <a:bodyPr/>
          <a:lstStyle/>
          <a:p>
            <a:r>
              <a:rPr lang="en-MY" dirty="0"/>
              <a:t>Ca meet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5CC3D-A1FB-4062-2678-64AE06D0B2D3}"/>
              </a:ext>
            </a:extLst>
          </p:cNvPr>
          <p:cNvSpPr txBox="1"/>
          <p:nvPr/>
        </p:nvSpPr>
        <p:spPr>
          <a:xfrm>
            <a:off x="3293364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dirty="0">
                <a:solidFill>
                  <a:srgbClr val="483A00"/>
                </a:solidFill>
              </a:rPr>
              <a:t>DUTY </a:t>
            </a:r>
            <a:r>
              <a:rPr lang="zh-CN" altLang="en-US" dirty="0">
                <a:solidFill>
                  <a:srgbClr val="483A00"/>
                </a:solidFill>
              </a:rPr>
              <a:t>事项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90FEE-91CD-029A-8B32-2468C01DA15E}"/>
              </a:ext>
            </a:extLst>
          </p:cNvPr>
          <p:cNvSpPr txBox="1"/>
          <p:nvPr/>
        </p:nvSpPr>
        <p:spPr>
          <a:xfrm>
            <a:off x="1069848" y="1660636"/>
            <a:ext cx="60944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4) G4 [</a:t>
            </a:r>
            <a:r>
              <a:rPr lang="en-MY" b="1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Gelanggang</a:t>
            </a:r>
            <a:r>
              <a:rPr lang="en-MY" b="1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4] </a:t>
            </a:r>
            <a:r>
              <a:rPr lang="zh-CN" altLang="en-US" b="1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上</a:t>
            </a:r>
            <a:r>
              <a:rPr lang="en-MY" altLang="zh-CN" b="1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/</a:t>
            </a:r>
            <a:r>
              <a:rPr lang="zh-CN" altLang="en-US" b="1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下课</a:t>
            </a:r>
            <a:endParaRPr lang="en-MY" dirty="0">
              <a:solidFill>
                <a:srgbClr val="483A00"/>
              </a:solidFill>
              <a:latin typeface="Segoe UI Variable Display" pitchFamily="2" charset="0"/>
            </a:endParaRPr>
          </a:p>
          <a:p>
            <a:pPr marL="285750" indent="-285750">
              <a:buFontTx/>
              <a:buChar char="-"/>
            </a:pPr>
            <a:r>
              <a:rPr lang="en-MY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RG4 – Ronda</a:t>
            </a:r>
            <a:r>
              <a:rPr lang="en-MY" dirty="0">
                <a:solidFill>
                  <a:srgbClr val="483A00"/>
                </a:solidFill>
                <a:latin typeface="Segoe UI Variable Display" pitchFamily="2" charset="0"/>
              </a:rPr>
              <a:t> </a:t>
            </a:r>
            <a:r>
              <a:rPr lang="en-MY" dirty="0" err="1">
                <a:solidFill>
                  <a:srgbClr val="483A00"/>
                </a:solidFill>
                <a:latin typeface="Segoe UI Variable Display" pitchFamily="2" charset="0"/>
              </a:rPr>
              <a:t>Gelanggang</a:t>
            </a:r>
            <a:r>
              <a:rPr lang="en-MY" dirty="0">
                <a:solidFill>
                  <a:srgbClr val="483A00"/>
                </a:solidFill>
                <a:latin typeface="Segoe UI Variable Display" pitchFamily="2" charset="0"/>
              </a:rPr>
              <a:t> 4</a:t>
            </a:r>
          </a:p>
          <a:p>
            <a:pPr marL="285750" indent="-285750">
              <a:buFontTx/>
              <a:buChar char="-"/>
            </a:pPr>
            <a:r>
              <a:rPr lang="en-MY" dirty="0">
                <a:solidFill>
                  <a:srgbClr val="483A00"/>
                </a:solidFill>
                <a:highlight>
                  <a:srgbClr val="FFFF00"/>
                </a:highlight>
                <a:latin typeface="Segoe UI Variable Display" pitchFamily="2" charset="0"/>
              </a:rPr>
              <a:t>KDG4 – </a:t>
            </a:r>
            <a:r>
              <a:rPr lang="en-MY" dirty="0" err="1">
                <a:solidFill>
                  <a:srgbClr val="483A00"/>
                </a:solidFill>
                <a:highlight>
                  <a:srgbClr val="FFFF00"/>
                </a:highlight>
                <a:latin typeface="Segoe UI Variable Display" pitchFamily="2" charset="0"/>
              </a:rPr>
              <a:t>Koridor</a:t>
            </a:r>
            <a:r>
              <a:rPr lang="en-MY" dirty="0">
                <a:solidFill>
                  <a:srgbClr val="483A00"/>
                </a:solidFill>
                <a:highlight>
                  <a:srgbClr val="FFFF00"/>
                </a:highlight>
                <a:latin typeface="Segoe UI Variable Display" pitchFamily="2" charset="0"/>
              </a:rPr>
              <a:t> </a:t>
            </a:r>
            <a:r>
              <a:rPr lang="en-MY" dirty="0" err="1">
                <a:solidFill>
                  <a:srgbClr val="483A00"/>
                </a:solidFill>
                <a:highlight>
                  <a:srgbClr val="FFFF00"/>
                </a:highlight>
                <a:latin typeface="Segoe UI Variable Display" pitchFamily="2" charset="0"/>
              </a:rPr>
              <a:t>Depan</a:t>
            </a:r>
            <a:r>
              <a:rPr lang="en-MY" dirty="0">
                <a:solidFill>
                  <a:srgbClr val="483A00"/>
                </a:solidFill>
                <a:highlight>
                  <a:srgbClr val="FFFF00"/>
                </a:highlight>
                <a:latin typeface="Segoe UI Variable Display" pitchFamily="2" charset="0"/>
              </a:rPr>
              <a:t> </a:t>
            </a:r>
            <a:r>
              <a:rPr lang="en-MY" dirty="0" err="1">
                <a:solidFill>
                  <a:srgbClr val="483A00"/>
                </a:solidFill>
                <a:highlight>
                  <a:srgbClr val="FFFF00"/>
                </a:highlight>
                <a:latin typeface="Segoe UI Variable Display" pitchFamily="2" charset="0"/>
              </a:rPr>
              <a:t>Gelanggang</a:t>
            </a:r>
            <a:r>
              <a:rPr lang="en-MY" dirty="0">
                <a:solidFill>
                  <a:srgbClr val="483A00"/>
                </a:solidFill>
                <a:highlight>
                  <a:srgbClr val="FFFF00"/>
                </a:highlight>
                <a:latin typeface="Segoe UI Variable Display" pitchFamily="2" charset="0"/>
              </a:rPr>
              <a:t> 4</a:t>
            </a:r>
          </a:p>
          <a:p>
            <a:pPr marL="285750" indent="-285750">
              <a:buFontTx/>
              <a:buChar char="-"/>
            </a:pPr>
            <a:r>
              <a:rPr lang="en-MY" dirty="0">
                <a:solidFill>
                  <a:srgbClr val="483A00"/>
                </a:solidFill>
                <a:effectLst/>
                <a:highlight>
                  <a:srgbClr val="FFFF00"/>
                </a:highlight>
                <a:latin typeface="Segoe UI Variable Display" pitchFamily="2" charset="0"/>
              </a:rPr>
              <a:t>KBG6 – </a:t>
            </a:r>
            <a:r>
              <a:rPr lang="en-MY" dirty="0" err="1">
                <a:solidFill>
                  <a:srgbClr val="483A00"/>
                </a:solidFill>
                <a:effectLst/>
                <a:highlight>
                  <a:srgbClr val="FFFF00"/>
                </a:highlight>
                <a:latin typeface="Segoe UI Variable Display" pitchFamily="2" charset="0"/>
              </a:rPr>
              <a:t>Koridor</a:t>
            </a:r>
            <a:r>
              <a:rPr lang="en-MY" dirty="0">
                <a:solidFill>
                  <a:srgbClr val="483A00"/>
                </a:solidFill>
                <a:effectLst/>
                <a:highlight>
                  <a:srgbClr val="FFFF00"/>
                </a:highlight>
                <a:latin typeface="Segoe UI Variable Display" pitchFamily="2" charset="0"/>
              </a:rPr>
              <a:t> </a:t>
            </a:r>
            <a:r>
              <a:rPr lang="en-MY" dirty="0" err="1">
                <a:solidFill>
                  <a:srgbClr val="483A00"/>
                </a:solidFill>
                <a:effectLst/>
                <a:highlight>
                  <a:srgbClr val="FFFF00"/>
                </a:highlight>
                <a:latin typeface="Segoe UI Variable Display" pitchFamily="2" charset="0"/>
              </a:rPr>
              <a:t>Belakang</a:t>
            </a:r>
            <a:r>
              <a:rPr lang="en-MY" dirty="0">
                <a:solidFill>
                  <a:srgbClr val="483A00"/>
                </a:solidFill>
                <a:effectLst/>
                <a:highlight>
                  <a:srgbClr val="FFFF00"/>
                </a:highlight>
                <a:latin typeface="Segoe UI Variable Display" pitchFamily="2" charset="0"/>
              </a:rPr>
              <a:t> </a:t>
            </a:r>
            <a:r>
              <a:rPr lang="en-MY" dirty="0" err="1">
                <a:solidFill>
                  <a:srgbClr val="483A00"/>
                </a:solidFill>
                <a:effectLst/>
                <a:highlight>
                  <a:srgbClr val="FFFF00"/>
                </a:highlight>
                <a:latin typeface="Segoe UI Variable Display" pitchFamily="2" charset="0"/>
              </a:rPr>
              <a:t>Gelanggang</a:t>
            </a:r>
            <a:r>
              <a:rPr lang="en-MY" dirty="0">
                <a:solidFill>
                  <a:srgbClr val="483A00"/>
                </a:solidFill>
                <a:effectLst/>
                <a:highlight>
                  <a:srgbClr val="FFFF00"/>
                </a:highlight>
                <a:latin typeface="Segoe UI Variable Display" pitchFamily="2" charset="0"/>
              </a:rPr>
              <a:t> 4</a:t>
            </a:r>
          </a:p>
          <a:p>
            <a:pPr marL="285750" indent="-285750">
              <a:buFontTx/>
              <a:buChar char="-"/>
            </a:pPr>
            <a:r>
              <a:rPr lang="en-MY" dirty="0">
                <a:solidFill>
                  <a:srgbClr val="483A00"/>
                </a:solidFill>
                <a:highlight>
                  <a:srgbClr val="FFFF00"/>
                </a:highlight>
                <a:latin typeface="Segoe UI Variable Display" pitchFamily="2" charset="0"/>
              </a:rPr>
              <a:t>Ruang</a:t>
            </a:r>
          </a:p>
          <a:p>
            <a:r>
              <a:rPr lang="en-MY" b="1" dirty="0">
                <a:solidFill>
                  <a:srgbClr val="483A00"/>
                </a:solidFill>
                <a:latin typeface="Segoe UI Variable Display" pitchFamily="2" charset="0"/>
              </a:rPr>
              <a:t>5)</a:t>
            </a:r>
            <a:r>
              <a:rPr lang="en-MY" dirty="0">
                <a:solidFill>
                  <a:srgbClr val="483A00"/>
                </a:solidFill>
                <a:latin typeface="Segoe UI Variable Display" pitchFamily="2" charset="0"/>
              </a:rPr>
              <a:t> </a:t>
            </a:r>
            <a:r>
              <a:rPr lang="en-MY" b="1" dirty="0">
                <a:solidFill>
                  <a:srgbClr val="483A00"/>
                </a:solidFill>
                <a:latin typeface="Segoe UI Variable Display" pitchFamily="2" charset="0"/>
              </a:rPr>
              <a:t>G6 </a:t>
            </a:r>
            <a:r>
              <a:rPr lang="en-US" b="1" dirty="0">
                <a:solidFill>
                  <a:srgbClr val="483A00"/>
                </a:solidFill>
                <a:latin typeface="Segoe UI Variable Display" pitchFamily="2" charset="0"/>
              </a:rPr>
              <a:t>[</a:t>
            </a:r>
            <a:r>
              <a:rPr lang="en-US" b="1" dirty="0" err="1">
                <a:solidFill>
                  <a:srgbClr val="483A00"/>
                </a:solidFill>
                <a:latin typeface="Segoe UI Variable Display" pitchFamily="2" charset="0"/>
              </a:rPr>
              <a:t>Gelanggang</a:t>
            </a:r>
            <a:r>
              <a:rPr lang="en-US" b="1" dirty="0">
                <a:solidFill>
                  <a:srgbClr val="483A00"/>
                </a:solidFill>
                <a:latin typeface="Segoe UI Variable Display" pitchFamily="2" charset="0"/>
              </a:rPr>
              <a:t> 6] </a:t>
            </a:r>
            <a:r>
              <a:rPr lang="zh-CN" altLang="en-US" b="1" dirty="0">
                <a:solidFill>
                  <a:srgbClr val="483A00"/>
                </a:solidFill>
                <a:latin typeface="Segoe UI Variable Display" pitchFamily="2" charset="0"/>
              </a:rPr>
              <a:t>                     </a:t>
            </a:r>
            <a:r>
              <a:rPr lang="en-MY" altLang="zh-CN" b="1" dirty="0">
                <a:solidFill>
                  <a:srgbClr val="483A00"/>
                </a:solidFill>
                <a:latin typeface="Segoe UI Variable Display" pitchFamily="2" charset="0"/>
              </a:rPr>
              <a:t>/</a:t>
            </a:r>
            <a:r>
              <a:rPr lang="zh-CN" altLang="en-US" b="1" dirty="0">
                <a:solidFill>
                  <a:srgbClr val="483A00"/>
                </a:solidFill>
                <a:latin typeface="Segoe UI Variable Display" pitchFamily="2" charset="0"/>
              </a:rPr>
              <a:t>下课</a:t>
            </a:r>
            <a:endParaRPr lang="en-US" b="1" dirty="0">
              <a:solidFill>
                <a:srgbClr val="483A00"/>
              </a:solidFill>
              <a:latin typeface="Segoe UI Variable Display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RG6 – Ronda </a:t>
            </a:r>
            <a:r>
              <a:rPr lang="en-US" dirty="0" err="1">
                <a:solidFill>
                  <a:srgbClr val="483A00"/>
                </a:solidFill>
                <a:effectLst/>
                <a:latin typeface="Segoe UI Variable Display" pitchFamily="2" charset="0"/>
              </a:rPr>
              <a:t>Gelanggang</a:t>
            </a:r>
            <a:r>
              <a:rPr lang="en-US" dirty="0">
                <a:solidFill>
                  <a:srgbClr val="483A00"/>
                </a:solidFill>
                <a:effectLst/>
                <a:latin typeface="Segoe UI Variable Display" pitchFamily="2" charset="0"/>
              </a:rPr>
              <a:t> 6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483A00"/>
                </a:solidFill>
                <a:highlight>
                  <a:srgbClr val="FFFF00"/>
                </a:highlight>
                <a:latin typeface="Segoe UI Variable Display" pitchFamily="2" charset="0"/>
              </a:rPr>
              <a:t>KDG6 – </a:t>
            </a:r>
            <a:r>
              <a:rPr lang="en-US" dirty="0" err="1">
                <a:solidFill>
                  <a:srgbClr val="483A00"/>
                </a:solidFill>
                <a:highlight>
                  <a:srgbClr val="FFFF00"/>
                </a:highlight>
                <a:latin typeface="Segoe UI Variable Display" pitchFamily="2" charset="0"/>
              </a:rPr>
              <a:t>Koridor</a:t>
            </a:r>
            <a:r>
              <a:rPr lang="en-US" dirty="0">
                <a:solidFill>
                  <a:srgbClr val="483A00"/>
                </a:solidFill>
                <a:highlight>
                  <a:srgbClr val="FFFF00"/>
                </a:highlight>
                <a:latin typeface="Segoe UI Variable Display" pitchFamily="2" charset="0"/>
              </a:rPr>
              <a:t> </a:t>
            </a:r>
            <a:r>
              <a:rPr lang="en-US" dirty="0" err="1">
                <a:solidFill>
                  <a:srgbClr val="483A00"/>
                </a:solidFill>
                <a:highlight>
                  <a:srgbClr val="FFFF00"/>
                </a:highlight>
                <a:latin typeface="Segoe UI Variable Display" pitchFamily="2" charset="0"/>
              </a:rPr>
              <a:t>Depan</a:t>
            </a:r>
            <a:r>
              <a:rPr lang="en-US" dirty="0">
                <a:solidFill>
                  <a:srgbClr val="483A00"/>
                </a:solidFill>
                <a:highlight>
                  <a:srgbClr val="FFFF00"/>
                </a:highlight>
                <a:latin typeface="Segoe UI Variable Display" pitchFamily="2" charset="0"/>
              </a:rPr>
              <a:t> </a:t>
            </a:r>
            <a:r>
              <a:rPr lang="en-US" dirty="0" err="1">
                <a:solidFill>
                  <a:srgbClr val="483A00"/>
                </a:solidFill>
                <a:highlight>
                  <a:srgbClr val="FFFF00"/>
                </a:highlight>
                <a:latin typeface="Segoe UI Variable Display" pitchFamily="2" charset="0"/>
              </a:rPr>
              <a:t>Gelanggang</a:t>
            </a:r>
            <a:r>
              <a:rPr lang="en-US" dirty="0">
                <a:solidFill>
                  <a:srgbClr val="483A00"/>
                </a:solidFill>
                <a:highlight>
                  <a:srgbClr val="FFFF00"/>
                </a:highlight>
                <a:latin typeface="Segoe UI Variable Display" pitchFamily="2" charset="0"/>
              </a:rPr>
              <a:t> 6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483A00"/>
                </a:solidFill>
                <a:effectLst/>
                <a:highlight>
                  <a:srgbClr val="FFFF00"/>
                </a:highlight>
                <a:latin typeface="Segoe UI Variable Display" pitchFamily="2" charset="0"/>
              </a:rPr>
              <a:t>KB</a:t>
            </a:r>
            <a:r>
              <a:rPr lang="en-US" dirty="0">
                <a:solidFill>
                  <a:srgbClr val="483A00"/>
                </a:solidFill>
                <a:highlight>
                  <a:srgbClr val="FFFF00"/>
                </a:highlight>
                <a:latin typeface="Segoe UI Variable Display" pitchFamily="2" charset="0"/>
              </a:rPr>
              <a:t>G6 – </a:t>
            </a:r>
            <a:r>
              <a:rPr lang="en-US" dirty="0" err="1">
                <a:solidFill>
                  <a:srgbClr val="483A00"/>
                </a:solidFill>
                <a:highlight>
                  <a:srgbClr val="FFFF00"/>
                </a:highlight>
                <a:latin typeface="Segoe UI Variable Display" pitchFamily="2" charset="0"/>
              </a:rPr>
              <a:t>Koridor</a:t>
            </a:r>
            <a:r>
              <a:rPr lang="en-US" dirty="0">
                <a:solidFill>
                  <a:srgbClr val="483A00"/>
                </a:solidFill>
                <a:highlight>
                  <a:srgbClr val="FFFF00"/>
                </a:highlight>
                <a:latin typeface="Segoe UI Variable Display" pitchFamily="2" charset="0"/>
              </a:rPr>
              <a:t> </a:t>
            </a:r>
            <a:r>
              <a:rPr lang="en-US" dirty="0" err="1">
                <a:solidFill>
                  <a:srgbClr val="483A00"/>
                </a:solidFill>
                <a:highlight>
                  <a:srgbClr val="FFFF00"/>
                </a:highlight>
                <a:latin typeface="Segoe UI Variable Display" pitchFamily="2" charset="0"/>
              </a:rPr>
              <a:t>Belakang</a:t>
            </a:r>
            <a:r>
              <a:rPr lang="en-US" dirty="0">
                <a:solidFill>
                  <a:srgbClr val="483A00"/>
                </a:solidFill>
                <a:highlight>
                  <a:srgbClr val="FFFF00"/>
                </a:highlight>
                <a:latin typeface="Segoe UI Variable Display" pitchFamily="2" charset="0"/>
              </a:rPr>
              <a:t> </a:t>
            </a:r>
            <a:r>
              <a:rPr lang="en-US" dirty="0" err="1">
                <a:solidFill>
                  <a:srgbClr val="483A00"/>
                </a:solidFill>
                <a:highlight>
                  <a:srgbClr val="FFFF00"/>
                </a:highlight>
                <a:latin typeface="Segoe UI Variable Display" pitchFamily="2" charset="0"/>
              </a:rPr>
              <a:t>Gelanggang</a:t>
            </a:r>
            <a:r>
              <a:rPr lang="en-US" dirty="0">
                <a:solidFill>
                  <a:srgbClr val="483A00"/>
                </a:solidFill>
                <a:highlight>
                  <a:srgbClr val="FFFF00"/>
                </a:highlight>
                <a:latin typeface="Segoe UI Variable Display" pitchFamily="2" charset="0"/>
              </a:rPr>
              <a:t> 6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rgbClr val="483A00"/>
                </a:solidFill>
                <a:highlight>
                  <a:srgbClr val="FFFF00"/>
                </a:highlight>
                <a:latin typeface="Segoe UI Variable Display" pitchFamily="2" charset="0"/>
              </a:rPr>
              <a:t>Ruang</a:t>
            </a:r>
            <a:endParaRPr lang="en-US" dirty="0">
              <a:solidFill>
                <a:srgbClr val="483A00"/>
              </a:solidFill>
              <a:highlight>
                <a:srgbClr val="FFFF00"/>
              </a:highlight>
              <a:latin typeface="Segoe UI Variable Display" pitchFamily="2" charset="0"/>
            </a:endParaRPr>
          </a:p>
          <a:p>
            <a:endParaRPr lang="en-MY" dirty="0">
              <a:solidFill>
                <a:srgbClr val="483A00"/>
              </a:solidFill>
              <a:effectLst/>
              <a:latin typeface="Segoe UI Variable Display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708F68-2B87-202C-E850-D168B1C3EA62}"/>
              </a:ext>
            </a:extLst>
          </p:cNvPr>
          <p:cNvSpPr txBox="1"/>
          <p:nvPr/>
        </p:nvSpPr>
        <p:spPr>
          <a:xfrm>
            <a:off x="3302508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岗位</a:t>
            </a:r>
            <a:r>
              <a:rPr lang="en-MY" altLang="zh-CN" b="1" dirty="0"/>
              <a:t>Shortform</a:t>
            </a:r>
            <a:endParaRPr lang="en-MY" b="1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C35015A-B5CE-0DA7-CE39-969116D34355}"/>
              </a:ext>
            </a:extLst>
          </p:cNvPr>
          <p:cNvCxnSpPr>
            <a:cxnSpLocks/>
          </p:cNvCxnSpPr>
          <p:nvPr/>
        </p:nvCxnSpPr>
        <p:spPr>
          <a:xfrm>
            <a:off x="5512279" y="2656936"/>
            <a:ext cx="1285336" cy="448573"/>
          </a:xfrm>
          <a:prstGeom prst="bentConnector3">
            <a:avLst>
              <a:gd name="adj1" fmla="val 68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C44242D-6C9F-9A57-1C12-62EBEE636BA4}"/>
              </a:ext>
            </a:extLst>
          </p:cNvPr>
          <p:cNvCxnSpPr>
            <a:cxnSpLocks/>
          </p:cNvCxnSpPr>
          <p:nvPr/>
        </p:nvCxnSpPr>
        <p:spPr>
          <a:xfrm flipV="1">
            <a:off x="5589917" y="3105509"/>
            <a:ext cx="1207698" cy="828136"/>
          </a:xfrm>
          <a:prstGeom prst="bentConnector3">
            <a:avLst>
              <a:gd name="adj1" fmla="val 657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F53D5F-9179-068D-7D29-CB63EC33FE07}"/>
              </a:ext>
            </a:extLst>
          </p:cNvPr>
          <p:cNvSpPr txBox="1"/>
          <p:nvPr/>
        </p:nvSpPr>
        <p:spPr>
          <a:xfrm>
            <a:off x="6970142" y="2907102"/>
            <a:ext cx="329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G4/G6</a:t>
            </a:r>
            <a:r>
              <a:rPr lang="zh-CN" altLang="en-US" dirty="0"/>
              <a:t>有学生集合才站</a:t>
            </a:r>
            <a:endParaRPr lang="en-M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B220D-6DBE-7344-6544-D1CEE04F9086}"/>
              </a:ext>
            </a:extLst>
          </p:cNvPr>
          <p:cNvSpPr txBox="1"/>
          <p:nvPr/>
        </p:nvSpPr>
        <p:spPr>
          <a:xfrm>
            <a:off x="3366459" y="302626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上课前岗位</a:t>
            </a:r>
            <a:endParaRPr lang="en-MY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8415762-033B-AA70-8907-AEB55AA69701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EF9FE-B199-D672-E187-30E2A2667C81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pic>
        <p:nvPicPr>
          <p:cNvPr id="17" name="Graphic 16" descr="A lightbulb">
            <a:extLst>
              <a:ext uri="{FF2B5EF4-FFF2-40B4-BE49-F238E27FC236}">
                <a16:creationId xmlns:a16="http://schemas.microsoft.com/office/drawing/2014/main" id="{70428C65-77F8-CA1B-F444-6E0D46503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7252" y="3379717"/>
            <a:ext cx="2160495" cy="216049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55C0D-F6D4-AED6-9BB1-250B8163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6575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B5F199-54AE-4CCF-0345-C86987F6EF4F}"/>
              </a:ext>
            </a:extLst>
          </p:cNvPr>
          <p:cNvSpPr txBox="1"/>
          <p:nvPr/>
        </p:nvSpPr>
        <p:spPr>
          <a:xfrm>
            <a:off x="1124336" y="952510"/>
            <a:ext cx="7220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MY" dirty="0"/>
              <a:t>Dewan</a:t>
            </a:r>
          </a:p>
          <a:p>
            <a:pPr marL="285750" indent="-285750">
              <a:buFontTx/>
              <a:buChar char="-"/>
            </a:pPr>
            <a:r>
              <a:rPr lang="en-MY" dirty="0" err="1"/>
              <a:t>Pintu</a:t>
            </a:r>
            <a:r>
              <a:rPr lang="en-MY" dirty="0"/>
              <a:t> 1,3,5,7,8 (P1-P8)</a:t>
            </a:r>
          </a:p>
          <a:p>
            <a:r>
              <a:rPr lang="zh-CN" altLang="en-US" dirty="0"/>
              <a:t>如果</a:t>
            </a:r>
            <a:r>
              <a:rPr lang="en-MY" altLang="zh-CN" dirty="0"/>
              <a:t>P2</a:t>
            </a:r>
            <a:r>
              <a:rPr lang="zh-CN" altLang="en-US" dirty="0"/>
              <a:t>（大木门）开着，让</a:t>
            </a:r>
            <a:r>
              <a:rPr lang="en-MY" altLang="zh-CN" dirty="0"/>
              <a:t>P1</a:t>
            </a:r>
            <a:r>
              <a:rPr lang="zh-CN" altLang="en-US" dirty="0"/>
              <a:t>的</a:t>
            </a:r>
            <a:r>
              <a:rPr lang="en-MY" altLang="zh-CN" dirty="0" err="1"/>
              <a:t>pengawas</a:t>
            </a:r>
            <a:r>
              <a:rPr lang="zh-CN" altLang="en-US" dirty="0"/>
              <a:t>去管</a:t>
            </a:r>
            <a:endParaRPr lang="en-MY" altLang="zh-CN" dirty="0"/>
          </a:p>
          <a:p>
            <a:r>
              <a:rPr lang="zh-CN" altLang="en-US" dirty="0"/>
              <a:t>如果</a:t>
            </a:r>
            <a:r>
              <a:rPr lang="en-MY" altLang="zh-CN" dirty="0"/>
              <a:t>P4/P6</a:t>
            </a:r>
            <a:r>
              <a:rPr lang="zh-CN" altLang="en-US" dirty="0"/>
              <a:t>（活动的时候）开着，让</a:t>
            </a:r>
            <a:r>
              <a:rPr lang="en-MY" altLang="zh-CN" dirty="0" err="1"/>
              <a:t>Pengawas</a:t>
            </a:r>
            <a:r>
              <a:rPr lang="zh-CN" altLang="en-US" dirty="0"/>
              <a:t>去站（最好一男一女）</a:t>
            </a:r>
            <a:endParaRPr lang="en-MY" altLang="zh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57B921-0AF5-D64C-9756-D32296F3D4E6}"/>
              </a:ext>
            </a:extLst>
          </p:cNvPr>
          <p:cNvSpPr txBox="1"/>
          <p:nvPr/>
        </p:nvSpPr>
        <p:spPr>
          <a:xfrm>
            <a:off x="1124336" y="2329216"/>
            <a:ext cx="6094562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最迟进礼堂时间：</a:t>
            </a:r>
            <a:endParaRPr lang="en-MY" altLang="zh-CN" b="1" dirty="0"/>
          </a:p>
          <a:p>
            <a:br>
              <a:rPr lang="en-MY" altLang="zh-CN" sz="800" b="1" dirty="0"/>
            </a:br>
            <a:r>
              <a:rPr lang="zh-CN" altLang="en-US" dirty="0">
                <a:highlight>
                  <a:srgbClr val="FFFF00"/>
                </a:highlight>
              </a:rPr>
              <a:t>星期一至四（</a:t>
            </a:r>
            <a:r>
              <a:rPr lang="en-MY" altLang="zh-CN" dirty="0">
                <a:highlight>
                  <a:srgbClr val="FFFF00"/>
                </a:highlight>
              </a:rPr>
              <a:t>12:55p.m.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  <a:endParaRPr lang="en-MY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星期五（</a:t>
            </a:r>
            <a:r>
              <a:rPr lang="en-MY" altLang="zh-CN" dirty="0">
                <a:highlight>
                  <a:srgbClr val="FFFF00"/>
                </a:highlight>
              </a:rPr>
              <a:t>1:20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  <a:endParaRPr lang="en-MY" altLang="zh-CN" dirty="0">
              <a:highlight>
                <a:srgbClr val="FFFF00"/>
              </a:highlight>
            </a:endParaRPr>
          </a:p>
          <a:p>
            <a:endParaRPr lang="en-MY" altLang="zh-CN" dirty="0"/>
          </a:p>
          <a:p>
            <a:r>
              <a:rPr lang="zh-CN" altLang="en-US" dirty="0"/>
              <a:t>当天站</a:t>
            </a:r>
            <a:r>
              <a:rPr lang="en-MY" altLang="zh-CN" dirty="0"/>
              <a:t>Dew</a:t>
            </a:r>
            <a:r>
              <a:rPr lang="en-US" altLang="zh-CN" dirty="0"/>
              <a:t>an</a:t>
            </a:r>
            <a:r>
              <a:rPr lang="zh-CN" altLang="en-US" dirty="0"/>
              <a:t>的</a:t>
            </a:r>
            <a:r>
              <a:rPr lang="en-MY" altLang="zh-CN" dirty="0"/>
              <a:t>CA/AJK</a:t>
            </a:r>
            <a:r>
              <a:rPr lang="zh-CN" altLang="en-US" dirty="0"/>
              <a:t>需要在迟到时间前</a:t>
            </a:r>
            <a:r>
              <a:rPr lang="en-MY" altLang="zh-CN" dirty="0"/>
              <a:t>5</a:t>
            </a:r>
            <a:r>
              <a:rPr lang="zh-CN" altLang="en-US" dirty="0"/>
              <a:t>分钟，</a:t>
            </a:r>
            <a:br>
              <a:rPr lang="en-MY" altLang="zh-CN" dirty="0"/>
            </a:br>
            <a:r>
              <a:rPr lang="zh-CN" altLang="en-US" dirty="0"/>
              <a:t>在</a:t>
            </a:r>
            <a:r>
              <a:rPr lang="en-MY" altLang="zh-CN" dirty="0"/>
              <a:t>P1</a:t>
            </a:r>
            <a:r>
              <a:rPr lang="zh-CN" altLang="en-US" dirty="0"/>
              <a:t>抄名。</a:t>
            </a:r>
            <a:endParaRPr lang="en-MY" altLang="zh-CN" dirty="0"/>
          </a:p>
          <a:p>
            <a:endParaRPr lang="en-MY" altLang="zh-CN" dirty="0"/>
          </a:p>
          <a:p>
            <a:r>
              <a:rPr lang="zh-CN" altLang="en-US" dirty="0"/>
              <a:t>到了迟到时间，</a:t>
            </a:r>
            <a:r>
              <a:rPr lang="en-MY" altLang="zh-CN" dirty="0"/>
              <a:t>P3</a:t>
            </a:r>
            <a:r>
              <a:rPr lang="zh-CN" altLang="en-US" dirty="0"/>
              <a:t>如果超过四个人，两个人转出去。</a:t>
            </a:r>
            <a:endParaRPr lang="en-MY" altLang="zh-CN" dirty="0"/>
          </a:p>
          <a:p>
            <a:r>
              <a:rPr lang="zh-CN" altLang="en-US" dirty="0"/>
              <a:t>全部迟到学生在</a:t>
            </a:r>
            <a:r>
              <a:rPr lang="en-MY" altLang="zh-CN" dirty="0"/>
              <a:t>P1</a:t>
            </a:r>
            <a:r>
              <a:rPr lang="zh-CN" altLang="en-US" dirty="0"/>
              <a:t>抄名，</a:t>
            </a:r>
            <a:r>
              <a:rPr lang="en-MY" altLang="zh-CN" dirty="0"/>
              <a:t>P3</a:t>
            </a:r>
            <a:r>
              <a:rPr lang="zh-CN" altLang="en-US" dirty="0"/>
              <a:t>不可以进。</a:t>
            </a:r>
            <a:endParaRPr lang="en-MY" altLang="zh-CN" dirty="0"/>
          </a:p>
          <a:p>
            <a:endParaRPr lang="en-MY" altLang="zh-CN" dirty="0"/>
          </a:p>
          <a:p>
            <a:r>
              <a:rPr lang="zh-CN" altLang="en-US" dirty="0"/>
              <a:t>礼堂里面一定</a:t>
            </a:r>
            <a:r>
              <a:rPr lang="zh-CN" altLang="en-US" dirty="0">
                <a:solidFill>
                  <a:srgbClr val="FF0000"/>
                </a:solidFill>
              </a:rPr>
              <a:t>不可以</a:t>
            </a:r>
            <a:r>
              <a:rPr lang="zh-CN" altLang="en-US" dirty="0"/>
              <a:t>没有</a:t>
            </a:r>
            <a:r>
              <a:rPr lang="en-MY" altLang="zh-CN" dirty="0"/>
              <a:t>AJK / CA</a:t>
            </a:r>
            <a:r>
              <a:rPr lang="zh-CN" altLang="en-US" dirty="0"/>
              <a:t>。</a:t>
            </a:r>
            <a:endParaRPr lang="en-MY" altLang="zh-CN" dirty="0"/>
          </a:p>
          <a:p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学生进礼堂后需要有</a:t>
            </a:r>
            <a:r>
              <a:rPr lang="zh-CN" altLang="en-US" b="1" dirty="0"/>
              <a:t>合理理由</a:t>
            </a:r>
            <a:r>
              <a:rPr lang="en-MY" altLang="zh-CN" b="1" dirty="0"/>
              <a:t>*</a:t>
            </a:r>
            <a:r>
              <a:rPr lang="zh-CN" altLang="en-US" dirty="0"/>
              <a:t>才能出去（不可以去厕所</a:t>
            </a:r>
            <a:r>
              <a:rPr lang="en-MY" altLang="zh-CN" dirty="0"/>
              <a:t>/</a:t>
            </a:r>
            <a:r>
              <a:rPr lang="zh-CN" altLang="en-US" dirty="0"/>
              <a:t>食堂</a:t>
            </a:r>
            <a:r>
              <a:rPr lang="en-MY" altLang="zh-CN" dirty="0"/>
              <a:t>/</a:t>
            </a:r>
            <a:r>
              <a:rPr lang="zh-CN" altLang="en-US" dirty="0"/>
              <a:t>装水）</a:t>
            </a:r>
            <a:r>
              <a:rPr lang="zh-CN" altLang="en-US" dirty="0">
                <a:highlight>
                  <a:srgbClr val="FFFF00"/>
                </a:highlight>
              </a:rPr>
              <a:t>自己衡量</a:t>
            </a:r>
            <a:endParaRPr lang="en-MY" altLang="zh-CN" dirty="0">
              <a:highlight>
                <a:srgbClr val="FFFF00"/>
              </a:highlight>
            </a:endParaRPr>
          </a:p>
          <a:p>
            <a:pPr marL="285750" indent="-285750">
              <a:buFontTx/>
              <a:buChar char="-"/>
            </a:pPr>
            <a:endParaRPr lang="en-MY" altLang="zh-CN" b="1" dirty="0"/>
          </a:p>
          <a:p>
            <a:pPr marL="285750" indent="-285750">
              <a:buFontTx/>
              <a:buChar char="-"/>
            </a:pPr>
            <a:r>
              <a:rPr lang="en-MY" altLang="zh-CN" b="1" dirty="0" err="1"/>
              <a:t>Pintu</a:t>
            </a:r>
            <a:endParaRPr lang="en-MY" altLang="zh-CN" b="1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全部学生</a:t>
            </a:r>
            <a:r>
              <a:rPr lang="en-MY" altLang="zh-CN" b="1" dirty="0"/>
              <a:t>P1</a:t>
            </a:r>
            <a:r>
              <a:rPr lang="zh-CN" altLang="en-US" dirty="0"/>
              <a:t>进</a:t>
            </a:r>
            <a:endParaRPr lang="en-MY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男生出</a:t>
            </a:r>
            <a:r>
              <a:rPr lang="en-MY" altLang="zh-CN" b="1" dirty="0"/>
              <a:t>P8</a:t>
            </a:r>
            <a:r>
              <a:rPr lang="zh-CN" altLang="en-US" dirty="0"/>
              <a:t>，进</a:t>
            </a:r>
            <a:r>
              <a:rPr lang="en-MY" altLang="zh-CN" b="1" dirty="0"/>
              <a:t>P1</a:t>
            </a:r>
          </a:p>
          <a:p>
            <a:pPr marL="742950" lvl="1" indent="-285750">
              <a:buFontTx/>
              <a:buChar char="-"/>
            </a:pPr>
            <a:r>
              <a:rPr lang="zh-CN" altLang="en-US" dirty="0"/>
              <a:t>女生出</a:t>
            </a:r>
            <a:r>
              <a:rPr lang="en-US" altLang="zh-CN" b="1" dirty="0"/>
              <a:t>P7</a:t>
            </a:r>
            <a:r>
              <a:rPr lang="zh-CN" altLang="en-US" dirty="0"/>
              <a:t> ，进</a:t>
            </a:r>
            <a:r>
              <a:rPr lang="en-MY" altLang="zh-CN" b="1" dirty="0"/>
              <a:t>P1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en-US" altLang="zh-CN" b="1" dirty="0"/>
              <a:t>P6</a:t>
            </a:r>
            <a:r>
              <a:rPr lang="zh-CN" altLang="en-US" dirty="0"/>
              <a:t>只给</a:t>
            </a:r>
            <a:r>
              <a:rPr lang="en-MY" altLang="zh-CN" dirty="0"/>
              <a:t>audio/</a:t>
            </a:r>
            <a:r>
              <a:rPr lang="en-US" altLang="zh-CN" dirty="0" err="1"/>
              <a:t>Pengawas</a:t>
            </a:r>
            <a:r>
              <a:rPr lang="zh-CN" altLang="en-US" dirty="0"/>
              <a:t>进出</a:t>
            </a:r>
            <a:endParaRPr lang="en-MY" altLang="zh-CN" dirty="0"/>
          </a:p>
          <a:p>
            <a:pPr marL="742950" lvl="1" indent="-285750">
              <a:buFontTx/>
              <a:buChar char="-"/>
            </a:pPr>
            <a:endParaRPr lang="en-MY" altLang="zh-CN" dirty="0"/>
          </a:p>
          <a:p>
            <a:pPr lvl="1"/>
            <a:endParaRPr lang="en-MY" altLang="zh-CN" dirty="0"/>
          </a:p>
          <a:p>
            <a:endParaRPr lang="en-MY" altLang="zh-CN" dirty="0"/>
          </a:p>
          <a:p>
            <a:endParaRPr lang="en-MY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C9C38-10B4-D730-B6C4-D58082E6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047" y="3420843"/>
            <a:ext cx="3964088" cy="1711403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E1E63B6-098D-0396-EA03-BA799B2FF79E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6468533" y="4563533"/>
            <a:ext cx="2755558" cy="568713"/>
          </a:xfrm>
          <a:prstGeom prst="bentConnector4">
            <a:avLst>
              <a:gd name="adj1" fmla="val 26941"/>
              <a:gd name="adj2" fmla="val 149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F6E7244-019A-EEAF-0AFD-6953847790F3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13918-3160-56BF-3C0B-6D9C6F53B430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7E611E-74B5-B7F2-2431-80F1D992C2C2}"/>
              </a:ext>
            </a:extLst>
          </p:cNvPr>
          <p:cNvSpPr txBox="1"/>
          <p:nvPr/>
        </p:nvSpPr>
        <p:spPr>
          <a:xfrm>
            <a:off x="8218025" y="-227644"/>
            <a:ext cx="41094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Dewan</a:t>
            </a:r>
            <a:endParaRPr lang="en-MY" sz="88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E5CCF-2AB6-02C3-73D1-C20AC93C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4900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91F953-0008-A8E7-4AB2-D3C765A64A24}"/>
              </a:ext>
            </a:extLst>
          </p:cNvPr>
          <p:cNvSpPr txBox="1"/>
          <p:nvPr/>
        </p:nvSpPr>
        <p:spPr>
          <a:xfrm>
            <a:off x="1225122" y="-3447533"/>
            <a:ext cx="7220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MY" dirty="0"/>
              <a:t>Dewan</a:t>
            </a:r>
          </a:p>
          <a:p>
            <a:pPr marL="285750" indent="-285750">
              <a:buFontTx/>
              <a:buChar char="-"/>
            </a:pPr>
            <a:r>
              <a:rPr lang="en-MY" dirty="0" err="1"/>
              <a:t>Pintu</a:t>
            </a:r>
            <a:r>
              <a:rPr lang="en-MY" dirty="0"/>
              <a:t> 1,3,5,7,8 (P1-P8)</a:t>
            </a:r>
          </a:p>
          <a:p>
            <a:r>
              <a:rPr lang="zh-CN" altLang="en-US" dirty="0"/>
              <a:t>如果</a:t>
            </a:r>
            <a:r>
              <a:rPr lang="en-MY" altLang="zh-CN" dirty="0"/>
              <a:t>P2</a:t>
            </a:r>
            <a:r>
              <a:rPr lang="zh-CN" altLang="en-US" dirty="0"/>
              <a:t>（大木门）开着，让</a:t>
            </a:r>
            <a:r>
              <a:rPr lang="en-MY" altLang="zh-CN" dirty="0"/>
              <a:t>P1</a:t>
            </a:r>
            <a:r>
              <a:rPr lang="zh-CN" altLang="en-US" dirty="0"/>
              <a:t>的</a:t>
            </a:r>
            <a:r>
              <a:rPr lang="en-MY" altLang="zh-CN" dirty="0" err="1"/>
              <a:t>pengawas</a:t>
            </a:r>
            <a:r>
              <a:rPr lang="zh-CN" altLang="en-US" dirty="0"/>
              <a:t>去管</a:t>
            </a:r>
            <a:endParaRPr lang="en-MY" altLang="zh-CN" dirty="0"/>
          </a:p>
          <a:p>
            <a:r>
              <a:rPr lang="zh-CN" altLang="en-US" dirty="0"/>
              <a:t>如果</a:t>
            </a:r>
            <a:r>
              <a:rPr lang="en-MY" altLang="zh-CN" dirty="0"/>
              <a:t>P4/P6</a:t>
            </a:r>
            <a:r>
              <a:rPr lang="zh-CN" altLang="en-US" dirty="0"/>
              <a:t>（活动的时候）开着，让</a:t>
            </a:r>
            <a:r>
              <a:rPr lang="en-MY" altLang="zh-CN" dirty="0" err="1"/>
              <a:t>Pengawas</a:t>
            </a:r>
            <a:r>
              <a:rPr lang="zh-CN" altLang="en-US" dirty="0"/>
              <a:t>去站（最好一男一女）</a:t>
            </a:r>
            <a:endParaRPr lang="en-MY" altLang="zh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A1440-C267-9297-3E6C-080F5BAF4AF3}"/>
              </a:ext>
            </a:extLst>
          </p:cNvPr>
          <p:cNvSpPr txBox="1"/>
          <p:nvPr/>
        </p:nvSpPr>
        <p:spPr>
          <a:xfrm>
            <a:off x="1124336" y="-3144931"/>
            <a:ext cx="7220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MY" dirty="0"/>
              <a:t>Dewan</a:t>
            </a:r>
          </a:p>
          <a:p>
            <a:pPr marL="285750" indent="-285750">
              <a:buFontTx/>
              <a:buChar char="-"/>
            </a:pPr>
            <a:r>
              <a:rPr lang="en-MY" dirty="0" err="1"/>
              <a:t>Pintu</a:t>
            </a:r>
            <a:r>
              <a:rPr lang="en-MY" dirty="0"/>
              <a:t> 1,3,5,7,8 (P1-P8)</a:t>
            </a:r>
          </a:p>
          <a:p>
            <a:r>
              <a:rPr lang="zh-CN" altLang="en-US" dirty="0"/>
              <a:t>如果</a:t>
            </a:r>
            <a:r>
              <a:rPr lang="en-MY" altLang="zh-CN" dirty="0"/>
              <a:t>P2</a:t>
            </a:r>
            <a:r>
              <a:rPr lang="zh-CN" altLang="en-US" dirty="0"/>
              <a:t>（大木门）开着，让</a:t>
            </a:r>
            <a:r>
              <a:rPr lang="en-MY" altLang="zh-CN" dirty="0"/>
              <a:t>P1</a:t>
            </a:r>
            <a:r>
              <a:rPr lang="zh-CN" altLang="en-US" dirty="0"/>
              <a:t>的</a:t>
            </a:r>
            <a:r>
              <a:rPr lang="en-MY" altLang="zh-CN" dirty="0" err="1"/>
              <a:t>pengawas</a:t>
            </a:r>
            <a:r>
              <a:rPr lang="zh-CN" altLang="en-US" dirty="0"/>
              <a:t>去管</a:t>
            </a:r>
            <a:endParaRPr lang="en-MY" altLang="zh-CN" dirty="0"/>
          </a:p>
          <a:p>
            <a:r>
              <a:rPr lang="zh-CN" altLang="en-US" dirty="0"/>
              <a:t>如果</a:t>
            </a:r>
            <a:r>
              <a:rPr lang="en-MY" altLang="zh-CN" dirty="0"/>
              <a:t>P4/P6</a:t>
            </a:r>
            <a:r>
              <a:rPr lang="zh-CN" altLang="en-US" dirty="0"/>
              <a:t>（活动的时候）开着，让</a:t>
            </a:r>
            <a:r>
              <a:rPr lang="en-MY" altLang="zh-CN" dirty="0" err="1"/>
              <a:t>Pengawas</a:t>
            </a:r>
            <a:r>
              <a:rPr lang="zh-CN" altLang="en-US" dirty="0"/>
              <a:t>去站（最好一男一女）</a:t>
            </a:r>
            <a:endParaRPr lang="en-MY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BC0957-4E13-3AE7-1B3A-0396166B80E3}"/>
              </a:ext>
            </a:extLst>
          </p:cNvPr>
          <p:cNvSpPr txBox="1"/>
          <p:nvPr/>
        </p:nvSpPr>
        <p:spPr>
          <a:xfrm>
            <a:off x="972274" y="-1768225"/>
            <a:ext cx="627347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最迟进礼堂时间：</a:t>
            </a:r>
            <a:endParaRPr lang="en-MY" altLang="zh-CN" b="1" dirty="0"/>
          </a:p>
          <a:p>
            <a:br>
              <a:rPr lang="en-MY" altLang="zh-CN" sz="800" b="1" dirty="0"/>
            </a:br>
            <a:r>
              <a:rPr lang="zh-CN" altLang="en-US" dirty="0">
                <a:highlight>
                  <a:srgbClr val="FFFF00"/>
                </a:highlight>
              </a:rPr>
              <a:t>星期一至四（</a:t>
            </a:r>
            <a:r>
              <a:rPr lang="en-MY" altLang="zh-CN" dirty="0">
                <a:highlight>
                  <a:srgbClr val="FFFF00"/>
                </a:highlight>
              </a:rPr>
              <a:t>12:55p.m.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  <a:endParaRPr lang="en-MY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星期五（</a:t>
            </a:r>
            <a:r>
              <a:rPr lang="en-MY" altLang="zh-CN" dirty="0">
                <a:highlight>
                  <a:srgbClr val="FFFF00"/>
                </a:highlight>
              </a:rPr>
              <a:t>1:20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  <a:endParaRPr lang="en-MY" altLang="zh-CN" dirty="0">
              <a:highlight>
                <a:srgbClr val="FFFF00"/>
              </a:highlight>
            </a:endParaRPr>
          </a:p>
          <a:p>
            <a:endParaRPr lang="en-MY" altLang="zh-CN" dirty="0"/>
          </a:p>
          <a:p>
            <a:r>
              <a:rPr lang="zh-CN" altLang="en-US" dirty="0"/>
              <a:t>当天站</a:t>
            </a:r>
            <a:r>
              <a:rPr lang="en-MY" altLang="zh-CN" dirty="0"/>
              <a:t>Dew</a:t>
            </a:r>
            <a:r>
              <a:rPr lang="en-US" altLang="zh-CN" dirty="0"/>
              <a:t>an</a:t>
            </a:r>
            <a:r>
              <a:rPr lang="zh-CN" altLang="en-US" dirty="0"/>
              <a:t>的</a:t>
            </a:r>
            <a:r>
              <a:rPr lang="en-MY" altLang="zh-CN" dirty="0"/>
              <a:t>CA/AJK</a:t>
            </a:r>
            <a:r>
              <a:rPr lang="zh-CN" altLang="en-US" dirty="0"/>
              <a:t>需要在迟到时间前</a:t>
            </a:r>
            <a:r>
              <a:rPr lang="en-MY" altLang="zh-CN" dirty="0"/>
              <a:t>5</a:t>
            </a:r>
            <a:r>
              <a:rPr lang="zh-CN" altLang="en-US" dirty="0"/>
              <a:t>分钟，</a:t>
            </a:r>
            <a:br>
              <a:rPr lang="en-MY" altLang="zh-CN" dirty="0"/>
            </a:br>
            <a:r>
              <a:rPr lang="zh-CN" altLang="en-US" dirty="0"/>
              <a:t>在</a:t>
            </a:r>
            <a:r>
              <a:rPr lang="en-MY" altLang="zh-CN" dirty="0"/>
              <a:t>P1</a:t>
            </a:r>
            <a:r>
              <a:rPr lang="zh-CN" altLang="en-US" dirty="0"/>
              <a:t>抄名。</a:t>
            </a:r>
            <a:endParaRPr lang="en-MY" altLang="zh-CN" dirty="0"/>
          </a:p>
          <a:p>
            <a:endParaRPr lang="en-MY" altLang="zh-CN" dirty="0"/>
          </a:p>
          <a:p>
            <a:r>
              <a:rPr lang="zh-CN" altLang="en-US" dirty="0"/>
              <a:t>到了迟到时间，</a:t>
            </a:r>
            <a:r>
              <a:rPr lang="en-MY" altLang="zh-CN" dirty="0"/>
              <a:t>P3</a:t>
            </a:r>
            <a:r>
              <a:rPr lang="zh-CN" altLang="en-US" dirty="0"/>
              <a:t>如果超过四个人，两个人转出去。</a:t>
            </a:r>
            <a:endParaRPr lang="en-MY" altLang="zh-CN" dirty="0"/>
          </a:p>
          <a:p>
            <a:r>
              <a:rPr lang="zh-CN" altLang="en-US" dirty="0"/>
              <a:t>全部迟到学生在</a:t>
            </a:r>
            <a:r>
              <a:rPr lang="en-MY" altLang="zh-CN" dirty="0"/>
              <a:t>P1</a:t>
            </a:r>
            <a:r>
              <a:rPr lang="zh-CN" altLang="en-US" dirty="0"/>
              <a:t>抄名，</a:t>
            </a:r>
            <a:r>
              <a:rPr lang="en-MY" altLang="zh-CN" dirty="0"/>
              <a:t>P3</a:t>
            </a:r>
            <a:r>
              <a:rPr lang="zh-CN" altLang="en-US" dirty="0"/>
              <a:t>不可以进。</a:t>
            </a:r>
            <a:endParaRPr lang="en-MY" altLang="zh-CN" dirty="0"/>
          </a:p>
          <a:p>
            <a:endParaRPr lang="en-MY" altLang="zh-CN" dirty="0"/>
          </a:p>
          <a:p>
            <a:r>
              <a:rPr lang="zh-CN" altLang="en-US" dirty="0"/>
              <a:t>礼堂里面一定</a:t>
            </a:r>
            <a:r>
              <a:rPr lang="zh-CN" altLang="en-US" dirty="0">
                <a:solidFill>
                  <a:srgbClr val="FF0000"/>
                </a:solidFill>
              </a:rPr>
              <a:t>不可以</a:t>
            </a:r>
            <a:r>
              <a:rPr lang="zh-CN" altLang="en-US" dirty="0"/>
              <a:t>没有</a:t>
            </a:r>
            <a:r>
              <a:rPr lang="en-MY" altLang="zh-CN" dirty="0"/>
              <a:t>AJK / CA</a:t>
            </a:r>
            <a:r>
              <a:rPr lang="zh-CN" altLang="en-US" dirty="0"/>
              <a:t>。</a:t>
            </a:r>
            <a:endParaRPr lang="en-MY" altLang="zh-CN" dirty="0"/>
          </a:p>
          <a:p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学生进礼堂后需要有</a:t>
            </a:r>
            <a:r>
              <a:rPr lang="zh-CN" altLang="en-US" b="1" dirty="0"/>
              <a:t>合理理由</a:t>
            </a:r>
            <a:r>
              <a:rPr lang="en-MY" altLang="zh-CN" b="1" dirty="0"/>
              <a:t>*</a:t>
            </a:r>
            <a:r>
              <a:rPr lang="zh-CN" altLang="en-US" dirty="0"/>
              <a:t>才能出去（不可以去厕所</a:t>
            </a:r>
            <a:r>
              <a:rPr lang="en-MY" altLang="zh-CN" dirty="0"/>
              <a:t>/</a:t>
            </a:r>
            <a:r>
              <a:rPr lang="zh-CN" altLang="en-US" dirty="0"/>
              <a:t>食堂</a:t>
            </a:r>
            <a:r>
              <a:rPr lang="en-MY" altLang="zh-CN" dirty="0"/>
              <a:t>/</a:t>
            </a:r>
            <a:r>
              <a:rPr lang="zh-CN" altLang="en-US" dirty="0"/>
              <a:t>装水）</a:t>
            </a:r>
            <a:r>
              <a:rPr lang="zh-CN" altLang="en-US" dirty="0">
                <a:highlight>
                  <a:srgbClr val="FFFF00"/>
                </a:highlight>
              </a:rPr>
              <a:t>自己衡量</a:t>
            </a:r>
            <a:endParaRPr lang="en-MY" altLang="zh-CN" dirty="0">
              <a:highlight>
                <a:srgbClr val="FFFF00"/>
              </a:highlight>
            </a:endParaRPr>
          </a:p>
          <a:p>
            <a:pPr marL="285750" indent="-285750">
              <a:buFontTx/>
              <a:buChar char="-"/>
            </a:pPr>
            <a:endParaRPr lang="en-MY" altLang="zh-CN" b="1" dirty="0"/>
          </a:p>
          <a:p>
            <a:pPr marL="285750" indent="-285750">
              <a:buFontTx/>
              <a:buChar char="-"/>
            </a:pPr>
            <a:r>
              <a:rPr lang="en-MY" altLang="zh-CN" b="1" dirty="0" err="1"/>
              <a:t>Pintu</a:t>
            </a:r>
            <a:endParaRPr lang="en-MY" altLang="zh-CN" b="1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全部学生</a:t>
            </a:r>
            <a:r>
              <a:rPr lang="en-MY" altLang="zh-CN" b="1" dirty="0"/>
              <a:t>P1</a:t>
            </a:r>
            <a:r>
              <a:rPr lang="zh-CN" altLang="en-US" dirty="0"/>
              <a:t>进</a:t>
            </a:r>
            <a:endParaRPr lang="en-MY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男生出</a:t>
            </a:r>
            <a:r>
              <a:rPr lang="en-MY" altLang="zh-CN" b="1" dirty="0"/>
              <a:t>P8</a:t>
            </a:r>
            <a:r>
              <a:rPr lang="zh-CN" altLang="en-US" dirty="0"/>
              <a:t>，进</a:t>
            </a:r>
            <a:r>
              <a:rPr lang="en-MY" altLang="zh-CN" b="1" dirty="0"/>
              <a:t>P1</a:t>
            </a:r>
          </a:p>
          <a:p>
            <a:pPr marL="742950" lvl="1" indent="-285750">
              <a:buFontTx/>
              <a:buChar char="-"/>
            </a:pPr>
            <a:r>
              <a:rPr lang="zh-CN" altLang="en-US" dirty="0"/>
              <a:t>女生出</a:t>
            </a:r>
            <a:r>
              <a:rPr lang="en-US" altLang="zh-CN" b="1" dirty="0"/>
              <a:t>P7</a:t>
            </a:r>
            <a:r>
              <a:rPr lang="zh-CN" altLang="en-US" dirty="0"/>
              <a:t> ，进</a:t>
            </a:r>
            <a:r>
              <a:rPr lang="en-MY" altLang="zh-CN" b="1" dirty="0"/>
              <a:t>P1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en-US" altLang="zh-CN" b="1" dirty="0"/>
              <a:t>P6</a:t>
            </a:r>
            <a:r>
              <a:rPr lang="zh-CN" altLang="en-US" dirty="0"/>
              <a:t>只给</a:t>
            </a:r>
            <a:r>
              <a:rPr lang="en-MY" altLang="zh-CN" dirty="0"/>
              <a:t>audio/</a:t>
            </a:r>
            <a:r>
              <a:rPr lang="en-US" altLang="zh-CN" dirty="0" err="1"/>
              <a:t>Pengawas</a:t>
            </a:r>
            <a:r>
              <a:rPr lang="zh-CN" altLang="en-US" dirty="0"/>
              <a:t>进出</a:t>
            </a:r>
            <a:endParaRPr lang="en-MY" altLang="zh-CN" dirty="0"/>
          </a:p>
          <a:p>
            <a:pPr marL="742950" lvl="1" indent="-285750">
              <a:buFontTx/>
              <a:buChar char="-"/>
            </a:pPr>
            <a:endParaRPr lang="en-MY" altLang="zh-CN" dirty="0"/>
          </a:p>
          <a:p>
            <a:pPr lvl="1"/>
            <a:endParaRPr lang="en-MY" altLang="zh-CN" dirty="0"/>
          </a:p>
          <a:p>
            <a:endParaRPr lang="en-MY" altLang="zh-CN" dirty="0"/>
          </a:p>
          <a:p>
            <a:endParaRPr lang="en-MY" altLang="zh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FFEB60-1223-37CC-FB12-15B53BBDF2E9}"/>
              </a:ext>
            </a:extLst>
          </p:cNvPr>
          <p:cNvSpPr txBox="1"/>
          <p:nvPr/>
        </p:nvSpPr>
        <p:spPr>
          <a:xfrm>
            <a:off x="7245752" y="-811224"/>
            <a:ext cx="2697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上课前岗位</a:t>
            </a:r>
            <a:endParaRPr lang="en-MY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D1A573-0580-6E21-36A4-6F2A83333ADB}"/>
              </a:ext>
            </a:extLst>
          </p:cNvPr>
          <p:cNvSpPr txBox="1"/>
          <p:nvPr/>
        </p:nvSpPr>
        <p:spPr>
          <a:xfrm>
            <a:off x="661349" y="6982924"/>
            <a:ext cx="72203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CN" dirty="0"/>
              <a:t>2.  </a:t>
            </a:r>
            <a:r>
              <a:rPr lang="en-US" altLang="zh-CN" dirty="0"/>
              <a:t>Ronda Dewan</a:t>
            </a:r>
          </a:p>
          <a:p>
            <a:pPr marL="285750" indent="-285750">
              <a:buFontTx/>
              <a:buChar char="-"/>
            </a:pPr>
            <a:r>
              <a:rPr lang="zh-CN" altLang="en-US" dirty="0"/>
              <a:t>所有</a:t>
            </a:r>
            <a:r>
              <a:rPr lang="en-MY" altLang="zh-CN" dirty="0" err="1"/>
              <a:t>Pgw</a:t>
            </a:r>
            <a:r>
              <a:rPr lang="zh-CN" altLang="en-US" dirty="0"/>
              <a:t>排好（如图）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进礼堂后，全部</a:t>
            </a:r>
            <a:r>
              <a:rPr lang="en-US" altLang="zh-CN" dirty="0" err="1"/>
              <a:t>ahli</a:t>
            </a:r>
            <a:r>
              <a:rPr lang="zh-CN" altLang="en-US" dirty="0"/>
              <a:t>要去巡逻（</a:t>
            </a:r>
            <a:r>
              <a:rPr lang="en-US" altLang="zh-CN" dirty="0"/>
              <a:t>Ronda Dewan</a:t>
            </a:r>
            <a:r>
              <a:rPr lang="zh-CN" altLang="en-US" dirty="0"/>
              <a:t>），管好学生。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老师讲话的时候不要去</a:t>
            </a:r>
            <a:r>
              <a:rPr lang="en-MY" altLang="zh-CN" dirty="0"/>
              <a:t>Ronda</a:t>
            </a:r>
          </a:p>
          <a:p>
            <a:pPr marL="285750" indent="-285750">
              <a:buFontTx/>
              <a:buChar char="-"/>
            </a:pPr>
            <a:r>
              <a:rPr lang="zh-CN" altLang="en-US" dirty="0"/>
              <a:t>先排红圈（必须的），其次才排其他（需要的）</a:t>
            </a:r>
            <a:endParaRPr lang="en-MY" altLang="zh-CN" dirty="0"/>
          </a:p>
          <a:p>
            <a:pPr marL="285750" indent="-285750">
              <a:buFontTx/>
              <a:buChar char="-"/>
            </a:pPr>
            <a:endParaRPr lang="en-MY" altLang="zh-CN" dirty="0"/>
          </a:p>
          <a:p>
            <a:r>
              <a:rPr lang="en-MY" altLang="zh-CN" dirty="0"/>
              <a:t>AJK</a:t>
            </a:r>
            <a:r>
              <a:rPr lang="zh-CN" altLang="en-US" dirty="0"/>
              <a:t>需要站在</a:t>
            </a:r>
            <a:r>
              <a:rPr lang="en-MY" altLang="zh-CN" dirty="0" err="1"/>
              <a:t>Koperasi</a:t>
            </a:r>
            <a:r>
              <a:rPr lang="zh-CN" altLang="en-US" dirty="0"/>
              <a:t>前面处理放人</a:t>
            </a:r>
            <a:endParaRPr lang="en-MY" altLang="zh-CN" dirty="0"/>
          </a:p>
          <a:p>
            <a:endParaRPr lang="en-MY" altLang="zh-CN" dirty="0"/>
          </a:p>
          <a:p>
            <a:endParaRPr lang="en-MY" altLang="zh-C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7E3372-0CE4-0FA0-41E8-B2B50960E5F8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A4EF4-FFFF-0141-BB15-6112054DF21B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608F4-631B-E730-4E16-C32D1D44612B}"/>
              </a:ext>
            </a:extLst>
          </p:cNvPr>
          <p:cNvSpPr txBox="1"/>
          <p:nvPr/>
        </p:nvSpPr>
        <p:spPr>
          <a:xfrm>
            <a:off x="8218025" y="-227644"/>
            <a:ext cx="41094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Dewan</a:t>
            </a:r>
            <a:endParaRPr lang="en-MY" sz="88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2440A-61E1-19EF-C099-91FCC97C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56365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E24D2-FAA3-8633-6393-99F4157F1C88}"/>
              </a:ext>
            </a:extLst>
          </p:cNvPr>
          <p:cNvSpPr txBox="1"/>
          <p:nvPr/>
        </p:nvSpPr>
        <p:spPr>
          <a:xfrm>
            <a:off x="6773333" y="-227644"/>
            <a:ext cx="55541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Ronda Dewan</a:t>
            </a:r>
            <a:endParaRPr lang="en-MY" sz="88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5F199-54AE-4CCF-0345-C86987F6EF4F}"/>
              </a:ext>
            </a:extLst>
          </p:cNvPr>
          <p:cNvSpPr txBox="1"/>
          <p:nvPr/>
        </p:nvSpPr>
        <p:spPr>
          <a:xfrm>
            <a:off x="661349" y="628419"/>
            <a:ext cx="72203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CN" dirty="0"/>
              <a:t>2.  </a:t>
            </a:r>
            <a:r>
              <a:rPr lang="en-US" altLang="zh-CN" dirty="0"/>
              <a:t>Ronda Dewan</a:t>
            </a:r>
          </a:p>
          <a:p>
            <a:pPr marL="285750" indent="-285750">
              <a:buFontTx/>
              <a:buChar char="-"/>
            </a:pPr>
            <a:r>
              <a:rPr lang="zh-CN" altLang="en-US" dirty="0"/>
              <a:t>所有</a:t>
            </a:r>
            <a:r>
              <a:rPr lang="en-MY" altLang="zh-CN" dirty="0" err="1"/>
              <a:t>Pgw</a:t>
            </a:r>
            <a:r>
              <a:rPr lang="zh-CN" altLang="en-US" dirty="0"/>
              <a:t>排好（如图）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进礼堂后，全部</a:t>
            </a:r>
            <a:r>
              <a:rPr lang="en-US" altLang="zh-CN" dirty="0" err="1"/>
              <a:t>ahli</a:t>
            </a:r>
            <a:r>
              <a:rPr lang="zh-CN" altLang="en-US" dirty="0"/>
              <a:t>要去巡逻（</a:t>
            </a:r>
            <a:r>
              <a:rPr lang="en-US" altLang="zh-CN" dirty="0"/>
              <a:t>Ronda Dewan</a:t>
            </a:r>
            <a:r>
              <a:rPr lang="zh-CN" altLang="en-US" dirty="0"/>
              <a:t>），管好学生。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老师讲话的时候不要去</a:t>
            </a:r>
            <a:r>
              <a:rPr lang="en-MY" altLang="zh-CN" dirty="0"/>
              <a:t>Ronda</a:t>
            </a:r>
          </a:p>
          <a:p>
            <a:pPr marL="285750" indent="-285750">
              <a:buFontTx/>
              <a:buChar char="-"/>
            </a:pPr>
            <a:r>
              <a:rPr lang="zh-CN" altLang="en-US" dirty="0"/>
              <a:t>先排红圈（必须的），其次才排其他（需要的）</a:t>
            </a:r>
            <a:endParaRPr lang="en-MY" altLang="zh-CN" dirty="0"/>
          </a:p>
          <a:p>
            <a:pPr marL="285750" indent="-285750">
              <a:buFontTx/>
              <a:buChar char="-"/>
            </a:pPr>
            <a:endParaRPr lang="en-MY" altLang="zh-CN" dirty="0"/>
          </a:p>
          <a:p>
            <a:r>
              <a:rPr lang="en-MY" altLang="zh-CN" dirty="0"/>
              <a:t>AJK</a:t>
            </a:r>
            <a:r>
              <a:rPr lang="zh-CN" altLang="en-US" dirty="0"/>
              <a:t>需要站在</a:t>
            </a:r>
            <a:r>
              <a:rPr lang="en-MY" altLang="zh-CN" dirty="0" err="1"/>
              <a:t>Koperasi</a:t>
            </a:r>
            <a:r>
              <a:rPr lang="zh-CN" altLang="en-US" dirty="0"/>
              <a:t>前面处理放人</a:t>
            </a:r>
            <a:endParaRPr lang="en-MY" altLang="zh-CN" dirty="0"/>
          </a:p>
          <a:p>
            <a:endParaRPr lang="en-MY" altLang="zh-CN" dirty="0"/>
          </a:p>
          <a:p>
            <a:endParaRPr lang="en-MY" altLang="zh-C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027A63-8194-ADAE-E1DC-26763A42714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9487" y="1274750"/>
            <a:ext cx="3861164" cy="526905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79E5375-77E6-62B9-3440-CAC1795EDF91}"/>
              </a:ext>
            </a:extLst>
          </p:cNvPr>
          <p:cNvSpPr/>
          <p:nvPr/>
        </p:nvSpPr>
        <p:spPr>
          <a:xfrm>
            <a:off x="8326120" y="1864360"/>
            <a:ext cx="132080" cy="1168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50CD5A-DFB8-5747-FBC6-21747A336F7E}"/>
              </a:ext>
            </a:extLst>
          </p:cNvPr>
          <p:cNvSpPr/>
          <p:nvPr/>
        </p:nvSpPr>
        <p:spPr>
          <a:xfrm>
            <a:off x="9001760" y="2809240"/>
            <a:ext cx="132080" cy="1168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7F2E08-E8A7-406E-5E96-510E5AFE95F1}"/>
              </a:ext>
            </a:extLst>
          </p:cNvPr>
          <p:cNvSpPr/>
          <p:nvPr/>
        </p:nvSpPr>
        <p:spPr>
          <a:xfrm>
            <a:off x="10297160" y="1922780"/>
            <a:ext cx="132080" cy="1168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2F3D3C-4ED3-0269-33F9-18533C05A8A7}"/>
              </a:ext>
            </a:extLst>
          </p:cNvPr>
          <p:cNvSpPr/>
          <p:nvPr/>
        </p:nvSpPr>
        <p:spPr>
          <a:xfrm>
            <a:off x="10637520" y="3070860"/>
            <a:ext cx="132080" cy="1168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022A0D-B47A-1AF7-13F6-85C27956AC10}"/>
              </a:ext>
            </a:extLst>
          </p:cNvPr>
          <p:cNvSpPr/>
          <p:nvPr/>
        </p:nvSpPr>
        <p:spPr>
          <a:xfrm>
            <a:off x="10637520" y="3553461"/>
            <a:ext cx="132080" cy="1168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4B7116-89E0-9629-ECFD-ADDBDE34D4F2}"/>
              </a:ext>
            </a:extLst>
          </p:cNvPr>
          <p:cNvSpPr/>
          <p:nvPr/>
        </p:nvSpPr>
        <p:spPr>
          <a:xfrm>
            <a:off x="10505440" y="3848304"/>
            <a:ext cx="132080" cy="1168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961CC5-2A0A-B137-4C4F-E8A8BF008E97}"/>
              </a:ext>
            </a:extLst>
          </p:cNvPr>
          <p:cNvSpPr/>
          <p:nvPr/>
        </p:nvSpPr>
        <p:spPr>
          <a:xfrm>
            <a:off x="10657840" y="4000704"/>
            <a:ext cx="132080" cy="1168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A05FEC-A576-6DA9-1820-B0D5ACB9EBC6}"/>
              </a:ext>
            </a:extLst>
          </p:cNvPr>
          <p:cNvSpPr/>
          <p:nvPr/>
        </p:nvSpPr>
        <p:spPr>
          <a:xfrm>
            <a:off x="7881658" y="3312160"/>
            <a:ext cx="132080" cy="1168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8E23CF-8A32-2BF3-9F13-93069EF579CC}"/>
              </a:ext>
            </a:extLst>
          </p:cNvPr>
          <p:cNvSpPr/>
          <p:nvPr/>
        </p:nvSpPr>
        <p:spPr>
          <a:xfrm>
            <a:off x="8392160" y="4460240"/>
            <a:ext cx="132080" cy="1168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CCA6ED-5064-678D-F033-F600BE95ACFB}"/>
              </a:ext>
            </a:extLst>
          </p:cNvPr>
          <p:cNvSpPr/>
          <p:nvPr/>
        </p:nvSpPr>
        <p:spPr>
          <a:xfrm>
            <a:off x="10040470" y="6283321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D8405-48E9-A152-90D3-99182C3FC51B}"/>
              </a:ext>
            </a:extLst>
          </p:cNvPr>
          <p:cNvSpPr txBox="1"/>
          <p:nvPr/>
        </p:nvSpPr>
        <p:spPr>
          <a:xfrm>
            <a:off x="10228729" y="6283321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13ABF-BF98-3AAC-EFA2-DA3B6169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2577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B5F199-54AE-4CCF-0345-C86987F6EF4F}"/>
              </a:ext>
            </a:extLst>
          </p:cNvPr>
          <p:cNvSpPr txBox="1"/>
          <p:nvPr/>
        </p:nvSpPr>
        <p:spPr>
          <a:xfrm>
            <a:off x="661349" y="-2230528"/>
            <a:ext cx="72203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CN" dirty="0"/>
              <a:t>2.  </a:t>
            </a:r>
            <a:r>
              <a:rPr lang="en-US" altLang="zh-CN" dirty="0"/>
              <a:t>Ronda Dewan</a:t>
            </a:r>
          </a:p>
          <a:p>
            <a:pPr marL="285750" indent="-285750">
              <a:buFontTx/>
              <a:buChar char="-"/>
            </a:pPr>
            <a:r>
              <a:rPr lang="zh-CN" altLang="en-US" dirty="0"/>
              <a:t>所有</a:t>
            </a:r>
            <a:r>
              <a:rPr lang="en-MY" altLang="zh-CN" dirty="0" err="1"/>
              <a:t>Pgw</a:t>
            </a:r>
            <a:r>
              <a:rPr lang="zh-CN" altLang="en-US" dirty="0"/>
              <a:t>排好（如图）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进礼堂后，全部</a:t>
            </a:r>
            <a:r>
              <a:rPr lang="en-US" altLang="zh-CN" dirty="0" err="1"/>
              <a:t>ahli</a:t>
            </a:r>
            <a:r>
              <a:rPr lang="zh-CN" altLang="en-US" dirty="0"/>
              <a:t>要去巡逻（</a:t>
            </a:r>
            <a:r>
              <a:rPr lang="en-US" altLang="zh-CN" dirty="0"/>
              <a:t>Ronda Dewan</a:t>
            </a:r>
            <a:r>
              <a:rPr lang="zh-CN" altLang="en-US" dirty="0"/>
              <a:t>），管好学生。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老师讲话的时候不要去</a:t>
            </a:r>
            <a:r>
              <a:rPr lang="en-MY" altLang="zh-CN" dirty="0"/>
              <a:t>Ronda</a:t>
            </a:r>
          </a:p>
          <a:p>
            <a:pPr marL="285750" indent="-285750">
              <a:buFontTx/>
              <a:buChar char="-"/>
            </a:pPr>
            <a:r>
              <a:rPr lang="zh-CN" altLang="en-US" dirty="0"/>
              <a:t>先排红圈（必须的），其次才排其他（需要的）</a:t>
            </a:r>
            <a:endParaRPr lang="en-MY" altLang="zh-CN" dirty="0"/>
          </a:p>
          <a:p>
            <a:pPr marL="285750" indent="-285750">
              <a:buFontTx/>
              <a:buChar char="-"/>
            </a:pPr>
            <a:endParaRPr lang="en-MY" altLang="zh-CN" dirty="0"/>
          </a:p>
          <a:p>
            <a:r>
              <a:rPr lang="en-MY" altLang="zh-CN" dirty="0"/>
              <a:t>AJK</a:t>
            </a:r>
            <a:r>
              <a:rPr lang="zh-CN" altLang="en-US" dirty="0"/>
              <a:t>需要站在</a:t>
            </a:r>
            <a:r>
              <a:rPr lang="en-MY" altLang="zh-CN" dirty="0" err="1"/>
              <a:t>Koperasi</a:t>
            </a:r>
            <a:r>
              <a:rPr lang="zh-CN" altLang="en-US" dirty="0"/>
              <a:t>前面处理放人</a:t>
            </a:r>
            <a:endParaRPr lang="en-MY" altLang="zh-CN" dirty="0"/>
          </a:p>
          <a:p>
            <a:endParaRPr lang="en-MY" altLang="zh-CN" dirty="0"/>
          </a:p>
          <a:p>
            <a:endParaRPr lang="en-MY" altLang="zh-C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027A63-8194-ADAE-E1DC-26763A42714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9487" y="-5496446"/>
            <a:ext cx="3861164" cy="52690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E63CF6-2A11-546C-980F-29F566C1CAB3}"/>
              </a:ext>
            </a:extLst>
          </p:cNvPr>
          <p:cNvSpPr txBox="1"/>
          <p:nvPr/>
        </p:nvSpPr>
        <p:spPr>
          <a:xfrm>
            <a:off x="661349" y="628419"/>
            <a:ext cx="722030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MY" altLang="zh-CN" dirty="0" err="1"/>
              <a:t>Gelanggang</a:t>
            </a:r>
            <a:r>
              <a:rPr lang="en-MY" altLang="zh-CN" dirty="0"/>
              <a:t> </a:t>
            </a:r>
            <a:r>
              <a:rPr lang="en-MY" altLang="zh-CN" dirty="0" err="1"/>
              <a:t>Berbumbung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en-MY" altLang="zh-CN" dirty="0"/>
              <a:t>[GB]</a:t>
            </a:r>
          </a:p>
          <a:p>
            <a:pPr marL="285750" indent="-285750">
              <a:buFontTx/>
              <a:buChar char="-"/>
            </a:pPr>
            <a:r>
              <a:rPr lang="en-MY" altLang="zh-CN" dirty="0"/>
              <a:t>KGB</a:t>
            </a:r>
            <a:r>
              <a:rPr lang="zh-CN" altLang="en-US" dirty="0"/>
              <a:t>至少三个人</a:t>
            </a:r>
            <a:endParaRPr lang="en-MY" altLang="zh-CN" dirty="0"/>
          </a:p>
          <a:p>
            <a:endParaRPr lang="en-MY" altLang="zh-CN" dirty="0"/>
          </a:p>
          <a:p>
            <a:endParaRPr lang="en-MY" altLang="zh-CN" dirty="0"/>
          </a:p>
          <a:p>
            <a:r>
              <a:rPr lang="en-MY" altLang="zh-CN" sz="2800" b="1" dirty="0"/>
              <a:t>!!!</a:t>
            </a:r>
            <a:r>
              <a:rPr lang="zh-CN" altLang="en-US" sz="2800" b="1" dirty="0"/>
              <a:t>放人步骤</a:t>
            </a:r>
            <a:endParaRPr lang="en-MY" altLang="zh-CN" sz="2800" b="1" dirty="0"/>
          </a:p>
          <a:p>
            <a:pPr marL="400050" indent="-400050">
              <a:buAutoNum type="romanLcParenR"/>
            </a:pPr>
            <a:r>
              <a:rPr lang="zh-CN" altLang="en-US" dirty="0"/>
              <a:t>时间</a:t>
            </a:r>
            <a:br>
              <a:rPr lang="en-MY" altLang="zh-CN" dirty="0"/>
            </a:br>
            <a:r>
              <a:rPr lang="en-MY" altLang="zh-CN" dirty="0"/>
              <a:t>- </a:t>
            </a:r>
            <a:r>
              <a:rPr lang="zh-CN" altLang="en-US" dirty="0"/>
              <a:t>一至四 </a:t>
            </a:r>
            <a:r>
              <a:rPr lang="en-MY" altLang="zh-CN" dirty="0"/>
              <a:t>12.27p.m.</a:t>
            </a:r>
            <a:br>
              <a:rPr lang="en-MY" altLang="zh-CN" dirty="0"/>
            </a:br>
            <a:r>
              <a:rPr lang="en-MY" altLang="zh-CN" dirty="0"/>
              <a:t>- </a:t>
            </a:r>
            <a:r>
              <a:rPr lang="zh-CN" altLang="en-US" dirty="0"/>
              <a:t>五 </a:t>
            </a:r>
            <a:r>
              <a:rPr lang="en-MY" altLang="zh-CN" dirty="0"/>
              <a:t>12:48p.m.</a:t>
            </a:r>
            <a:br>
              <a:rPr lang="en-MY" altLang="zh-CN" dirty="0"/>
            </a:br>
            <a:endParaRPr lang="en-MY" altLang="zh-CN" dirty="0"/>
          </a:p>
          <a:p>
            <a:endParaRPr lang="en-MY" altLang="zh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E31389-09EB-7DF6-49FE-02D9D5A7B760}"/>
              </a:ext>
            </a:extLst>
          </p:cNvPr>
          <p:cNvSpPr txBox="1"/>
          <p:nvPr/>
        </p:nvSpPr>
        <p:spPr>
          <a:xfrm>
            <a:off x="661349" y="-2146862"/>
            <a:ext cx="7220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CN" dirty="0"/>
              <a:t>4. </a:t>
            </a:r>
            <a:r>
              <a:rPr lang="en-US" altLang="zh-CN" dirty="0" err="1"/>
              <a:t>Gelanggang</a:t>
            </a:r>
            <a:r>
              <a:rPr lang="en-US" altLang="zh-CN" dirty="0"/>
              <a:t> 6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RG6 (</a:t>
            </a:r>
            <a:r>
              <a:rPr lang="zh-CN" altLang="en-US" dirty="0"/>
              <a:t>下</a:t>
            </a:r>
            <a:r>
              <a:rPr lang="en-MY" altLang="zh-CN" dirty="0"/>
              <a:t>/</a:t>
            </a:r>
            <a:r>
              <a:rPr lang="zh-CN" altLang="en-US" dirty="0"/>
              <a:t>上课 </a:t>
            </a:r>
            <a:r>
              <a:rPr lang="en-MY" altLang="zh-CN" dirty="0"/>
              <a:t>– 1/2</a:t>
            </a:r>
            <a:r>
              <a:rPr lang="zh-CN" altLang="en-US" dirty="0"/>
              <a:t>人）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en-MY" altLang="zh-CN" i="1" dirty="0" err="1"/>
              <a:t>Koridor</a:t>
            </a:r>
            <a:r>
              <a:rPr lang="en-MY" altLang="zh-CN" i="1" dirty="0"/>
              <a:t> </a:t>
            </a:r>
            <a:r>
              <a:rPr lang="en-MY" altLang="zh-CN" i="1" dirty="0" err="1"/>
              <a:t>Depan</a:t>
            </a:r>
            <a:r>
              <a:rPr lang="en-MY" altLang="zh-CN" i="1" dirty="0"/>
              <a:t> </a:t>
            </a:r>
            <a:r>
              <a:rPr lang="en-MY" altLang="zh-CN" i="1" dirty="0" err="1"/>
              <a:t>Gelanggang</a:t>
            </a:r>
            <a:r>
              <a:rPr lang="en-MY" altLang="zh-CN" i="1" dirty="0"/>
              <a:t> 6 </a:t>
            </a:r>
            <a:r>
              <a:rPr lang="en-MY" altLang="zh-CN" dirty="0"/>
              <a:t>KDG6</a:t>
            </a:r>
            <a:r>
              <a:rPr lang="zh-CN" altLang="en-US" dirty="0"/>
              <a:t>（</a:t>
            </a:r>
            <a:r>
              <a:rPr lang="en-MY" altLang="zh-CN" dirty="0"/>
              <a:t>G6</a:t>
            </a:r>
            <a:r>
              <a:rPr lang="zh-CN" altLang="en-US" dirty="0"/>
              <a:t>有集合才要站）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en-MY" altLang="zh-CN" i="1" dirty="0" err="1"/>
              <a:t>Koridor</a:t>
            </a:r>
            <a:r>
              <a:rPr lang="en-MY" altLang="zh-CN" i="1" dirty="0"/>
              <a:t> </a:t>
            </a:r>
            <a:r>
              <a:rPr lang="en-MY" altLang="zh-CN" i="1" dirty="0" err="1"/>
              <a:t>Belakang</a:t>
            </a:r>
            <a:r>
              <a:rPr lang="en-MY" altLang="zh-CN" i="1" dirty="0"/>
              <a:t> </a:t>
            </a:r>
            <a:r>
              <a:rPr lang="en-MY" altLang="zh-CN" i="1" dirty="0" err="1"/>
              <a:t>Gelanggang</a:t>
            </a:r>
            <a:r>
              <a:rPr lang="en-MY" altLang="zh-CN" i="1" dirty="0"/>
              <a:t> 6 </a:t>
            </a:r>
            <a:r>
              <a:rPr lang="en-MY" altLang="zh-CN" dirty="0"/>
              <a:t>KBG6</a:t>
            </a:r>
            <a:r>
              <a:rPr lang="zh-CN" altLang="en-US" dirty="0"/>
              <a:t> （</a:t>
            </a:r>
            <a:r>
              <a:rPr lang="en-MY" altLang="zh-CN" dirty="0"/>
              <a:t>G6</a:t>
            </a:r>
            <a:r>
              <a:rPr lang="zh-CN" altLang="en-US" dirty="0"/>
              <a:t>有集合才要站）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en-MY" altLang="zh-CN" dirty="0"/>
              <a:t>Ruang</a:t>
            </a:r>
            <a:r>
              <a:rPr lang="zh-CN" altLang="en-US" dirty="0"/>
              <a:t> </a:t>
            </a:r>
            <a:r>
              <a:rPr lang="zh-CN" altLang="en-US" i="1" dirty="0"/>
              <a:t>两个</a:t>
            </a:r>
            <a:r>
              <a:rPr lang="en-MY" altLang="zh-CN" i="1" dirty="0" err="1"/>
              <a:t>Tiang</a:t>
            </a:r>
            <a:r>
              <a:rPr lang="zh-CN" altLang="en-US" i="1" dirty="0"/>
              <a:t>之间的空位</a:t>
            </a:r>
            <a:r>
              <a:rPr lang="zh-CN" altLang="en-US" dirty="0"/>
              <a:t>（</a:t>
            </a:r>
            <a:r>
              <a:rPr lang="en-MY" altLang="zh-CN" dirty="0"/>
              <a:t>G6</a:t>
            </a:r>
            <a:r>
              <a:rPr lang="zh-CN" altLang="en-US" dirty="0"/>
              <a:t>有集合才要站）</a:t>
            </a:r>
            <a:endParaRPr lang="en-MY" altLang="zh-CN" dirty="0"/>
          </a:p>
          <a:p>
            <a:endParaRPr lang="en-MY" altLang="zh-CN" dirty="0"/>
          </a:p>
          <a:p>
            <a:endParaRPr lang="en-MY" altLang="zh-C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5DBCC-14F1-B05A-58FF-BC0605384575}"/>
              </a:ext>
            </a:extLst>
          </p:cNvPr>
          <p:cNvCxnSpPr/>
          <p:nvPr/>
        </p:nvCxnSpPr>
        <p:spPr>
          <a:xfrm>
            <a:off x="3497179" y="8261683"/>
            <a:ext cx="50051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6C72F1-0D77-AAD6-9B2C-18FFB998B66B}"/>
              </a:ext>
            </a:extLst>
          </p:cNvPr>
          <p:cNvSpPr txBox="1"/>
          <p:nvPr/>
        </p:nvSpPr>
        <p:spPr>
          <a:xfrm>
            <a:off x="8696182" y="-4852917"/>
            <a:ext cx="404261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RondaG6</a:t>
            </a:r>
            <a:r>
              <a:rPr lang="zh-CN" altLang="en-US" dirty="0"/>
              <a:t>的</a:t>
            </a:r>
            <a:r>
              <a:rPr lang="en-MY" dirty="0" err="1"/>
              <a:t>pengawas</a:t>
            </a:r>
            <a:r>
              <a:rPr lang="zh-CN" altLang="en-US" dirty="0"/>
              <a:t>要巡到</a:t>
            </a:r>
            <a:endParaRPr lang="en-MY" altLang="zh-CN" dirty="0"/>
          </a:p>
          <a:p>
            <a:r>
              <a:rPr lang="zh-CN" altLang="en-US" dirty="0"/>
              <a:t>确保没有学生在</a:t>
            </a:r>
            <a:r>
              <a:rPr lang="en-MY" dirty="0"/>
              <a:t>G6</a:t>
            </a:r>
            <a:r>
              <a:rPr lang="zh-CN" altLang="en-US" dirty="0"/>
              <a:t>逗留为止</a:t>
            </a:r>
            <a:endParaRPr lang="en-MY" altLang="zh-CN" dirty="0"/>
          </a:p>
          <a:p>
            <a:r>
              <a:rPr lang="zh-CN" altLang="en-US" dirty="0"/>
              <a:t>，才去</a:t>
            </a:r>
            <a:r>
              <a:rPr lang="en-MY" dirty="0"/>
              <a:t>dewan</a:t>
            </a:r>
            <a:r>
              <a:rPr lang="zh-CN" altLang="en-US" dirty="0"/>
              <a:t>帮忙。</a:t>
            </a:r>
            <a:endParaRPr lang="en-MY" altLang="zh-CN" dirty="0"/>
          </a:p>
          <a:p>
            <a:endParaRPr lang="en-MY" dirty="0"/>
          </a:p>
          <a:p>
            <a:r>
              <a:rPr lang="zh-CN" altLang="en-US" sz="2000" b="1" u="sng" dirty="0"/>
              <a:t>进</a:t>
            </a:r>
            <a:r>
              <a:rPr lang="en-US" altLang="zh-CN" sz="2000" b="1" u="sng" dirty="0"/>
              <a:t>dewan</a:t>
            </a:r>
            <a:r>
              <a:rPr lang="zh-CN" altLang="en-US" sz="2000" b="1" u="sng" dirty="0"/>
              <a:t>的时间</a:t>
            </a:r>
            <a:endParaRPr lang="en-MY" altLang="zh-CN" sz="2000" b="1" u="sng" dirty="0"/>
          </a:p>
          <a:p>
            <a:r>
              <a:rPr lang="zh-CN" altLang="en-US" i="1" dirty="0"/>
              <a:t>（星期一至四：</a:t>
            </a:r>
            <a:r>
              <a:rPr lang="en-US" altLang="zh-CN" i="1" dirty="0"/>
              <a:t>12:50pm</a:t>
            </a:r>
            <a:r>
              <a:rPr lang="zh-CN" altLang="en-US" i="1" dirty="0"/>
              <a:t>）</a:t>
            </a:r>
            <a:endParaRPr lang="en-MY" altLang="zh-CN" i="1" dirty="0"/>
          </a:p>
          <a:p>
            <a:r>
              <a:rPr lang="zh-CN" altLang="en-US" i="1" dirty="0"/>
              <a:t>（星期五：</a:t>
            </a:r>
            <a:r>
              <a:rPr lang="en-US" altLang="zh-CN" i="1" dirty="0"/>
              <a:t>1:15pm</a:t>
            </a:r>
            <a:r>
              <a:rPr lang="zh-CN" altLang="en-US" i="1" dirty="0"/>
              <a:t>）</a:t>
            </a:r>
            <a:endParaRPr lang="en-MY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A612B5-43A3-E6ED-D1A5-D3C30BA69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073" y="-4499141"/>
            <a:ext cx="3161206" cy="41760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81B123-110C-76A8-7E99-F93A0235ECF2}"/>
              </a:ext>
            </a:extLst>
          </p:cNvPr>
          <p:cNvSpPr txBox="1"/>
          <p:nvPr/>
        </p:nvSpPr>
        <p:spPr>
          <a:xfrm>
            <a:off x="6156546" y="-2500883"/>
            <a:ext cx="4042611" cy="2123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MY" dirty="0"/>
              <a:t>RondaG6</a:t>
            </a:r>
            <a:r>
              <a:rPr lang="zh-CN" altLang="en-US" dirty="0"/>
              <a:t>的</a:t>
            </a:r>
            <a:r>
              <a:rPr lang="en-MY" dirty="0" err="1"/>
              <a:t>pengawas</a:t>
            </a:r>
            <a:r>
              <a:rPr lang="zh-CN" altLang="en-US" dirty="0"/>
              <a:t>要巡到</a:t>
            </a:r>
            <a:endParaRPr lang="en-MY" altLang="zh-CN" dirty="0"/>
          </a:p>
          <a:p>
            <a:r>
              <a:rPr lang="zh-CN" altLang="en-US" dirty="0"/>
              <a:t>确保没有学生在</a:t>
            </a:r>
            <a:r>
              <a:rPr lang="en-MY" dirty="0"/>
              <a:t>G6</a:t>
            </a:r>
            <a:r>
              <a:rPr lang="zh-CN" altLang="en-US" dirty="0"/>
              <a:t>逗留为止</a:t>
            </a:r>
            <a:endParaRPr lang="en-MY" altLang="zh-CN" dirty="0"/>
          </a:p>
          <a:p>
            <a:r>
              <a:rPr lang="zh-CN" altLang="en-US" dirty="0"/>
              <a:t>，才去</a:t>
            </a:r>
            <a:r>
              <a:rPr lang="en-MY" dirty="0"/>
              <a:t>dewan</a:t>
            </a:r>
            <a:r>
              <a:rPr lang="zh-CN" altLang="en-US" dirty="0"/>
              <a:t>帮忙。</a:t>
            </a:r>
            <a:endParaRPr lang="en-MY" altLang="zh-CN" dirty="0"/>
          </a:p>
          <a:p>
            <a:endParaRPr lang="en-MY" dirty="0"/>
          </a:p>
          <a:p>
            <a:r>
              <a:rPr lang="zh-CN" altLang="en-US" sz="2000" b="1" u="sng" dirty="0"/>
              <a:t>进</a:t>
            </a:r>
            <a:r>
              <a:rPr lang="en-US" altLang="zh-CN" sz="2000" b="1" u="sng" dirty="0"/>
              <a:t>dewan</a:t>
            </a:r>
            <a:r>
              <a:rPr lang="zh-CN" altLang="en-US" sz="2000" b="1" u="sng" dirty="0"/>
              <a:t>的时间</a:t>
            </a:r>
            <a:endParaRPr lang="en-MY" altLang="zh-CN" sz="2000" b="1" u="sng" dirty="0"/>
          </a:p>
          <a:p>
            <a:r>
              <a:rPr lang="zh-CN" altLang="en-US" i="1" dirty="0"/>
              <a:t>（星期一至四：</a:t>
            </a:r>
            <a:r>
              <a:rPr lang="en-US" altLang="zh-CN" i="1" dirty="0"/>
              <a:t>12:50pm</a:t>
            </a:r>
            <a:r>
              <a:rPr lang="zh-CN" altLang="en-US" i="1" dirty="0"/>
              <a:t>）</a:t>
            </a:r>
            <a:endParaRPr lang="en-MY" altLang="zh-CN" i="1" dirty="0"/>
          </a:p>
          <a:p>
            <a:r>
              <a:rPr lang="zh-CN" altLang="en-US" i="1" dirty="0"/>
              <a:t>（星期五：</a:t>
            </a:r>
            <a:r>
              <a:rPr lang="en-US" altLang="zh-CN" i="1" dirty="0"/>
              <a:t>1:15pm</a:t>
            </a:r>
            <a:r>
              <a:rPr lang="zh-CN" altLang="en-US" i="1" dirty="0"/>
              <a:t>）</a:t>
            </a:r>
            <a:endParaRPr lang="en-MY" i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0E98EB-B19A-43D2-B7C4-D32DC4DA22F9}"/>
              </a:ext>
            </a:extLst>
          </p:cNvPr>
          <p:cNvSpPr/>
          <p:nvPr/>
        </p:nvSpPr>
        <p:spPr>
          <a:xfrm>
            <a:off x="10040470" y="6291781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CEB922-A890-E8D1-1C5C-9D00F4612139}"/>
              </a:ext>
            </a:extLst>
          </p:cNvPr>
          <p:cNvSpPr txBox="1"/>
          <p:nvPr/>
        </p:nvSpPr>
        <p:spPr>
          <a:xfrm>
            <a:off x="10228729" y="6291781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71C915-7228-A787-F4EA-6D51CB36CA67}"/>
              </a:ext>
            </a:extLst>
          </p:cNvPr>
          <p:cNvSpPr txBox="1"/>
          <p:nvPr/>
        </p:nvSpPr>
        <p:spPr>
          <a:xfrm>
            <a:off x="5427133" y="-227644"/>
            <a:ext cx="6900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Gelanggang</a:t>
            </a:r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60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Berbumbung</a:t>
            </a:r>
            <a:endParaRPr lang="en-MY" sz="60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830F0-BE71-6FAD-60EE-CEF75F44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4865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F65D-7F9F-E610-5AF3-B6C1F1B3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287FC-8CB1-F046-949D-3705744CA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这个</a:t>
            </a:r>
            <a:r>
              <a:rPr lang="en-MY" altLang="zh-CN" sz="2400" dirty="0"/>
              <a:t>Slide</a:t>
            </a:r>
            <a:r>
              <a:rPr lang="zh-CN" altLang="en-US" sz="2400" dirty="0"/>
              <a:t>只是</a:t>
            </a:r>
            <a:r>
              <a:rPr lang="en-MY" altLang="zh-CN" sz="2400" dirty="0"/>
              <a:t>for</a:t>
            </a:r>
            <a:r>
              <a:rPr lang="zh-CN" altLang="en-US" sz="2400" dirty="0"/>
              <a:t>讲解而已，你们要抄的东西我发在</a:t>
            </a:r>
            <a:r>
              <a:rPr lang="en-US" altLang="zh-CN" sz="2400" dirty="0"/>
              <a:t>Group</a:t>
            </a:r>
            <a:r>
              <a:rPr lang="zh-CN" altLang="en-US" sz="2400" dirty="0"/>
              <a:t>里面，最迟我给你们星期三一定要做好</a:t>
            </a:r>
            <a:endParaRPr lang="en-MY" altLang="zh-CN" sz="2400" dirty="0"/>
          </a:p>
          <a:p>
            <a:pPr marL="0" indent="0">
              <a:buNone/>
            </a:pPr>
            <a:endParaRPr lang="en-MY" altLang="zh-CN" sz="2400" dirty="0"/>
          </a:p>
          <a:p>
            <a:r>
              <a:rPr lang="zh-CN" altLang="en-US" sz="2400" dirty="0"/>
              <a:t>如果你们不懂，星期一来问我（你们的</a:t>
            </a:r>
            <a:r>
              <a:rPr lang="en-MY" altLang="zh-CN" sz="2400" dirty="0" err="1"/>
              <a:t>Ketua</a:t>
            </a:r>
            <a:r>
              <a:rPr lang="zh-CN" altLang="en-US" sz="2400" dirty="0"/>
              <a:t>不会吃人的 </a:t>
            </a:r>
            <a:r>
              <a:rPr lang="en-MY" altLang="zh-CN" sz="2400" dirty="0"/>
              <a:t>=)</a:t>
            </a:r>
            <a:r>
              <a:rPr lang="zh-CN" altLang="en-US" sz="2400" dirty="0"/>
              <a:t>）</a:t>
            </a:r>
            <a:endParaRPr lang="en-MY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554FD-6B5C-281E-827A-DE8F37DA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8716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96F5-0C3A-8674-4907-5477F352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20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F4D01-6737-EB8A-E810-0FD39C1801E0}"/>
              </a:ext>
            </a:extLst>
          </p:cNvPr>
          <p:cNvSpPr txBox="1"/>
          <p:nvPr/>
        </p:nvSpPr>
        <p:spPr>
          <a:xfrm>
            <a:off x="5427133" y="-227644"/>
            <a:ext cx="6900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Gelanggang</a:t>
            </a:r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60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Berbumbung</a:t>
            </a:r>
            <a:endParaRPr lang="en-MY" sz="60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CF355-DCC0-48DE-897C-984F5F1E8A24}"/>
              </a:ext>
            </a:extLst>
          </p:cNvPr>
          <p:cNvSpPr txBox="1"/>
          <p:nvPr/>
        </p:nvSpPr>
        <p:spPr>
          <a:xfrm>
            <a:off x="564777" y="492170"/>
            <a:ext cx="63470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AutoNum type="romanLcParenR"/>
            </a:pPr>
            <a:r>
              <a:rPr lang="zh-CN" altLang="en-US" sz="2000" b="1" dirty="0"/>
              <a:t>放人步骤</a:t>
            </a:r>
            <a:endParaRPr lang="en-MY" altLang="zh-CN" sz="2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C5090-9103-1FB0-A42F-87544C654CEB}"/>
              </a:ext>
            </a:extLst>
          </p:cNvPr>
          <p:cNvSpPr/>
          <p:nvPr/>
        </p:nvSpPr>
        <p:spPr>
          <a:xfrm>
            <a:off x="661349" y="1268076"/>
            <a:ext cx="3181446" cy="465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+mj-lt"/>
              </a:rPr>
              <a:t>Dewan – </a:t>
            </a:r>
            <a:r>
              <a:rPr lang="zh-CN" altLang="en-US" dirty="0">
                <a:latin typeface="+mj-lt"/>
              </a:rPr>
              <a:t>去</a:t>
            </a:r>
            <a:r>
              <a:rPr lang="en-MY" altLang="zh-CN" dirty="0" err="1">
                <a:latin typeface="+mj-lt"/>
              </a:rPr>
              <a:t>T.Kiri</a:t>
            </a:r>
            <a:r>
              <a:rPr lang="zh-CN" altLang="en-US" dirty="0">
                <a:latin typeface="+mj-lt"/>
              </a:rPr>
              <a:t>比</a:t>
            </a:r>
            <a:r>
              <a:rPr lang="en-MY" altLang="zh-CN" dirty="0">
                <a:latin typeface="+mj-lt"/>
              </a:rPr>
              <a:t>OK</a:t>
            </a:r>
            <a:r>
              <a:rPr lang="zh-CN" altLang="en-US" dirty="0">
                <a:latin typeface="+mj-lt"/>
              </a:rPr>
              <a:t>给</a:t>
            </a:r>
            <a:r>
              <a:rPr lang="en-MY" altLang="zh-CN" dirty="0">
                <a:latin typeface="+mj-lt"/>
              </a:rPr>
              <a:t>RD</a:t>
            </a:r>
            <a:endParaRPr lang="en-MY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B674C-3673-49F3-B927-C1AE1F753A02}"/>
              </a:ext>
            </a:extLst>
          </p:cNvPr>
          <p:cNvSpPr/>
          <p:nvPr/>
        </p:nvSpPr>
        <p:spPr>
          <a:xfrm>
            <a:off x="661349" y="1935311"/>
            <a:ext cx="3181446" cy="46517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+mj-lt"/>
              </a:rPr>
              <a:t>RD - </a:t>
            </a:r>
            <a:r>
              <a:rPr lang="zh-CN" altLang="en-US" dirty="0">
                <a:latin typeface="+mj-lt"/>
              </a:rPr>
              <a:t>收到比</a:t>
            </a:r>
            <a:r>
              <a:rPr lang="en-MY" altLang="zh-CN" dirty="0">
                <a:latin typeface="+mj-lt"/>
              </a:rPr>
              <a:t>OK</a:t>
            </a:r>
            <a:endParaRPr lang="en-MY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C3244D-A5FA-2463-4648-0FC5FF0BED05}"/>
              </a:ext>
            </a:extLst>
          </p:cNvPr>
          <p:cNvSpPr/>
          <p:nvPr/>
        </p:nvSpPr>
        <p:spPr>
          <a:xfrm>
            <a:off x="4259917" y="7347131"/>
            <a:ext cx="3181446" cy="43536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>
                <a:latin typeface="+mj-lt"/>
              </a:rPr>
              <a:t>RD – </a:t>
            </a:r>
            <a:r>
              <a:rPr lang="zh-CN" altLang="en-US" sz="1400" b="1" dirty="0">
                <a:latin typeface="+mj-lt"/>
              </a:rPr>
              <a:t>收到后比回</a:t>
            </a:r>
            <a:r>
              <a:rPr lang="en-MY" altLang="zh-CN" sz="1400" b="1" dirty="0">
                <a:latin typeface="+mj-lt"/>
              </a:rPr>
              <a:t>OK</a:t>
            </a:r>
            <a:r>
              <a:rPr lang="zh-CN" altLang="en-US" sz="1400" b="1" dirty="0">
                <a:latin typeface="+mj-lt"/>
              </a:rPr>
              <a:t>，可以放</a:t>
            </a:r>
            <a:r>
              <a:rPr lang="en-MY" altLang="zh-CN" sz="1400" b="1" dirty="0">
                <a:latin typeface="+mj-lt"/>
              </a:rPr>
              <a:t>G4</a:t>
            </a:r>
            <a:r>
              <a:rPr lang="zh-CN" altLang="en-US" sz="1400" b="1" dirty="0">
                <a:latin typeface="+mj-lt"/>
              </a:rPr>
              <a:t>的人</a:t>
            </a:r>
            <a:endParaRPr lang="en-MY" sz="1400" b="1" dirty="0"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CC42E4-2767-8562-00AE-7667D5BC467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3944" y="797855"/>
            <a:ext cx="4382490" cy="5980472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9331818-E17C-4621-0A54-657115680F9B}"/>
              </a:ext>
            </a:extLst>
          </p:cNvPr>
          <p:cNvSpPr/>
          <p:nvPr/>
        </p:nvSpPr>
        <p:spPr>
          <a:xfrm>
            <a:off x="9845742" y="5502509"/>
            <a:ext cx="182880" cy="1828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D4CEEF-EEEF-EEF0-9CB6-7CFFFBC5087F}"/>
              </a:ext>
            </a:extLst>
          </p:cNvPr>
          <p:cNvSpPr txBox="1"/>
          <p:nvPr/>
        </p:nvSpPr>
        <p:spPr>
          <a:xfrm>
            <a:off x="10316434" y="5409283"/>
            <a:ext cx="163477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Dewan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BF8388CA-80FE-6FDB-F43C-6848E944349F}"/>
              </a:ext>
            </a:extLst>
          </p:cNvPr>
          <p:cNvSpPr/>
          <p:nvPr/>
        </p:nvSpPr>
        <p:spPr>
          <a:xfrm>
            <a:off x="9451910" y="3713078"/>
            <a:ext cx="1520890" cy="289249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比</a:t>
            </a:r>
            <a:r>
              <a:rPr lang="en-MY" altLang="zh-CN" dirty="0"/>
              <a:t>OK</a:t>
            </a:r>
            <a:r>
              <a:rPr lang="zh-CN" altLang="en-US" dirty="0"/>
              <a:t>给</a:t>
            </a:r>
            <a:r>
              <a:rPr lang="en-MY" altLang="zh-CN" dirty="0"/>
              <a:t>RD</a:t>
            </a:r>
            <a:endParaRPr lang="en-MY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9C2B6C-4463-AEA5-BE3C-BA045AE8C570}"/>
              </a:ext>
            </a:extLst>
          </p:cNvPr>
          <p:cNvSpPr/>
          <p:nvPr/>
        </p:nvSpPr>
        <p:spPr>
          <a:xfrm>
            <a:off x="9089731" y="1641813"/>
            <a:ext cx="182880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0CA25059-DD59-AF1A-FE91-EAD3D1085BFD}"/>
              </a:ext>
            </a:extLst>
          </p:cNvPr>
          <p:cNvSpPr/>
          <p:nvPr/>
        </p:nvSpPr>
        <p:spPr>
          <a:xfrm>
            <a:off x="8896040" y="1189863"/>
            <a:ext cx="1918139" cy="289249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收到了，比</a:t>
            </a:r>
            <a:r>
              <a:rPr lang="en-MY" altLang="zh-CN" sz="1600" b="1" dirty="0"/>
              <a:t>OK</a:t>
            </a:r>
            <a:endParaRPr lang="en-MY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23102-4CC1-1AE2-463C-23EE831B126D}"/>
              </a:ext>
            </a:extLst>
          </p:cNvPr>
          <p:cNvSpPr txBox="1"/>
          <p:nvPr/>
        </p:nvSpPr>
        <p:spPr>
          <a:xfrm>
            <a:off x="10295787" y="1548587"/>
            <a:ext cx="163477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RD CA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1C2F3E-6D45-D415-9CCA-3E28EDBE097E}"/>
              </a:ext>
            </a:extLst>
          </p:cNvPr>
          <p:cNvGrpSpPr/>
          <p:nvPr/>
        </p:nvGrpSpPr>
        <p:grpSpPr>
          <a:xfrm>
            <a:off x="8985380" y="1824693"/>
            <a:ext cx="410546" cy="219216"/>
            <a:chOff x="8985380" y="1824693"/>
            <a:chExt cx="410546" cy="21921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6F6C75E-1219-786C-364C-2AC2F822C988}"/>
                </a:ext>
              </a:extLst>
            </p:cNvPr>
            <p:cNvCxnSpPr/>
            <p:nvPr/>
          </p:nvCxnSpPr>
          <p:spPr>
            <a:xfrm>
              <a:off x="8985380" y="1824693"/>
              <a:ext cx="205273" cy="20938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8B802B-7C84-F150-2745-4FFCAC74D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0653" y="1824693"/>
              <a:ext cx="205273" cy="2192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395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12773 7.40741E-7 C -0.18502 7.40741E-7 -0.25546 -0.03218 -0.25546 -0.0581 L -0.25546 -0.116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73" y="-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546 -0.1162 L -0.15703 -0.1162 C -0.11289 -0.1162 -0.05846 -0.15625 -0.05846 -0.18889 L -0.05846 -0.26134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72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 animBg="1"/>
      <p:bldP spid="17" grpId="1" animBg="1"/>
      <p:bldP spid="17" grpId="2" animBg="1"/>
      <p:bldP spid="19" grpId="0" animBg="1"/>
      <p:bldP spid="19" grpId="1" animBg="1"/>
      <p:bldP spid="22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96F5-0C3A-8674-4907-5477F352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21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F4D01-6737-EB8A-E810-0FD39C1801E0}"/>
              </a:ext>
            </a:extLst>
          </p:cNvPr>
          <p:cNvSpPr txBox="1"/>
          <p:nvPr/>
        </p:nvSpPr>
        <p:spPr>
          <a:xfrm>
            <a:off x="5427133" y="-227644"/>
            <a:ext cx="6900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Gelanggang</a:t>
            </a:r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60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Berbumbung</a:t>
            </a:r>
            <a:endParaRPr lang="en-MY" sz="60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CF355-DCC0-48DE-897C-984F5F1E8A24}"/>
              </a:ext>
            </a:extLst>
          </p:cNvPr>
          <p:cNvSpPr txBox="1"/>
          <p:nvPr/>
        </p:nvSpPr>
        <p:spPr>
          <a:xfrm>
            <a:off x="564777" y="492170"/>
            <a:ext cx="63470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AutoNum type="romanLcParenR"/>
            </a:pPr>
            <a:r>
              <a:rPr lang="zh-CN" altLang="en-US" sz="2000" b="1" dirty="0"/>
              <a:t>放人步骤</a:t>
            </a:r>
            <a:endParaRPr lang="en-MY" altLang="zh-CN" sz="2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C5090-9103-1FB0-A42F-87544C654CEB}"/>
              </a:ext>
            </a:extLst>
          </p:cNvPr>
          <p:cNvSpPr/>
          <p:nvPr/>
        </p:nvSpPr>
        <p:spPr>
          <a:xfrm>
            <a:off x="661349" y="1268076"/>
            <a:ext cx="3181446" cy="465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+mj-lt"/>
              </a:rPr>
              <a:t>Dewan – </a:t>
            </a:r>
            <a:r>
              <a:rPr lang="zh-CN" altLang="en-US" dirty="0">
                <a:latin typeface="+mj-lt"/>
              </a:rPr>
              <a:t>去</a:t>
            </a:r>
            <a:r>
              <a:rPr lang="en-MY" altLang="zh-CN" dirty="0" err="1">
                <a:latin typeface="+mj-lt"/>
              </a:rPr>
              <a:t>T.Kiri</a:t>
            </a:r>
            <a:r>
              <a:rPr lang="zh-CN" altLang="en-US" dirty="0">
                <a:latin typeface="+mj-lt"/>
              </a:rPr>
              <a:t>比</a:t>
            </a:r>
            <a:r>
              <a:rPr lang="en-MY" altLang="zh-CN" dirty="0">
                <a:latin typeface="+mj-lt"/>
              </a:rPr>
              <a:t>OK</a:t>
            </a:r>
            <a:r>
              <a:rPr lang="zh-CN" altLang="en-US" dirty="0">
                <a:latin typeface="+mj-lt"/>
              </a:rPr>
              <a:t>给</a:t>
            </a:r>
            <a:r>
              <a:rPr lang="en-MY" altLang="zh-CN" dirty="0">
                <a:latin typeface="+mj-lt"/>
              </a:rPr>
              <a:t>RD</a:t>
            </a:r>
            <a:endParaRPr lang="en-MY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B674C-3673-49F3-B927-C1AE1F753A02}"/>
              </a:ext>
            </a:extLst>
          </p:cNvPr>
          <p:cNvSpPr/>
          <p:nvPr/>
        </p:nvSpPr>
        <p:spPr>
          <a:xfrm>
            <a:off x="661349" y="1935311"/>
            <a:ext cx="3181446" cy="46517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+mj-lt"/>
              </a:rPr>
              <a:t>RD - </a:t>
            </a:r>
            <a:r>
              <a:rPr lang="zh-CN" altLang="en-US" dirty="0">
                <a:latin typeface="+mj-lt"/>
              </a:rPr>
              <a:t>收到比</a:t>
            </a:r>
            <a:r>
              <a:rPr lang="en-MY" altLang="zh-CN" dirty="0">
                <a:latin typeface="+mj-lt"/>
              </a:rPr>
              <a:t>OK</a:t>
            </a:r>
            <a:endParaRPr lang="en-MY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A426F-578D-3BE7-38DC-ADBE0314BDE0}"/>
              </a:ext>
            </a:extLst>
          </p:cNvPr>
          <p:cNvSpPr/>
          <p:nvPr/>
        </p:nvSpPr>
        <p:spPr>
          <a:xfrm>
            <a:off x="661349" y="2620146"/>
            <a:ext cx="3181446" cy="46517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+mj-lt"/>
              </a:rPr>
              <a:t>RD – </a:t>
            </a:r>
            <a:r>
              <a:rPr lang="zh-CN" altLang="en-US" dirty="0">
                <a:latin typeface="+mj-lt"/>
              </a:rPr>
              <a:t>跟</a:t>
            </a:r>
            <a:r>
              <a:rPr lang="en-MY" altLang="zh-CN" dirty="0">
                <a:latin typeface="+mj-lt"/>
              </a:rPr>
              <a:t>GB</a:t>
            </a:r>
            <a:r>
              <a:rPr lang="zh-CN" altLang="en-US" dirty="0">
                <a:latin typeface="+mj-lt"/>
              </a:rPr>
              <a:t>比</a:t>
            </a:r>
            <a:r>
              <a:rPr lang="en-MY" altLang="zh-CN" dirty="0">
                <a:latin typeface="+mj-lt"/>
              </a:rPr>
              <a:t>OK</a:t>
            </a:r>
            <a:r>
              <a:rPr lang="zh-CN" altLang="en-US" dirty="0">
                <a:latin typeface="+mj-lt"/>
              </a:rPr>
              <a:t>，代表</a:t>
            </a:r>
            <a:r>
              <a:rPr lang="en-MY" altLang="zh-CN" dirty="0">
                <a:latin typeface="+mj-lt"/>
              </a:rPr>
              <a:t>Dewan</a:t>
            </a:r>
            <a:r>
              <a:rPr lang="zh-CN" altLang="en-US" dirty="0">
                <a:latin typeface="+mj-lt"/>
              </a:rPr>
              <a:t>好了</a:t>
            </a:r>
            <a:endParaRPr lang="en-MY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015EA9-8414-3BA0-E382-240EE0297728}"/>
              </a:ext>
            </a:extLst>
          </p:cNvPr>
          <p:cNvSpPr/>
          <p:nvPr/>
        </p:nvSpPr>
        <p:spPr>
          <a:xfrm>
            <a:off x="672935" y="3320431"/>
            <a:ext cx="3181446" cy="826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+mj-lt"/>
              </a:rPr>
              <a:t>GB – </a:t>
            </a:r>
            <a:r>
              <a:rPr lang="zh-CN" altLang="en-US" dirty="0">
                <a:latin typeface="+mj-lt"/>
              </a:rPr>
              <a:t>收到比（</a:t>
            </a:r>
            <a:r>
              <a:rPr lang="en-MY" altLang="zh-CN" dirty="0">
                <a:latin typeface="+mj-lt"/>
              </a:rPr>
              <a:t>5</a:t>
            </a:r>
            <a:r>
              <a:rPr lang="zh-CN" altLang="en-US" dirty="0">
                <a:latin typeface="+mj-lt"/>
              </a:rPr>
              <a:t>）</a:t>
            </a:r>
            <a:br>
              <a:rPr lang="en-MY" altLang="zh-CN" dirty="0">
                <a:latin typeface="+mj-lt"/>
              </a:rPr>
            </a:br>
            <a:r>
              <a:rPr lang="zh-CN" altLang="en-US" dirty="0">
                <a:latin typeface="+mj-lt"/>
              </a:rPr>
              <a:t>代表</a:t>
            </a:r>
            <a:r>
              <a:rPr lang="en-MY" altLang="zh-CN" dirty="0">
                <a:latin typeface="+mj-lt"/>
              </a:rPr>
              <a:t>RD</a:t>
            </a:r>
            <a:r>
              <a:rPr lang="zh-CN" altLang="en-US" dirty="0">
                <a:latin typeface="+mj-lt"/>
              </a:rPr>
              <a:t>可以</a:t>
            </a:r>
            <a:r>
              <a:rPr lang="en-MY" altLang="zh-CN" dirty="0">
                <a:latin typeface="+mj-lt"/>
              </a:rPr>
              <a:t>Stop</a:t>
            </a:r>
            <a:r>
              <a:rPr lang="zh-CN" altLang="en-US" dirty="0">
                <a:latin typeface="+mj-lt"/>
              </a:rPr>
              <a:t>了</a:t>
            </a:r>
            <a:endParaRPr lang="en-MY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1897C0-D8AC-FDC4-DC31-6B26D7002733}"/>
              </a:ext>
            </a:extLst>
          </p:cNvPr>
          <p:cNvSpPr/>
          <p:nvPr/>
        </p:nvSpPr>
        <p:spPr>
          <a:xfrm>
            <a:off x="672935" y="4457513"/>
            <a:ext cx="3181446" cy="69776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+mj-lt"/>
              </a:rPr>
              <a:t>RD – Stop</a:t>
            </a:r>
            <a:r>
              <a:rPr lang="zh-CN" altLang="en-US" dirty="0">
                <a:latin typeface="+mj-lt"/>
              </a:rPr>
              <a:t>完人后，比</a:t>
            </a:r>
            <a:r>
              <a:rPr lang="en-MY" altLang="zh-CN" dirty="0">
                <a:latin typeface="+mj-lt"/>
              </a:rPr>
              <a:t>OK</a:t>
            </a:r>
            <a:endParaRPr lang="en-MY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40711-014F-1A37-ACDE-3B6D21D985DE}"/>
              </a:ext>
            </a:extLst>
          </p:cNvPr>
          <p:cNvSpPr/>
          <p:nvPr/>
        </p:nvSpPr>
        <p:spPr>
          <a:xfrm>
            <a:off x="661349" y="5376265"/>
            <a:ext cx="3181446" cy="435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+mj-lt"/>
              </a:rPr>
              <a:t>GB – </a:t>
            </a:r>
            <a:r>
              <a:rPr lang="zh-CN" altLang="en-US" dirty="0">
                <a:latin typeface="+mj-lt"/>
              </a:rPr>
              <a:t>开始放人</a:t>
            </a:r>
            <a:endParaRPr lang="en-MY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0EE849-573A-9667-6529-4D2DF3872C13}"/>
              </a:ext>
            </a:extLst>
          </p:cNvPr>
          <p:cNvSpPr/>
          <p:nvPr/>
        </p:nvSpPr>
        <p:spPr>
          <a:xfrm>
            <a:off x="661349" y="6044347"/>
            <a:ext cx="3181446" cy="435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+mj-lt"/>
              </a:rPr>
              <a:t>GB – </a:t>
            </a:r>
            <a:r>
              <a:rPr lang="zh-CN" altLang="en-US" dirty="0">
                <a:latin typeface="+mj-lt"/>
              </a:rPr>
              <a:t>放完人后比</a:t>
            </a:r>
            <a:r>
              <a:rPr lang="en-MY" altLang="zh-CN" dirty="0">
                <a:latin typeface="+mj-lt"/>
              </a:rPr>
              <a:t>OK</a:t>
            </a:r>
            <a:endParaRPr lang="en-MY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C3244D-A5FA-2463-4648-0FC5FF0BED05}"/>
              </a:ext>
            </a:extLst>
          </p:cNvPr>
          <p:cNvSpPr/>
          <p:nvPr/>
        </p:nvSpPr>
        <p:spPr>
          <a:xfrm>
            <a:off x="4259917" y="7347131"/>
            <a:ext cx="3181446" cy="43536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>
                <a:latin typeface="+mj-lt"/>
              </a:rPr>
              <a:t>RD – </a:t>
            </a:r>
            <a:r>
              <a:rPr lang="zh-CN" altLang="en-US" sz="1400" b="1" dirty="0">
                <a:latin typeface="+mj-lt"/>
              </a:rPr>
              <a:t>收到后比回</a:t>
            </a:r>
            <a:r>
              <a:rPr lang="en-MY" altLang="zh-CN" sz="1400" b="1" dirty="0">
                <a:latin typeface="+mj-lt"/>
              </a:rPr>
              <a:t>OK</a:t>
            </a:r>
            <a:r>
              <a:rPr lang="zh-CN" altLang="en-US" sz="1400" b="1" dirty="0">
                <a:latin typeface="+mj-lt"/>
              </a:rPr>
              <a:t>，可以放</a:t>
            </a:r>
            <a:r>
              <a:rPr lang="en-MY" altLang="zh-CN" sz="1400" b="1" dirty="0">
                <a:latin typeface="+mj-lt"/>
              </a:rPr>
              <a:t>G4</a:t>
            </a:r>
            <a:r>
              <a:rPr lang="zh-CN" altLang="en-US" sz="1400" b="1" dirty="0">
                <a:latin typeface="+mj-lt"/>
              </a:rPr>
              <a:t>的人</a:t>
            </a:r>
            <a:endParaRPr lang="en-MY" sz="1400" b="1" dirty="0"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CC42E4-2767-8562-00AE-7667D5BC467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3944" y="797855"/>
            <a:ext cx="4382490" cy="59804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4CEEF-EEEF-EEF0-9CB6-7CFFFBC5087F}"/>
              </a:ext>
            </a:extLst>
          </p:cNvPr>
          <p:cNvSpPr txBox="1"/>
          <p:nvPr/>
        </p:nvSpPr>
        <p:spPr>
          <a:xfrm>
            <a:off x="10316434" y="5409283"/>
            <a:ext cx="163477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Dewan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9C2B6C-4463-AEA5-BE3C-BA045AE8C570}"/>
              </a:ext>
            </a:extLst>
          </p:cNvPr>
          <p:cNvSpPr/>
          <p:nvPr/>
        </p:nvSpPr>
        <p:spPr>
          <a:xfrm>
            <a:off x="9089731" y="1641813"/>
            <a:ext cx="182880" cy="182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23102-4CC1-1AE2-463C-23EE831B126D}"/>
              </a:ext>
            </a:extLst>
          </p:cNvPr>
          <p:cNvSpPr txBox="1"/>
          <p:nvPr/>
        </p:nvSpPr>
        <p:spPr>
          <a:xfrm>
            <a:off x="10295787" y="1548587"/>
            <a:ext cx="163477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RD CA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1C2F3E-6D45-D415-9CCA-3E28EDBE097E}"/>
              </a:ext>
            </a:extLst>
          </p:cNvPr>
          <p:cNvGrpSpPr/>
          <p:nvPr/>
        </p:nvGrpSpPr>
        <p:grpSpPr>
          <a:xfrm rot="5400000">
            <a:off x="8781635" y="1644252"/>
            <a:ext cx="410546" cy="219216"/>
            <a:chOff x="8985380" y="1824693"/>
            <a:chExt cx="410546" cy="21921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6F6C75E-1219-786C-364C-2AC2F822C988}"/>
                </a:ext>
              </a:extLst>
            </p:cNvPr>
            <p:cNvCxnSpPr/>
            <p:nvPr/>
          </p:nvCxnSpPr>
          <p:spPr>
            <a:xfrm>
              <a:off x="8985380" y="1824693"/>
              <a:ext cx="205273" cy="20938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8B802B-7C84-F150-2745-4FFCAC74D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0653" y="1824693"/>
              <a:ext cx="205273" cy="2192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F4FD99DE-2158-FD9C-7189-5BB5C70F8712}"/>
              </a:ext>
            </a:extLst>
          </p:cNvPr>
          <p:cNvSpPr/>
          <p:nvPr/>
        </p:nvSpPr>
        <p:spPr>
          <a:xfrm>
            <a:off x="8895642" y="2057696"/>
            <a:ext cx="1918139" cy="289249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跟</a:t>
            </a:r>
            <a:r>
              <a:rPr lang="en-MY" altLang="zh-CN" sz="1600" b="1" dirty="0"/>
              <a:t>GB</a:t>
            </a:r>
            <a:r>
              <a:rPr lang="zh-CN" altLang="en-US" sz="1600" b="1" dirty="0"/>
              <a:t>比</a:t>
            </a:r>
            <a:r>
              <a:rPr lang="en-MY" altLang="zh-CN" sz="1600" b="1" dirty="0"/>
              <a:t>OK</a:t>
            </a:r>
            <a:endParaRPr lang="en-MY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D77D2-F492-CC56-3E6B-D7AA9250F687}"/>
              </a:ext>
            </a:extLst>
          </p:cNvPr>
          <p:cNvSpPr txBox="1"/>
          <p:nvPr/>
        </p:nvSpPr>
        <p:spPr>
          <a:xfrm>
            <a:off x="4801803" y="1386881"/>
            <a:ext cx="95025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GB CA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949DD9-E895-C1F6-8620-8D471D364F22}"/>
              </a:ext>
            </a:extLst>
          </p:cNvPr>
          <p:cNvSpPr/>
          <p:nvPr/>
        </p:nvSpPr>
        <p:spPr>
          <a:xfrm>
            <a:off x="4939250" y="1838803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3301C3D8-6681-DF31-80A6-0A3F1AE41225}"/>
              </a:ext>
            </a:extLst>
          </p:cNvPr>
          <p:cNvSpPr/>
          <p:nvPr/>
        </p:nvSpPr>
        <p:spPr>
          <a:xfrm>
            <a:off x="4654609" y="2136762"/>
            <a:ext cx="1918139" cy="727736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跟</a:t>
            </a:r>
            <a:r>
              <a:rPr lang="en-MY" altLang="zh-CN" sz="1600" b="1" dirty="0"/>
              <a:t>RD</a:t>
            </a:r>
            <a:r>
              <a:rPr lang="zh-CN" altLang="en-US" sz="1600" b="1" dirty="0"/>
              <a:t>比</a:t>
            </a:r>
            <a:r>
              <a:rPr lang="en-MY" altLang="zh-CN" sz="1600" b="1" dirty="0"/>
              <a:t>5</a:t>
            </a:r>
            <a:r>
              <a:rPr lang="zh-CN" altLang="en-US" sz="1600" b="1" dirty="0"/>
              <a:t>，可以</a:t>
            </a:r>
            <a:r>
              <a:rPr lang="en-MY" altLang="zh-CN" sz="1600" b="1" dirty="0"/>
              <a:t>stop</a:t>
            </a:r>
            <a:r>
              <a:rPr lang="zh-CN" altLang="en-US" sz="1600" b="1" dirty="0"/>
              <a:t>了</a:t>
            </a:r>
            <a:endParaRPr lang="en-MY" sz="1600" b="1" dirty="0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6892EC21-2D56-EBAE-FF14-BED8A92EF528}"/>
              </a:ext>
            </a:extLst>
          </p:cNvPr>
          <p:cNvSpPr/>
          <p:nvPr/>
        </p:nvSpPr>
        <p:spPr>
          <a:xfrm>
            <a:off x="8877300" y="2420617"/>
            <a:ext cx="1918139" cy="663917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RD stop</a:t>
            </a:r>
            <a:r>
              <a:rPr lang="zh-CN" altLang="en-US" sz="1600" b="1" dirty="0"/>
              <a:t>人</a:t>
            </a:r>
            <a:endParaRPr lang="en-MY" altLang="zh-CN" sz="1600" b="1" dirty="0"/>
          </a:p>
          <a:p>
            <a:pPr algn="ctr"/>
            <a:r>
              <a:rPr lang="en-MY" sz="1600" b="1" dirty="0"/>
              <a:t>Stop</a:t>
            </a:r>
            <a:r>
              <a:rPr lang="zh-CN" altLang="en-US" sz="1600" b="1" dirty="0"/>
              <a:t>人了，比</a:t>
            </a:r>
            <a:r>
              <a:rPr lang="en-MY" altLang="zh-CN" sz="1600" b="1" dirty="0"/>
              <a:t>OK</a:t>
            </a:r>
            <a:endParaRPr lang="en-MY" sz="1600" b="1" dirty="0"/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B1B55ABB-8A95-98F0-729B-966C35AECFBE}"/>
              </a:ext>
            </a:extLst>
          </p:cNvPr>
          <p:cNvSpPr/>
          <p:nvPr/>
        </p:nvSpPr>
        <p:spPr>
          <a:xfrm>
            <a:off x="6027668" y="1231398"/>
            <a:ext cx="1918139" cy="727736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GB</a:t>
            </a:r>
            <a:r>
              <a:rPr lang="zh-CN" altLang="en-US" sz="1600" b="1" dirty="0"/>
              <a:t>可以开始放</a:t>
            </a:r>
            <a:endParaRPr lang="en-MY" sz="1600" b="1" dirty="0"/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C1CA1AC-D0DB-A2AB-E5E6-F47FA5B14D2A}"/>
              </a:ext>
            </a:extLst>
          </p:cNvPr>
          <p:cNvSpPr/>
          <p:nvPr/>
        </p:nvSpPr>
        <p:spPr>
          <a:xfrm>
            <a:off x="4654608" y="2979577"/>
            <a:ext cx="1918139" cy="727736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放完人后，跟</a:t>
            </a:r>
            <a:r>
              <a:rPr lang="en-MY" altLang="zh-CN" sz="1600" b="1" dirty="0"/>
              <a:t>RD</a:t>
            </a:r>
            <a:r>
              <a:rPr lang="zh-CN" altLang="en-US" sz="1600" b="1" dirty="0"/>
              <a:t>比</a:t>
            </a:r>
            <a:r>
              <a:rPr lang="en-MY" altLang="zh-CN" sz="1600" b="1" dirty="0"/>
              <a:t>OK</a:t>
            </a:r>
            <a:endParaRPr lang="en-MY" sz="16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049EB0-F58C-92A5-73FB-324B1ECD8827}"/>
              </a:ext>
            </a:extLst>
          </p:cNvPr>
          <p:cNvSpPr/>
          <p:nvPr/>
        </p:nvSpPr>
        <p:spPr>
          <a:xfrm>
            <a:off x="4161331" y="6060171"/>
            <a:ext cx="3181446" cy="46517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+mj-lt"/>
              </a:rPr>
              <a:t>RD - </a:t>
            </a:r>
            <a:r>
              <a:rPr lang="zh-CN" altLang="en-US" dirty="0">
                <a:latin typeface="+mj-lt"/>
              </a:rPr>
              <a:t>收到比</a:t>
            </a:r>
            <a:r>
              <a:rPr lang="en-MY" altLang="zh-CN" dirty="0">
                <a:latin typeface="+mj-lt"/>
              </a:rPr>
              <a:t>OK</a:t>
            </a:r>
            <a:r>
              <a:rPr lang="zh-CN" altLang="en-US" dirty="0">
                <a:latin typeface="+mj-lt"/>
              </a:rPr>
              <a:t>，</a:t>
            </a:r>
            <a:endParaRPr lang="en-MY" dirty="0">
              <a:latin typeface="+mj-lt"/>
            </a:endParaRP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2F4192DA-3255-8B00-EADF-CFD28E0D9F61}"/>
              </a:ext>
            </a:extLst>
          </p:cNvPr>
          <p:cNvSpPr/>
          <p:nvPr/>
        </p:nvSpPr>
        <p:spPr>
          <a:xfrm>
            <a:off x="8895642" y="3181638"/>
            <a:ext cx="1918139" cy="663917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altLang="zh-CN" sz="1600" b="1" dirty="0"/>
              <a:t>RD </a:t>
            </a:r>
            <a:r>
              <a:rPr lang="zh-CN" altLang="en-US" sz="1600" b="1" dirty="0"/>
              <a:t>知道了，比回</a:t>
            </a:r>
            <a:r>
              <a:rPr lang="en-MY" altLang="zh-CN" sz="1600" b="1" dirty="0"/>
              <a:t>OK</a:t>
            </a:r>
            <a:r>
              <a:rPr lang="zh-CN" altLang="en-US" sz="1600" b="1" dirty="0"/>
              <a:t>，放人</a:t>
            </a:r>
            <a:endParaRPr lang="en-MY" sz="1600" b="1" dirty="0"/>
          </a:p>
        </p:txBody>
      </p:sp>
    </p:spTree>
    <p:extLst>
      <p:ext uri="{BB962C8B-B14F-4D97-AF65-F5344CB8AC3E}">
        <p14:creationId xmlns:p14="http://schemas.microsoft.com/office/powerpoint/2010/main" val="4220007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2" grpId="1" animBg="1"/>
      <p:bldP spid="23" grpId="0" animBg="1"/>
      <p:bldP spid="23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43477B-B7EA-C954-8752-836216AD53E8}"/>
              </a:ext>
            </a:extLst>
          </p:cNvPr>
          <p:cNvSpPr txBox="1"/>
          <p:nvPr/>
        </p:nvSpPr>
        <p:spPr>
          <a:xfrm>
            <a:off x="661349" y="7366101"/>
            <a:ext cx="722030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MY" altLang="zh-CN" dirty="0" err="1"/>
              <a:t>Gelanggang</a:t>
            </a:r>
            <a:r>
              <a:rPr lang="en-MY" altLang="zh-CN" dirty="0"/>
              <a:t> </a:t>
            </a:r>
            <a:r>
              <a:rPr lang="en-MY" altLang="zh-CN" dirty="0" err="1"/>
              <a:t>Berbumbung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en-MY" altLang="zh-CN" dirty="0"/>
              <a:t>[GB]</a:t>
            </a:r>
          </a:p>
          <a:p>
            <a:pPr marL="285750" indent="-285750">
              <a:buFontTx/>
              <a:buChar char="-"/>
            </a:pPr>
            <a:r>
              <a:rPr lang="en-MY" altLang="zh-CN" dirty="0"/>
              <a:t>KGB</a:t>
            </a:r>
            <a:r>
              <a:rPr lang="zh-CN" altLang="en-US" dirty="0"/>
              <a:t>至少三个人</a:t>
            </a:r>
            <a:endParaRPr lang="en-MY" altLang="zh-CN" dirty="0"/>
          </a:p>
          <a:p>
            <a:endParaRPr lang="en-MY" altLang="zh-CN" dirty="0"/>
          </a:p>
          <a:p>
            <a:endParaRPr lang="en-MY" altLang="zh-CN" dirty="0"/>
          </a:p>
          <a:p>
            <a:r>
              <a:rPr lang="en-MY" altLang="zh-CN" sz="2800" b="1" dirty="0"/>
              <a:t>!!!</a:t>
            </a:r>
            <a:r>
              <a:rPr lang="zh-CN" altLang="en-US" sz="2800" b="1" dirty="0"/>
              <a:t>放人步骤</a:t>
            </a:r>
            <a:endParaRPr lang="en-MY" altLang="zh-CN" sz="2800" b="1" dirty="0"/>
          </a:p>
          <a:p>
            <a:pPr marL="400050" indent="-400050">
              <a:buAutoNum type="romanLcParenR"/>
            </a:pPr>
            <a:r>
              <a:rPr lang="zh-CN" altLang="en-US" dirty="0"/>
              <a:t>时间</a:t>
            </a:r>
            <a:br>
              <a:rPr lang="en-MY" altLang="zh-CN" dirty="0"/>
            </a:br>
            <a:r>
              <a:rPr lang="en-MY" altLang="zh-CN" dirty="0"/>
              <a:t>- </a:t>
            </a:r>
            <a:r>
              <a:rPr lang="zh-CN" altLang="en-US" dirty="0"/>
              <a:t>一至四 </a:t>
            </a:r>
            <a:r>
              <a:rPr lang="en-MY" altLang="zh-CN" dirty="0"/>
              <a:t>12.27p.m.</a:t>
            </a:r>
            <a:br>
              <a:rPr lang="en-MY" altLang="zh-CN" dirty="0"/>
            </a:br>
            <a:r>
              <a:rPr lang="en-MY" altLang="zh-CN" dirty="0"/>
              <a:t>- </a:t>
            </a:r>
            <a:r>
              <a:rPr lang="zh-CN" altLang="en-US" dirty="0"/>
              <a:t>五 </a:t>
            </a:r>
            <a:r>
              <a:rPr lang="en-MY" altLang="zh-CN" dirty="0"/>
              <a:t>12:48p.m.</a:t>
            </a:r>
          </a:p>
          <a:p>
            <a:pPr marL="400050" indent="-400050">
              <a:buAutoNum type="romanLcParenR"/>
            </a:pPr>
            <a:r>
              <a:rPr lang="zh-CN" altLang="en-US" dirty="0"/>
              <a:t>步骤</a:t>
            </a:r>
            <a:endParaRPr lang="en-MY" altLang="zh-CN" dirty="0"/>
          </a:p>
          <a:p>
            <a:pPr marL="400050" indent="-400050">
              <a:buAutoNum type="romanLcParenR"/>
            </a:pPr>
            <a:endParaRPr lang="en-MY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3FE0F-72C3-19C7-C139-7BC9066C2B32}"/>
              </a:ext>
            </a:extLst>
          </p:cNvPr>
          <p:cNvSpPr txBox="1"/>
          <p:nvPr/>
        </p:nvSpPr>
        <p:spPr>
          <a:xfrm>
            <a:off x="661349" y="628419"/>
            <a:ext cx="7220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CN" dirty="0"/>
              <a:t>4. </a:t>
            </a:r>
            <a:r>
              <a:rPr lang="en-US" altLang="zh-CN" dirty="0" err="1"/>
              <a:t>Gelanggang</a:t>
            </a:r>
            <a:r>
              <a:rPr lang="en-US" altLang="zh-CN" dirty="0"/>
              <a:t> 6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RG6 (</a:t>
            </a:r>
            <a:r>
              <a:rPr lang="zh-CN" altLang="en-US" dirty="0"/>
              <a:t>下</a:t>
            </a:r>
            <a:r>
              <a:rPr lang="en-MY" altLang="zh-CN" dirty="0"/>
              <a:t>/</a:t>
            </a:r>
            <a:r>
              <a:rPr lang="zh-CN" altLang="en-US" dirty="0"/>
              <a:t>上课 </a:t>
            </a:r>
            <a:r>
              <a:rPr lang="en-MY" altLang="zh-CN" dirty="0"/>
              <a:t>– 1/2</a:t>
            </a:r>
            <a:r>
              <a:rPr lang="zh-CN" altLang="en-US" dirty="0"/>
              <a:t>人）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en-MY" altLang="zh-CN" i="1" dirty="0" err="1"/>
              <a:t>Koridor</a:t>
            </a:r>
            <a:r>
              <a:rPr lang="en-MY" altLang="zh-CN" i="1" dirty="0"/>
              <a:t> </a:t>
            </a:r>
            <a:r>
              <a:rPr lang="en-MY" altLang="zh-CN" i="1" dirty="0" err="1"/>
              <a:t>Depan</a:t>
            </a:r>
            <a:r>
              <a:rPr lang="en-MY" altLang="zh-CN" i="1" dirty="0"/>
              <a:t> </a:t>
            </a:r>
            <a:r>
              <a:rPr lang="en-MY" altLang="zh-CN" i="1" dirty="0" err="1"/>
              <a:t>Gelanggang</a:t>
            </a:r>
            <a:r>
              <a:rPr lang="en-MY" altLang="zh-CN" i="1" dirty="0"/>
              <a:t> 6 </a:t>
            </a:r>
            <a:r>
              <a:rPr lang="en-MY" altLang="zh-CN" dirty="0"/>
              <a:t>KDG6</a:t>
            </a:r>
            <a:r>
              <a:rPr lang="zh-CN" altLang="en-US" dirty="0"/>
              <a:t>（</a:t>
            </a:r>
            <a:r>
              <a:rPr lang="en-MY" altLang="zh-CN" dirty="0"/>
              <a:t>G6</a:t>
            </a:r>
            <a:r>
              <a:rPr lang="zh-CN" altLang="en-US" dirty="0"/>
              <a:t>有集合才要站）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en-MY" altLang="zh-CN" i="1" dirty="0" err="1"/>
              <a:t>Koridor</a:t>
            </a:r>
            <a:r>
              <a:rPr lang="en-MY" altLang="zh-CN" i="1" dirty="0"/>
              <a:t> </a:t>
            </a:r>
            <a:r>
              <a:rPr lang="en-MY" altLang="zh-CN" i="1" dirty="0" err="1"/>
              <a:t>Belakang</a:t>
            </a:r>
            <a:r>
              <a:rPr lang="en-MY" altLang="zh-CN" i="1" dirty="0"/>
              <a:t> </a:t>
            </a:r>
            <a:r>
              <a:rPr lang="en-MY" altLang="zh-CN" i="1" dirty="0" err="1"/>
              <a:t>Gelanggang</a:t>
            </a:r>
            <a:r>
              <a:rPr lang="en-MY" altLang="zh-CN" i="1" dirty="0"/>
              <a:t> 6 </a:t>
            </a:r>
            <a:r>
              <a:rPr lang="en-MY" altLang="zh-CN" dirty="0"/>
              <a:t>KBG6</a:t>
            </a:r>
            <a:r>
              <a:rPr lang="zh-CN" altLang="en-US" dirty="0"/>
              <a:t> （</a:t>
            </a:r>
            <a:r>
              <a:rPr lang="en-MY" altLang="zh-CN" dirty="0"/>
              <a:t>G6</a:t>
            </a:r>
            <a:r>
              <a:rPr lang="zh-CN" altLang="en-US" dirty="0"/>
              <a:t>有集合才要站）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en-MY" altLang="zh-CN" dirty="0"/>
              <a:t>Ruang</a:t>
            </a:r>
            <a:r>
              <a:rPr lang="zh-CN" altLang="en-US" dirty="0"/>
              <a:t> </a:t>
            </a:r>
            <a:r>
              <a:rPr lang="zh-CN" altLang="en-US" i="1" dirty="0"/>
              <a:t>两个</a:t>
            </a:r>
            <a:r>
              <a:rPr lang="en-MY" altLang="zh-CN" i="1" dirty="0" err="1"/>
              <a:t>Tiang</a:t>
            </a:r>
            <a:r>
              <a:rPr lang="zh-CN" altLang="en-US" i="1" dirty="0"/>
              <a:t>之间的空位</a:t>
            </a:r>
            <a:r>
              <a:rPr lang="zh-CN" altLang="en-US" dirty="0"/>
              <a:t>（</a:t>
            </a:r>
            <a:r>
              <a:rPr lang="en-MY" altLang="zh-CN" dirty="0"/>
              <a:t>G6</a:t>
            </a:r>
            <a:r>
              <a:rPr lang="zh-CN" altLang="en-US" dirty="0"/>
              <a:t>有集合才要站）</a:t>
            </a:r>
            <a:endParaRPr lang="en-MY" altLang="zh-CN" dirty="0"/>
          </a:p>
          <a:p>
            <a:endParaRPr lang="en-MY" altLang="zh-CN" dirty="0"/>
          </a:p>
          <a:p>
            <a:endParaRPr lang="en-MY" altLang="zh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754B8-DC79-51B7-9F87-5F479C93C890}"/>
              </a:ext>
            </a:extLst>
          </p:cNvPr>
          <p:cNvSpPr txBox="1"/>
          <p:nvPr/>
        </p:nvSpPr>
        <p:spPr>
          <a:xfrm>
            <a:off x="6156546" y="2889264"/>
            <a:ext cx="4042611" cy="2123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MY" dirty="0"/>
              <a:t>RondaG6</a:t>
            </a:r>
            <a:r>
              <a:rPr lang="zh-CN" altLang="en-US" dirty="0"/>
              <a:t>的</a:t>
            </a:r>
            <a:r>
              <a:rPr lang="en-MY" dirty="0" err="1"/>
              <a:t>pengawas</a:t>
            </a:r>
            <a:r>
              <a:rPr lang="zh-CN" altLang="en-US" dirty="0"/>
              <a:t>要巡到</a:t>
            </a:r>
            <a:endParaRPr lang="en-MY" altLang="zh-CN" dirty="0"/>
          </a:p>
          <a:p>
            <a:r>
              <a:rPr lang="zh-CN" altLang="en-US" dirty="0"/>
              <a:t>确保没有学生在</a:t>
            </a:r>
            <a:r>
              <a:rPr lang="en-MY" dirty="0"/>
              <a:t>G6</a:t>
            </a:r>
            <a:r>
              <a:rPr lang="zh-CN" altLang="en-US" dirty="0"/>
              <a:t>逗留为止</a:t>
            </a:r>
            <a:endParaRPr lang="en-MY" altLang="zh-CN" dirty="0"/>
          </a:p>
          <a:p>
            <a:r>
              <a:rPr lang="zh-CN" altLang="en-US" dirty="0"/>
              <a:t>，才去</a:t>
            </a:r>
            <a:r>
              <a:rPr lang="en-MY" dirty="0"/>
              <a:t>dewan</a:t>
            </a:r>
            <a:r>
              <a:rPr lang="zh-CN" altLang="en-US" dirty="0"/>
              <a:t>帮忙。</a:t>
            </a:r>
            <a:endParaRPr lang="en-MY" altLang="zh-CN" dirty="0"/>
          </a:p>
          <a:p>
            <a:endParaRPr lang="en-MY" dirty="0"/>
          </a:p>
          <a:p>
            <a:r>
              <a:rPr lang="zh-CN" altLang="en-US" sz="2000" b="1" u="sng" dirty="0"/>
              <a:t>进</a:t>
            </a:r>
            <a:r>
              <a:rPr lang="en-US" altLang="zh-CN" sz="2000" b="1" u="sng" dirty="0"/>
              <a:t>dewan</a:t>
            </a:r>
            <a:r>
              <a:rPr lang="zh-CN" altLang="en-US" sz="2000" b="1" u="sng" dirty="0"/>
              <a:t>的时间</a:t>
            </a:r>
            <a:endParaRPr lang="en-MY" altLang="zh-CN" sz="2000" b="1" u="sng" dirty="0"/>
          </a:p>
          <a:p>
            <a:r>
              <a:rPr lang="zh-CN" altLang="en-US" i="1" dirty="0"/>
              <a:t>（星期一至四：</a:t>
            </a:r>
            <a:r>
              <a:rPr lang="en-US" altLang="zh-CN" i="1" dirty="0"/>
              <a:t>12:50pm</a:t>
            </a:r>
            <a:r>
              <a:rPr lang="zh-CN" altLang="en-US" i="1" dirty="0"/>
              <a:t>）</a:t>
            </a:r>
            <a:endParaRPr lang="en-MY" altLang="zh-CN" i="1" dirty="0"/>
          </a:p>
          <a:p>
            <a:r>
              <a:rPr lang="zh-CN" altLang="en-US" i="1" dirty="0"/>
              <a:t>（星期五：</a:t>
            </a:r>
            <a:r>
              <a:rPr lang="en-US" altLang="zh-CN" i="1" dirty="0"/>
              <a:t>1:15pm</a:t>
            </a:r>
            <a:r>
              <a:rPr lang="zh-CN" altLang="en-US" i="1" dirty="0"/>
              <a:t>）</a:t>
            </a:r>
            <a:endParaRPr lang="en-MY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59A596-3A6B-8858-D7EC-90C014EDC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073" y="2398962"/>
            <a:ext cx="3161206" cy="41760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E86651-3B34-D902-953D-6AC0B5100707}"/>
              </a:ext>
            </a:extLst>
          </p:cNvPr>
          <p:cNvSpPr txBox="1"/>
          <p:nvPr/>
        </p:nvSpPr>
        <p:spPr>
          <a:xfrm>
            <a:off x="661349" y="7783197"/>
            <a:ext cx="10102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CN" dirty="0"/>
              <a:t>5. </a:t>
            </a:r>
            <a:r>
              <a:rPr lang="en-US" altLang="zh-CN" dirty="0" err="1"/>
              <a:t>Gelanggang</a:t>
            </a:r>
            <a:r>
              <a:rPr lang="en-US" altLang="zh-CN" dirty="0"/>
              <a:t> 4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Ronda </a:t>
            </a:r>
            <a:r>
              <a:rPr lang="en-US" altLang="zh-CN" dirty="0" err="1"/>
              <a:t>Gelanggang</a:t>
            </a:r>
            <a:r>
              <a:rPr lang="en-US" altLang="zh-CN" dirty="0"/>
              <a:t> 4 </a:t>
            </a:r>
            <a:r>
              <a:rPr lang="en-MY" altLang="zh-CN" dirty="0"/>
              <a:t>(</a:t>
            </a:r>
            <a:r>
              <a:rPr lang="en-MY" altLang="zh-CN" b="1" dirty="0"/>
              <a:t>RG4</a:t>
            </a:r>
            <a:r>
              <a:rPr lang="en-MY" altLang="zh-CN" dirty="0"/>
              <a:t>)</a:t>
            </a:r>
            <a:r>
              <a:rPr lang="zh-CN" altLang="en-US" dirty="0"/>
              <a:t> </a:t>
            </a:r>
            <a:r>
              <a:rPr lang="en-MY" altLang="zh-CN" dirty="0"/>
              <a:t>2-3</a:t>
            </a:r>
            <a:r>
              <a:rPr lang="zh-CN" altLang="en-US" dirty="0"/>
              <a:t>人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en-MY" altLang="zh-CN" dirty="0" err="1"/>
              <a:t>Koridor</a:t>
            </a:r>
            <a:r>
              <a:rPr lang="en-MY" altLang="zh-CN" dirty="0"/>
              <a:t> </a:t>
            </a:r>
            <a:r>
              <a:rPr lang="en-MY" altLang="zh-CN" dirty="0" err="1"/>
              <a:t>Depan</a:t>
            </a:r>
            <a:r>
              <a:rPr lang="en-MY" altLang="zh-CN" dirty="0"/>
              <a:t> </a:t>
            </a:r>
            <a:r>
              <a:rPr lang="en-US" altLang="zh-CN" dirty="0" err="1"/>
              <a:t>Gelanggang</a:t>
            </a:r>
            <a:r>
              <a:rPr lang="en-US" altLang="zh-CN" dirty="0"/>
              <a:t> 4 (</a:t>
            </a:r>
            <a:r>
              <a:rPr lang="en-US" altLang="zh-CN" b="1" dirty="0"/>
              <a:t>KDG6</a:t>
            </a:r>
            <a:r>
              <a:rPr lang="en-US" altLang="zh-CN" dirty="0"/>
              <a:t>) </a:t>
            </a:r>
            <a:r>
              <a:rPr lang="zh-CN" altLang="en-US" i="1" dirty="0"/>
              <a:t>（学生在</a:t>
            </a:r>
            <a:r>
              <a:rPr lang="en-MY" altLang="zh-CN" i="1" dirty="0"/>
              <a:t>G4</a:t>
            </a:r>
            <a:r>
              <a:rPr lang="zh-CN" altLang="en-US" i="1" dirty="0"/>
              <a:t>集合才需要站）</a:t>
            </a:r>
            <a:endParaRPr lang="en-MY" altLang="zh-CN" i="1" dirty="0"/>
          </a:p>
          <a:p>
            <a:pPr marL="285750" indent="-285750">
              <a:buFontTx/>
              <a:buChar char="-"/>
            </a:pPr>
            <a:r>
              <a:rPr lang="en-MY" altLang="zh-CN" dirty="0" err="1"/>
              <a:t>Koridor</a:t>
            </a:r>
            <a:r>
              <a:rPr lang="en-MY" altLang="zh-CN" dirty="0"/>
              <a:t> </a:t>
            </a:r>
            <a:r>
              <a:rPr lang="en-MY" altLang="zh-CN" dirty="0" err="1"/>
              <a:t>Belakang</a:t>
            </a:r>
            <a:r>
              <a:rPr lang="en-MY" altLang="zh-CN" dirty="0"/>
              <a:t> </a:t>
            </a:r>
            <a:r>
              <a:rPr lang="en-US" altLang="zh-CN" dirty="0" err="1"/>
              <a:t>Gelanggang</a:t>
            </a:r>
            <a:r>
              <a:rPr lang="en-US" altLang="zh-CN" dirty="0"/>
              <a:t> 4 (</a:t>
            </a:r>
            <a:r>
              <a:rPr lang="en-US" altLang="zh-CN" b="1" dirty="0"/>
              <a:t>KBG6</a:t>
            </a:r>
            <a:r>
              <a:rPr lang="en-US" altLang="zh-CN" dirty="0"/>
              <a:t>) </a:t>
            </a:r>
            <a:r>
              <a:rPr lang="zh-CN" altLang="en-US" i="1" dirty="0"/>
              <a:t>（学生在</a:t>
            </a:r>
            <a:r>
              <a:rPr lang="en-MY" altLang="zh-CN" i="1" dirty="0"/>
              <a:t>G4</a:t>
            </a:r>
            <a:r>
              <a:rPr lang="zh-CN" altLang="en-US" i="1" dirty="0"/>
              <a:t>集合才需要站）</a:t>
            </a:r>
            <a:endParaRPr lang="en-MY" altLang="zh-CN" i="1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Ruang</a:t>
            </a:r>
            <a:r>
              <a:rPr lang="zh-CN" altLang="en-US" b="1" dirty="0"/>
              <a:t>（两个</a:t>
            </a:r>
            <a:r>
              <a:rPr lang="en-US" altLang="zh-CN" b="1" dirty="0" err="1"/>
              <a:t>Tiang</a:t>
            </a:r>
            <a:r>
              <a:rPr lang="zh-CN" altLang="en-US" b="1" dirty="0"/>
              <a:t>之间）</a:t>
            </a:r>
            <a:r>
              <a:rPr lang="zh-CN" altLang="en-US" i="1" dirty="0"/>
              <a:t>（学生在</a:t>
            </a:r>
            <a:r>
              <a:rPr lang="en-MY" altLang="zh-CN" i="1" dirty="0"/>
              <a:t>G4</a:t>
            </a:r>
            <a:r>
              <a:rPr lang="zh-CN" altLang="en-US" i="1" dirty="0"/>
              <a:t>集合才需要站）</a:t>
            </a:r>
            <a:endParaRPr lang="en-MY" altLang="zh-CN" i="1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   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endParaRPr lang="en-MY" altLang="zh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57CE37-9A34-D54D-4DC5-5282B0B8E1E4}"/>
              </a:ext>
            </a:extLst>
          </p:cNvPr>
          <p:cNvSpPr txBox="1"/>
          <p:nvPr/>
        </p:nvSpPr>
        <p:spPr>
          <a:xfrm>
            <a:off x="6156546" y="10044042"/>
            <a:ext cx="4042611" cy="2123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MY" dirty="0"/>
              <a:t>RondaG4 </a:t>
            </a:r>
            <a:r>
              <a:rPr lang="zh-CN" altLang="en-US" dirty="0"/>
              <a:t>的</a:t>
            </a:r>
            <a:r>
              <a:rPr lang="en-MY" dirty="0" err="1"/>
              <a:t>pengawas</a:t>
            </a:r>
            <a:r>
              <a:rPr lang="zh-CN" altLang="en-US" dirty="0"/>
              <a:t>要巡到</a:t>
            </a:r>
            <a:endParaRPr lang="en-MY" altLang="zh-CN" dirty="0"/>
          </a:p>
          <a:p>
            <a:r>
              <a:rPr lang="zh-CN" altLang="en-US" dirty="0"/>
              <a:t>确保没有学生在</a:t>
            </a:r>
            <a:r>
              <a:rPr lang="en-MY" dirty="0"/>
              <a:t>G4</a:t>
            </a:r>
            <a:r>
              <a:rPr lang="zh-CN" altLang="en-US" dirty="0"/>
              <a:t>逗留为止</a:t>
            </a:r>
            <a:endParaRPr lang="en-MY" altLang="zh-CN" dirty="0"/>
          </a:p>
          <a:p>
            <a:r>
              <a:rPr lang="zh-CN" altLang="en-US" dirty="0"/>
              <a:t>，才去</a:t>
            </a:r>
            <a:r>
              <a:rPr lang="en-MY" dirty="0"/>
              <a:t>dewan</a:t>
            </a:r>
            <a:r>
              <a:rPr lang="zh-CN" altLang="en-US" dirty="0"/>
              <a:t>帮忙。</a:t>
            </a:r>
            <a:endParaRPr lang="en-MY" altLang="zh-CN" dirty="0"/>
          </a:p>
          <a:p>
            <a:endParaRPr lang="en-MY" dirty="0"/>
          </a:p>
          <a:p>
            <a:r>
              <a:rPr lang="zh-CN" altLang="en-US" sz="2000" b="1" u="sng" dirty="0"/>
              <a:t>进</a:t>
            </a:r>
            <a:r>
              <a:rPr lang="en-US" altLang="zh-CN" sz="2000" b="1" u="sng" dirty="0"/>
              <a:t>dewan</a:t>
            </a:r>
            <a:r>
              <a:rPr lang="zh-CN" altLang="en-US" sz="2000" b="1" u="sng" dirty="0"/>
              <a:t>的时间</a:t>
            </a:r>
            <a:endParaRPr lang="en-MY" altLang="zh-CN" sz="2000" b="1" u="sng" dirty="0"/>
          </a:p>
          <a:p>
            <a:r>
              <a:rPr lang="zh-CN" altLang="en-US" i="1" dirty="0"/>
              <a:t>（星期一至四：</a:t>
            </a:r>
            <a:r>
              <a:rPr lang="en-US" altLang="zh-CN" i="1" dirty="0"/>
              <a:t>12:50pm</a:t>
            </a:r>
            <a:r>
              <a:rPr lang="zh-CN" altLang="en-US" i="1" dirty="0"/>
              <a:t>）</a:t>
            </a:r>
            <a:endParaRPr lang="en-MY" altLang="zh-CN" i="1" dirty="0"/>
          </a:p>
          <a:p>
            <a:r>
              <a:rPr lang="zh-CN" altLang="en-US" i="1" dirty="0"/>
              <a:t>（星期五：</a:t>
            </a:r>
            <a:r>
              <a:rPr lang="en-US" altLang="zh-CN" i="1" dirty="0"/>
              <a:t>1:15pm</a:t>
            </a:r>
            <a:r>
              <a:rPr lang="zh-CN" altLang="en-US" i="1" dirty="0"/>
              <a:t>）</a:t>
            </a:r>
            <a:endParaRPr lang="en-MY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26DE46-FF4C-5261-0651-57CF717F4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2182" y="9549070"/>
            <a:ext cx="3259608" cy="432950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7F5FAD9-2C40-F321-754B-62D035D442DD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5F254-ABA8-3965-7DB0-85AAC6BDE7C0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B9A0B-8740-0986-5CD8-9522DF393696}"/>
              </a:ext>
            </a:extLst>
          </p:cNvPr>
          <p:cNvSpPr txBox="1"/>
          <p:nvPr/>
        </p:nvSpPr>
        <p:spPr>
          <a:xfrm>
            <a:off x="8218025" y="-227644"/>
            <a:ext cx="4109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2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Gelanggang</a:t>
            </a:r>
            <a:r>
              <a:rPr lang="en-US" altLang="zh-CN" sz="72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6</a:t>
            </a:r>
            <a:endParaRPr lang="en-MY" sz="72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22A34-46B2-9CFD-0400-F9521DD5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22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8917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0FB0C-F2FE-0CDD-ABE2-EEF9674E23C3}"/>
              </a:ext>
            </a:extLst>
          </p:cNvPr>
          <p:cNvSpPr txBox="1"/>
          <p:nvPr/>
        </p:nvSpPr>
        <p:spPr>
          <a:xfrm>
            <a:off x="661349" y="-6365938"/>
            <a:ext cx="7220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CN" dirty="0"/>
              <a:t>4. </a:t>
            </a:r>
            <a:r>
              <a:rPr lang="en-US" altLang="zh-CN" dirty="0" err="1"/>
              <a:t>Gelanggang</a:t>
            </a:r>
            <a:r>
              <a:rPr lang="en-US" altLang="zh-CN" dirty="0"/>
              <a:t> 6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RG6 (</a:t>
            </a:r>
            <a:r>
              <a:rPr lang="zh-CN" altLang="en-US" dirty="0"/>
              <a:t>下</a:t>
            </a:r>
            <a:r>
              <a:rPr lang="en-MY" altLang="zh-CN" dirty="0"/>
              <a:t>/</a:t>
            </a:r>
            <a:r>
              <a:rPr lang="zh-CN" altLang="en-US" dirty="0"/>
              <a:t>上课 </a:t>
            </a:r>
            <a:r>
              <a:rPr lang="en-MY" altLang="zh-CN" dirty="0"/>
              <a:t>– 1/2</a:t>
            </a:r>
            <a:r>
              <a:rPr lang="zh-CN" altLang="en-US" dirty="0"/>
              <a:t>人）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en-MY" altLang="zh-CN" i="1" dirty="0" err="1"/>
              <a:t>Koridor</a:t>
            </a:r>
            <a:r>
              <a:rPr lang="en-MY" altLang="zh-CN" i="1" dirty="0"/>
              <a:t> </a:t>
            </a:r>
            <a:r>
              <a:rPr lang="en-MY" altLang="zh-CN" i="1" dirty="0" err="1"/>
              <a:t>Depan</a:t>
            </a:r>
            <a:r>
              <a:rPr lang="en-MY" altLang="zh-CN" i="1" dirty="0"/>
              <a:t> </a:t>
            </a:r>
            <a:r>
              <a:rPr lang="en-MY" altLang="zh-CN" i="1" dirty="0" err="1"/>
              <a:t>Gelanggang</a:t>
            </a:r>
            <a:r>
              <a:rPr lang="en-MY" altLang="zh-CN" i="1" dirty="0"/>
              <a:t> 6 </a:t>
            </a:r>
            <a:r>
              <a:rPr lang="en-MY" altLang="zh-CN" dirty="0"/>
              <a:t>KDG6</a:t>
            </a:r>
            <a:r>
              <a:rPr lang="zh-CN" altLang="en-US" dirty="0"/>
              <a:t>（</a:t>
            </a:r>
            <a:r>
              <a:rPr lang="en-MY" altLang="zh-CN" dirty="0"/>
              <a:t>G6</a:t>
            </a:r>
            <a:r>
              <a:rPr lang="zh-CN" altLang="en-US" dirty="0"/>
              <a:t>有集合才要站）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en-MY" altLang="zh-CN" i="1" dirty="0" err="1"/>
              <a:t>Koridor</a:t>
            </a:r>
            <a:r>
              <a:rPr lang="en-MY" altLang="zh-CN" i="1" dirty="0"/>
              <a:t> </a:t>
            </a:r>
            <a:r>
              <a:rPr lang="en-MY" altLang="zh-CN" i="1" dirty="0" err="1"/>
              <a:t>Belakang</a:t>
            </a:r>
            <a:r>
              <a:rPr lang="en-MY" altLang="zh-CN" i="1" dirty="0"/>
              <a:t> </a:t>
            </a:r>
            <a:r>
              <a:rPr lang="en-MY" altLang="zh-CN" i="1" dirty="0" err="1"/>
              <a:t>Gelanggang</a:t>
            </a:r>
            <a:r>
              <a:rPr lang="en-MY" altLang="zh-CN" i="1" dirty="0"/>
              <a:t> 6 </a:t>
            </a:r>
            <a:r>
              <a:rPr lang="en-MY" altLang="zh-CN" dirty="0"/>
              <a:t>KBG6</a:t>
            </a:r>
            <a:r>
              <a:rPr lang="zh-CN" altLang="en-US" dirty="0"/>
              <a:t> （</a:t>
            </a:r>
            <a:r>
              <a:rPr lang="en-MY" altLang="zh-CN" dirty="0"/>
              <a:t>G6</a:t>
            </a:r>
            <a:r>
              <a:rPr lang="zh-CN" altLang="en-US" dirty="0"/>
              <a:t>有集合才要站）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en-MY" altLang="zh-CN" dirty="0"/>
              <a:t>Ruang</a:t>
            </a:r>
            <a:r>
              <a:rPr lang="zh-CN" altLang="en-US" dirty="0"/>
              <a:t> </a:t>
            </a:r>
            <a:r>
              <a:rPr lang="zh-CN" altLang="en-US" i="1" dirty="0"/>
              <a:t>两个</a:t>
            </a:r>
            <a:r>
              <a:rPr lang="en-MY" altLang="zh-CN" i="1" dirty="0" err="1"/>
              <a:t>Tiang</a:t>
            </a:r>
            <a:r>
              <a:rPr lang="zh-CN" altLang="en-US" i="1" dirty="0"/>
              <a:t>之间的空位</a:t>
            </a:r>
            <a:r>
              <a:rPr lang="zh-CN" altLang="en-US" dirty="0"/>
              <a:t>（</a:t>
            </a:r>
            <a:r>
              <a:rPr lang="en-MY" altLang="zh-CN" dirty="0"/>
              <a:t>G6</a:t>
            </a:r>
            <a:r>
              <a:rPr lang="zh-CN" altLang="en-US" dirty="0"/>
              <a:t>有集合才要站）</a:t>
            </a:r>
            <a:endParaRPr lang="en-MY" altLang="zh-CN" dirty="0"/>
          </a:p>
          <a:p>
            <a:endParaRPr lang="en-MY" altLang="zh-CN" dirty="0"/>
          </a:p>
          <a:p>
            <a:endParaRPr lang="en-MY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CA750-74B7-7446-D2FA-4065364AAB81}"/>
              </a:ext>
            </a:extLst>
          </p:cNvPr>
          <p:cNvSpPr txBox="1"/>
          <p:nvPr/>
        </p:nvSpPr>
        <p:spPr>
          <a:xfrm>
            <a:off x="6156546" y="-4105093"/>
            <a:ext cx="4042611" cy="2123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MY" dirty="0"/>
              <a:t>RondaG6</a:t>
            </a:r>
            <a:r>
              <a:rPr lang="zh-CN" altLang="en-US" dirty="0"/>
              <a:t>的</a:t>
            </a:r>
            <a:r>
              <a:rPr lang="en-MY" dirty="0" err="1"/>
              <a:t>pengawas</a:t>
            </a:r>
            <a:r>
              <a:rPr lang="zh-CN" altLang="en-US" dirty="0"/>
              <a:t>要巡到</a:t>
            </a:r>
            <a:endParaRPr lang="en-MY" altLang="zh-CN" dirty="0"/>
          </a:p>
          <a:p>
            <a:r>
              <a:rPr lang="zh-CN" altLang="en-US" dirty="0"/>
              <a:t>确保没有学生在</a:t>
            </a:r>
            <a:r>
              <a:rPr lang="en-MY" dirty="0"/>
              <a:t>G6</a:t>
            </a:r>
            <a:r>
              <a:rPr lang="zh-CN" altLang="en-US" dirty="0"/>
              <a:t>逗留为止</a:t>
            </a:r>
            <a:endParaRPr lang="en-MY" altLang="zh-CN" dirty="0"/>
          </a:p>
          <a:p>
            <a:r>
              <a:rPr lang="zh-CN" altLang="en-US" dirty="0"/>
              <a:t>，才去</a:t>
            </a:r>
            <a:r>
              <a:rPr lang="en-MY" dirty="0"/>
              <a:t>dewan</a:t>
            </a:r>
            <a:r>
              <a:rPr lang="zh-CN" altLang="en-US" dirty="0"/>
              <a:t>帮忙。</a:t>
            </a:r>
            <a:endParaRPr lang="en-MY" altLang="zh-CN" dirty="0"/>
          </a:p>
          <a:p>
            <a:endParaRPr lang="en-MY" dirty="0"/>
          </a:p>
          <a:p>
            <a:r>
              <a:rPr lang="zh-CN" altLang="en-US" sz="2000" b="1" u="sng" dirty="0"/>
              <a:t>进</a:t>
            </a:r>
            <a:r>
              <a:rPr lang="en-US" altLang="zh-CN" sz="2000" b="1" u="sng" dirty="0"/>
              <a:t>dewan</a:t>
            </a:r>
            <a:r>
              <a:rPr lang="zh-CN" altLang="en-US" sz="2000" b="1" u="sng" dirty="0"/>
              <a:t>的时间</a:t>
            </a:r>
            <a:endParaRPr lang="en-MY" altLang="zh-CN" sz="2000" b="1" u="sng" dirty="0"/>
          </a:p>
          <a:p>
            <a:r>
              <a:rPr lang="zh-CN" altLang="en-US" i="1" dirty="0"/>
              <a:t>（星期一至四：</a:t>
            </a:r>
            <a:r>
              <a:rPr lang="en-US" altLang="zh-CN" i="1" dirty="0"/>
              <a:t>12:50pm</a:t>
            </a:r>
            <a:r>
              <a:rPr lang="zh-CN" altLang="en-US" i="1" dirty="0"/>
              <a:t>）</a:t>
            </a:r>
            <a:endParaRPr lang="en-MY" altLang="zh-CN" i="1" dirty="0"/>
          </a:p>
          <a:p>
            <a:r>
              <a:rPr lang="zh-CN" altLang="en-US" i="1" dirty="0"/>
              <a:t>（星期五：</a:t>
            </a:r>
            <a:r>
              <a:rPr lang="en-US" altLang="zh-CN" i="1" dirty="0"/>
              <a:t>1:15pm</a:t>
            </a:r>
            <a:r>
              <a:rPr lang="zh-CN" altLang="en-US" i="1" dirty="0"/>
              <a:t>）</a:t>
            </a:r>
            <a:endParaRPr lang="en-MY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4A4A8-ABFD-648D-665E-F041A3966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073" y="-4595395"/>
            <a:ext cx="3161206" cy="41760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51426F-52B0-B825-D975-2F44C9975EBD}"/>
              </a:ext>
            </a:extLst>
          </p:cNvPr>
          <p:cNvSpPr txBox="1"/>
          <p:nvPr/>
        </p:nvSpPr>
        <p:spPr>
          <a:xfrm>
            <a:off x="661349" y="628419"/>
            <a:ext cx="10102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CN" dirty="0"/>
              <a:t>5. </a:t>
            </a:r>
            <a:r>
              <a:rPr lang="en-US" altLang="zh-CN" dirty="0" err="1"/>
              <a:t>Gelanggang</a:t>
            </a:r>
            <a:r>
              <a:rPr lang="en-US" altLang="zh-CN" dirty="0"/>
              <a:t> 4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Ronda </a:t>
            </a:r>
            <a:r>
              <a:rPr lang="en-US" altLang="zh-CN" dirty="0" err="1"/>
              <a:t>Gelanggang</a:t>
            </a:r>
            <a:r>
              <a:rPr lang="en-US" altLang="zh-CN" dirty="0"/>
              <a:t> 4 </a:t>
            </a:r>
            <a:r>
              <a:rPr lang="en-MY" altLang="zh-CN" dirty="0"/>
              <a:t>(</a:t>
            </a:r>
            <a:r>
              <a:rPr lang="en-MY" altLang="zh-CN" b="1" dirty="0"/>
              <a:t>RG4</a:t>
            </a:r>
            <a:r>
              <a:rPr lang="en-MY" altLang="zh-CN" dirty="0"/>
              <a:t>)</a:t>
            </a:r>
            <a:r>
              <a:rPr lang="zh-CN" altLang="en-US" dirty="0"/>
              <a:t> </a:t>
            </a:r>
            <a:r>
              <a:rPr lang="en-MY" altLang="zh-CN" dirty="0"/>
              <a:t>2-3</a:t>
            </a:r>
            <a:r>
              <a:rPr lang="zh-CN" altLang="en-US" dirty="0"/>
              <a:t>人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en-MY" altLang="zh-CN" dirty="0" err="1"/>
              <a:t>Koridor</a:t>
            </a:r>
            <a:r>
              <a:rPr lang="en-MY" altLang="zh-CN" dirty="0"/>
              <a:t> </a:t>
            </a:r>
            <a:r>
              <a:rPr lang="en-MY" altLang="zh-CN" dirty="0" err="1"/>
              <a:t>Depan</a:t>
            </a:r>
            <a:r>
              <a:rPr lang="en-MY" altLang="zh-CN" dirty="0"/>
              <a:t> </a:t>
            </a:r>
            <a:r>
              <a:rPr lang="en-US" altLang="zh-CN" dirty="0" err="1"/>
              <a:t>Gelanggang</a:t>
            </a:r>
            <a:r>
              <a:rPr lang="en-US" altLang="zh-CN" dirty="0"/>
              <a:t> 4 (</a:t>
            </a:r>
            <a:r>
              <a:rPr lang="en-US" altLang="zh-CN" b="1" dirty="0"/>
              <a:t>KDG6</a:t>
            </a:r>
            <a:r>
              <a:rPr lang="en-US" altLang="zh-CN" dirty="0"/>
              <a:t>) </a:t>
            </a:r>
            <a:r>
              <a:rPr lang="zh-CN" altLang="en-US" i="1" dirty="0"/>
              <a:t>（学生在</a:t>
            </a:r>
            <a:r>
              <a:rPr lang="en-MY" altLang="zh-CN" i="1" dirty="0"/>
              <a:t>G4</a:t>
            </a:r>
            <a:r>
              <a:rPr lang="zh-CN" altLang="en-US" i="1" dirty="0"/>
              <a:t>集合才需要站）</a:t>
            </a:r>
            <a:endParaRPr lang="en-MY" altLang="zh-CN" i="1" dirty="0"/>
          </a:p>
          <a:p>
            <a:pPr marL="285750" indent="-285750">
              <a:buFontTx/>
              <a:buChar char="-"/>
            </a:pPr>
            <a:r>
              <a:rPr lang="en-MY" altLang="zh-CN" dirty="0" err="1"/>
              <a:t>Koridor</a:t>
            </a:r>
            <a:r>
              <a:rPr lang="en-MY" altLang="zh-CN" dirty="0"/>
              <a:t> </a:t>
            </a:r>
            <a:r>
              <a:rPr lang="en-MY" altLang="zh-CN" dirty="0" err="1"/>
              <a:t>Belakang</a:t>
            </a:r>
            <a:r>
              <a:rPr lang="en-MY" altLang="zh-CN" dirty="0"/>
              <a:t> </a:t>
            </a:r>
            <a:r>
              <a:rPr lang="en-US" altLang="zh-CN" dirty="0" err="1"/>
              <a:t>Gelanggang</a:t>
            </a:r>
            <a:r>
              <a:rPr lang="en-US" altLang="zh-CN" dirty="0"/>
              <a:t> 4 (</a:t>
            </a:r>
            <a:r>
              <a:rPr lang="en-US" altLang="zh-CN" b="1" dirty="0"/>
              <a:t>KBG6</a:t>
            </a:r>
            <a:r>
              <a:rPr lang="en-US" altLang="zh-CN" dirty="0"/>
              <a:t>) </a:t>
            </a:r>
            <a:r>
              <a:rPr lang="zh-CN" altLang="en-US" i="1" dirty="0"/>
              <a:t>（学生在</a:t>
            </a:r>
            <a:r>
              <a:rPr lang="en-MY" altLang="zh-CN" i="1" dirty="0"/>
              <a:t>G4</a:t>
            </a:r>
            <a:r>
              <a:rPr lang="zh-CN" altLang="en-US" i="1" dirty="0"/>
              <a:t>集合才需要站）</a:t>
            </a:r>
            <a:endParaRPr lang="en-MY" altLang="zh-CN" i="1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Ruang</a:t>
            </a:r>
            <a:r>
              <a:rPr lang="zh-CN" altLang="en-US" b="1" dirty="0"/>
              <a:t>（两个</a:t>
            </a:r>
            <a:r>
              <a:rPr lang="en-US" altLang="zh-CN" b="1" dirty="0" err="1"/>
              <a:t>Tiang</a:t>
            </a:r>
            <a:r>
              <a:rPr lang="zh-CN" altLang="en-US" b="1" dirty="0"/>
              <a:t>之间）</a:t>
            </a:r>
            <a:r>
              <a:rPr lang="zh-CN" altLang="en-US" i="1" dirty="0"/>
              <a:t>（学生在</a:t>
            </a:r>
            <a:r>
              <a:rPr lang="en-MY" altLang="zh-CN" i="1" dirty="0"/>
              <a:t>G4</a:t>
            </a:r>
            <a:r>
              <a:rPr lang="zh-CN" altLang="en-US" i="1" dirty="0"/>
              <a:t>集合才需要站）</a:t>
            </a:r>
            <a:endParaRPr lang="en-MY" altLang="zh-CN" i="1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   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endParaRPr lang="en-MY" altLang="zh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9DF6D-6509-BD6E-9827-971F29801623}"/>
              </a:ext>
            </a:extLst>
          </p:cNvPr>
          <p:cNvSpPr txBox="1"/>
          <p:nvPr/>
        </p:nvSpPr>
        <p:spPr>
          <a:xfrm>
            <a:off x="6156546" y="2889264"/>
            <a:ext cx="4042611" cy="2123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MY" dirty="0"/>
              <a:t>RondaG4 </a:t>
            </a:r>
            <a:r>
              <a:rPr lang="zh-CN" altLang="en-US" dirty="0"/>
              <a:t>的</a:t>
            </a:r>
            <a:r>
              <a:rPr lang="en-MY" dirty="0" err="1"/>
              <a:t>pengawas</a:t>
            </a:r>
            <a:r>
              <a:rPr lang="zh-CN" altLang="en-US" dirty="0"/>
              <a:t>要巡到</a:t>
            </a:r>
            <a:endParaRPr lang="en-MY" altLang="zh-CN" dirty="0"/>
          </a:p>
          <a:p>
            <a:r>
              <a:rPr lang="zh-CN" altLang="en-US" dirty="0"/>
              <a:t>确保没有学生在</a:t>
            </a:r>
            <a:r>
              <a:rPr lang="en-MY" dirty="0"/>
              <a:t>G4</a:t>
            </a:r>
            <a:r>
              <a:rPr lang="zh-CN" altLang="en-US" dirty="0"/>
              <a:t>逗留为止</a:t>
            </a:r>
            <a:endParaRPr lang="en-MY" altLang="zh-CN" dirty="0"/>
          </a:p>
          <a:p>
            <a:r>
              <a:rPr lang="zh-CN" altLang="en-US" dirty="0"/>
              <a:t>，才去</a:t>
            </a:r>
            <a:r>
              <a:rPr lang="en-MY" dirty="0"/>
              <a:t>dewan</a:t>
            </a:r>
            <a:r>
              <a:rPr lang="zh-CN" altLang="en-US" dirty="0"/>
              <a:t>帮忙。</a:t>
            </a:r>
            <a:endParaRPr lang="en-MY" altLang="zh-CN" dirty="0"/>
          </a:p>
          <a:p>
            <a:endParaRPr lang="en-MY" dirty="0"/>
          </a:p>
          <a:p>
            <a:r>
              <a:rPr lang="zh-CN" altLang="en-US" sz="2000" b="1" u="sng" dirty="0"/>
              <a:t>进</a:t>
            </a:r>
            <a:r>
              <a:rPr lang="en-US" altLang="zh-CN" sz="2000" b="1" u="sng" dirty="0"/>
              <a:t>dewan</a:t>
            </a:r>
            <a:r>
              <a:rPr lang="zh-CN" altLang="en-US" sz="2000" b="1" u="sng" dirty="0"/>
              <a:t>的时间</a:t>
            </a:r>
            <a:endParaRPr lang="en-MY" altLang="zh-CN" sz="2000" b="1" u="sng" dirty="0"/>
          </a:p>
          <a:p>
            <a:r>
              <a:rPr lang="zh-CN" altLang="en-US" i="1" dirty="0"/>
              <a:t>（星期一至四：</a:t>
            </a:r>
            <a:r>
              <a:rPr lang="en-US" altLang="zh-CN" i="1" dirty="0"/>
              <a:t>12:50pm</a:t>
            </a:r>
            <a:r>
              <a:rPr lang="zh-CN" altLang="en-US" i="1" dirty="0"/>
              <a:t>）</a:t>
            </a:r>
            <a:endParaRPr lang="en-MY" altLang="zh-CN" i="1" dirty="0"/>
          </a:p>
          <a:p>
            <a:r>
              <a:rPr lang="zh-CN" altLang="en-US" i="1" dirty="0"/>
              <a:t>（星期五：</a:t>
            </a:r>
            <a:r>
              <a:rPr lang="en-US" altLang="zh-CN" i="1" dirty="0"/>
              <a:t>1:15pm</a:t>
            </a:r>
            <a:r>
              <a:rPr lang="zh-CN" altLang="en-US" i="1" dirty="0"/>
              <a:t>）</a:t>
            </a:r>
            <a:endParaRPr lang="en-MY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79D552-7199-762F-50E3-9A9C746BF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2182" y="2394292"/>
            <a:ext cx="3259608" cy="43295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546DAA-7827-A3D8-91A3-CD25627A9B5B}"/>
              </a:ext>
            </a:extLst>
          </p:cNvPr>
          <p:cNvSpPr txBox="1"/>
          <p:nvPr/>
        </p:nvSpPr>
        <p:spPr>
          <a:xfrm>
            <a:off x="661349" y="7301934"/>
            <a:ext cx="101029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CN" dirty="0"/>
              <a:t>6. </a:t>
            </a:r>
            <a:r>
              <a:rPr lang="en-MY" altLang="zh-CN" dirty="0" err="1"/>
              <a:t>Tangga</a:t>
            </a:r>
            <a:endParaRPr lang="en-MY" altLang="zh-CN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不要让下午班学生在早上班未放学时在</a:t>
            </a:r>
            <a:r>
              <a:rPr lang="en-US" altLang="zh-CN" sz="2000" dirty="0" err="1"/>
              <a:t>tingkat</a:t>
            </a:r>
            <a:r>
              <a:rPr lang="zh-CN" altLang="en-US" sz="2000" dirty="0"/>
              <a:t>逗留（找老师等等，</a:t>
            </a:r>
            <a:r>
              <a:rPr lang="en-US" altLang="zh-CN" sz="2000" dirty="0" err="1"/>
              <a:t>pengawas</a:t>
            </a:r>
            <a:r>
              <a:rPr lang="en-US" altLang="zh-CN" sz="2000" dirty="0"/>
              <a:t> </a:t>
            </a:r>
            <a:r>
              <a:rPr lang="zh-CN" altLang="en-US" sz="2000" dirty="0"/>
              <a:t>需要自己随机应变</a:t>
            </a:r>
            <a:endParaRPr lang="en-MY" altLang="zh-CN" sz="2000" dirty="0"/>
          </a:p>
          <a:p>
            <a:pPr marL="342900" indent="-342900">
              <a:buFontTx/>
              <a:buChar char="-"/>
            </a:pPr>
            <a:r>
              <a:rPr lang="en-MY" sz="2000" dirty="0"/>
              <a:t>TB/TDBP </a:t>
            </a:r>
            <a:r>
              <a:rPr lang="zh-CN" altLang="en-US" sz="2000" dirty="0"/>
              <a:t>够人才放</a:t>
            </a:r>
            <a:endParaRPr lang="en-MY" altLang="zh-CN" sz="20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B8B8846-46DB-5ECE-A99C-93D579D69619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FBCBA-333F-D68B-6642-E4DA55195D9B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44296-C4F6-92F8-86EB-A53696E5EE7B}"/>
              </a:ext>
            </a:extLst>
          </p:cNvPr>
          <p:cNvSpPr txBox="1"/>
          <p:nvPr/>
        </p:nvSpPr>
        <p:spPr>
          <a:xfrm>
            <a:off x="8218025" y="-227644"/>
            <a:ext cx="4109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MY" sz="72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Gelanggang</a:t>
            </a:r>
            <a:r>
              <a:rPr lang="en-MY" sz="72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4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54DBECD-672E-FCE8-EBBD-3C1086E5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23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5266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5AC26E-897E-6280-5825-F1BA359BDA82}"/>
              </a:ext>
            </a:extLst>
          </p:cNvPr>
          <p:cNvSpPr txBox="1"/>
          <p:nvPr/>
        </p:nvSpPr>
        <p:spPr>
          <a:xfrm>
            <a:off x="661349" y="-6365938"/>
            <a:ext cx="10102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CN" dirty="0"/>
              <a:t>5. </a:t>
            </a:r>
            <a:r>
              <a:rPr lang="en-US" altLang="zh-CN" dirty="0" err="1"/>
              <a:t>Gelanggang</a:t>
            </a:r>
            <a:r>
              <a:rPr lang="en-US" altLang="zh-CN" dirty="0"/>
              <a:t> 4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Ronda </a:t>
            </a:r>
            <a:r>
              <a:rPr lang="en-US" altLang="zh-CN" dirty="0" err="1"/>
              <a:t>Gelanggang</a:t>
            </a:r>
            <a:r>
              <a:rPr lang="en-US" altLang="zh-CN" dirty="0"/>
              <a:t> 4 </a:t>
            </a:r>
            <a:r>
              <a:rPr lang="en-MY" altLang="zh-CN" dirty="0"/>
              <a:t>(</a:t>
            </a:r>
            <a:r>
              <a:rPr lang="en-MY" altLang="zh-CN" b="1" dirty="0"/>
              <a:t>RG4</a:t>
            </a:r>
            <a:r>
              <a:rPr lang="en-MY" altLang="zh-CN" dirty="0"/>
              <a:t>)</a:t>
            </a:r>
            <a:r>
              <a:rPr lang="zh-CN" altLang="en-US" dirty="0"/>
              <a:t> </a:t>
            </a:r>
            <a:r>
              <a:rPr lang="en-MY" altLang="zh-CN" dirty="0"/>
              <a:t>2-3</a:t>
            </a:r>
            <a:r>
              <a:rPr lang="zh-CN" altLang="en-US" dirty="0"/>
              <a:t>人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en-MY" altLang="zh-CN" dirty="0" err="1"/>
              <a:t>Koridor</a:t>
            </a:r>
            <a:r>
              <a:rPr lang="en-MY" altLang="zh-CN" dirty="0"/>
              <a:t> </a:t>
            </a:r>
            <a:r>
              <a:rPr lang="en-MY" altLang="zh-CN" dirty="0" err="1"/>
              <a:t>Depan</a:t>
            </a:r>
            <a:r>
              <a:rPr lang="en-MY" altLang="zh-CN" dirty="0"/>
              <a:t> </a:t>
            </a:r>
            <a:r>
              <a:rPr lang="en-US" altLang="zh-CN" dirty="0" err="1"/>
              <a:t>Gelanggang</a:t>
            </a:r>
            <a:r>
              <a:rPr lang="en-US" altLang="zh-CN" dirty="0"/>
              <a:t> 4 (</a:t>
            </a:r>
            <a:r>
              <a:rPr lang="en-US" altLang="zh-CN" b="1" dirty="0"/>
              <a:t>KDG6</a:t>
            </a:r>
            <a:r>
              <a:rPr lang="en-US" altLang="zh-CN" dirty="0"/>
              <a:t>) </a:t>
            </a:r>
            <a:r>
              <a:rPr lang="zh-CN" altLang="en-US" i="1" dirty="0"/>
              <a:t>（学生在</a:t>
            </a:r>
            <a:r>
              <a:rPr lang="en-MY" altLang="zh-CN" i="1" dirty="0"/>
              <a:t>G4</a:t>
            </a:r>
            <a:r>
              <a:rPr lang="zh-CN" altLang="en-US" i="1" dirty="0"/>
              <a:t>集合才需要站）</a:t>
            </a:r>
            <a:endParaRPr lang="en-MY" altLang="zh-CN" i="1" dirty="0"/>
          </a:p>
          <a:p>
            <a:pPr marL="285750" indent="-285750">
              <a:buFontTx/>
              <a:buChar char="-"/>
            </a:pPr>
            <a:r>
              <a:rPr lang="en-MY" altLang="zh-CN" dirty="0" err="1"/>
              <a:t>Koridor</a:t>
            </a:r>
            <a:r>
              <a:rPr lang="en-MY" altLang="zh-CN" dirty="0"/>
              <a:t> </a:t>
            </a:r>
            <a:r>
              <a:rPr lang="en-MY" altLang="zh-CN" dirty="0" err="1"/>
              <a:t>Belakang</a:t>
            </a:r>
            <a:r>
              <a:rPr lang="en-MY" altLang="zh-CN" dirty="0"/>
              <a:t> </a:t>
            </a:r>
            <a:r>
              <a:rPr lang="en-US" altLang="zh-CN" dirty="0" err="1"/>
              <a:t>Gelanggang</a:t>
            </a:r>
            <a:r>
              <a:rPr lang="en-US" altLang="zh-CN" dirty="0"/>
              <a:t> 4 (</a:t>
            </a:r>
            <a:r>
              <a:rPr lang="en-US" altLang="zh-CN" b="1" dirty="0"/>
              <a:t>KBG6</a:t>
            </a:r>
            <a:r>
              <a:rPr lang="en-US" altLang="zh-CN" dirty="0"/>
              <a:t>) </a:t>
            </a:r>
            <a:r>
              <a:rPr lang="zh-CN" altLang="en-US" i="1" dirty="0"/>
              <a:t>（学生在</a:t>
            </a:r>
            <a:r>
              <a:rPr lang="en-MY" altLang="zh-CN" i="1" dirty="0"/>
              <a:t>G4</a:t>
            </a:r>
            <a:r>
              <a:rPr lang="zh-CN" altLang="en-US" i="1" dirty="0"/>
              <a:t>集合才需要站）</a:t>
            </a:r>
            <a:endParaRPr lang="en-MY" altLang="zh-CN" i="1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Ruang</a:t>
            </a:r>
            <a:r>
              <a:rPr lang="zh-CN" altLang="en-US" b="1" dirty="0"/>
              <a:t>（两个</a:t>
            </a:r>
            <a:r>
              <a:rPr lang="en-US" altLang="zh-CN" b="1" dirty="0" err="1"/>
              <a:t>Tiang</a:t>
            </a:r>
            <a:r>
              <a:rPr lang="zh-CN" altLang="en-US" b="1" dirty="0"/>
              <a:t>之间）</a:t>
            </a:r>
            <a:r>
              <a:rPr lang="zh-CN" altLang="en-US" i="1" dirty="0"/>
              <a:t>（学生在</a:t>
            </a:r>
            <a:r>
              <a:rPr lang="en-MY" altLang="zh-CN" i="1" dirty="0"/>
              <a:t>G4</a:t>
            </a:r>
            <a:r>
              <a:rPr lang="zh-CN" altLang="en-US" i="1" dirty="0"/>
              <a:t>集合才需要站）</a:t>
            </a:r>
            <a:endParaRPr lang="en-MY" altLang="zh-CN" i="1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   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endParaRPr lang="en-MY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97BEB-842D-DF4A-C71F-92E47DD929CA}"/>
              </a:ext>
            </a:extLst>
          </p:cNvPr>
          <p:cNvSpPr txBox="1"/>
          <p:nvPr/>
        </p:nvSpPr>
        <p:spPr>
          <a:xfrm>
            <a:off x="6156546" y="-4105093"/>
            <a:ext cx="4042611" cy="2123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MY" dirty="0"/>
              <a:t>RondaG4 </a:t>
            </a:r>
            <a:r>
              <a:rPr lang="zh-CN" altLang="en-US" dirty="0"/>
              <a:t>的</a:t>
            </a:r>
            <a:r>
              <a:rPr lang="en-MY" dirty="0" err="1"/>
              <a:t>pengawas</a:t>
            </a:r>
            <a:r>
              <a:rPr lang="zh-CN" altLang="en-US" dirty="0"/>
              <a:t>要巡到</a:t>
            </a:r>
            <a:endParaRPr lang="en-MY" altLang="zh-CN" dirty="0"/>
          </a:p>
          <a:p>
            <a:r>
              <a:rPr lang="zh-CN" altLang="en-US" dirty="0"/>
              <a:t>确保没有学生在</a:t>
            </a:r>
            <a:r>
              <a:rPr lang="en-MY" dirty="0"/>
              <a:t>G4</a:t>
            </a:r>
            <a:r>
              <a:rPr lang="zh-CN" altLang="en-US" dirty="0"/>
              <a:t>逗留为止</a:t>
            </a:r>
            <a:endParaRPr lang="en-MY" altLang="zh-CN" dirty="0"/>
          </a:p>
          <a:p>
            <a:r>
              <a:rPr lang="zh-CN" altLang="en-US" dirty="0"/>
              <a:t>，才去</a:t>
            </a:r>
            <a:r>
              <a:rPr lang="en-MY" dirty="0"/>
              <a:t>dewan</a:t>
            </a:r>
            <a:r>
              <a:rPr lang="zh-CN" altLang="en-US" dirty="0"/>
              <a:t>帮忙。</a:t>
            </a:r>
            <a:endParaRPr lang="en-MY" altLang="zh-CN" dirty="0"/>
          </a:p>
          <a:p>
            <a:endParaRPr lang="en-MY" dirty="0"/>
          </a:p>
          <a:p>
            <a:r>
              <a:rPr lang="zh-CN" altLang="en-US" sz="2000" b="1" u="sng" dirty="0"/>
              <a:t>进</a:t>
            </a:r>
            <a:r>
              <a:rPr lang="en-US" altLang="zh-CN" sz="2000" b="1" u="sng" dirty="0"/>
              <a:t>dewan</a:t>
            </a:r>
            <a:r>
              <a:rPr lang="zh-CN" altLang="en-US" sz="2000" b="1" u="sng" dirty="0"/>
              <a:t>的时间</a:t>
            </a:r>
            <a:endParaRPr lang="en-MY" altLang="zh-CN" sz="2000" b="1" u="sng" dirty="0"/>
          </a:p>
          <a:p>
            <a:r>
              <a:rPr lang="zh-CN" altLang="en-US" i="1" dirty="0"/>
              <a:t>（星期一至四：</a:t>
            </a:r>
            <a:r>
              <a:rPr lang="en-US" altLang="zh-CN" i="1" dirty="0"/>
              <a:t>12:50pm</a:t>
            </a:r>
            <a:r>
              <a:rPr lang="zh-CN" altLang="en-US" i="1" dirty="0"/>
              <a:t>）</a:t>
            </a:r>
            <a:endParaRPr lang="en-MY" altLang="zh-CN" i="1" dirty="0"/>
          </a:p>
          <a:p>
            <a:r>
              <a:rPr lang="zh-CN" altLang="en-US" i="1" dirty="0"/>
              <a:t>（星期五：</a:t>
            </a:r>
            <a:r>
              <a:rPr lang="en-US" altLang="zh-CN" i="1" dirty="0"/>
              <a:t>1:15pm</a:t>
            </a:r>
            <a:r>
              <a:rPr lang="zh-CN" altLang="en-US" i="1" dirty="0"/>
              <a:t>）</a:t>
            </a:r>
            <a:endParaRPr lang="en-MY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3849A-5594-EE42-C179-30BDEFE3D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2182" y="-4600065"/>
            <a:ext cx="3259608" cy="4329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F957F5-E771-5DC6-BBEF-B19509A22067}"/>
              </a:ext>
            </a:extLst>
          </p:cNvPr>
          <p:cNvSpPr txBox="1"/>
          <p:nvPr/>
        </p:nvSpPr>
        <p:spPr>
          <a:xfrm>
            <a:off x="661349" y="644461"/>
            <a:ext cx="101029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CN" dirty="0"/>
              <a:t>6. </a:t>
            </a:r>
            <a:r>
              <a:rPr lang="en-MY" altLang="zh-CN" dirty="0" err="1"/>
              <a:t>Tangga</a:t>
            </a:r>
            <a:endParaRPr lang="en-MY" altLang="zh-CN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不要让下午班学生在早上班未放学时在</a:t>
            </a:r>
            <a:r>
              <a:rPr lang="en-US" altLang="zh-CN" sz="2000" dirty="0" err="1"/>
              <a:t>tingkat</a:t>
            </a:r>
            <a:r>
              <a:rPr lang="zh-CN" altLang="en-US" sz="2000" dirty="0"/>
              <a:t>逗留</a:t>
            </a:r>
            <a:br>
              <a:rPr lang="en-MY" altLang="zh-CN" sz="2000" dirty="0"/>
            </a:br>
            <a:r>
              <a:rPr lang="zh-CN" altLang="en-US" sz="2000" dirty="0"/>
              <a:t>（合理原因：找老师等等，</a:t>
            </a:r>
            <a:r>
              <a:rPr lang="en-US" altLang="zh-CN" sz="2000" dirty="0" err="1"/>
              <a:t>pengawas</a:t>
            </a:r>
            <a:r>
              <a:rPr lang="en-US" altLang="zh-CN" sz="2000" dirty="0"/>
              <a:t> </a:t>
            </a:r>
            <a:r>
              <a:rPr lang="zh-CN" altLang="en-US" sz="2000" dirty="0"/>
              <a:t>需要自己随机应变</a:t>
            </a:r>
            <a:r>
              <a:rPr lang="en-MY" altLang="zh-CN" sz="2000" dirty="0"/>
              <a:t>)</a:t>
            </a:r>
          </a:p>
          <a:p>
            <a:pPr marL="342900" indent="-342900">
              <a:buFontTx/>
              <a:buChar char="-"/>
            </a:pPr>
            <a:r>
              <a:rPr lang="en-MY" sz="2000" dirty="0"/>
              <a:t>TB/TDBP </a:t>
            </a:r>
            <a:r>
              <a:rPr lang="zh-CN" altLang="en-US" sz="2000" dirty="0"/>
              <a:t>够人才放</a:t>
            </a:r>
            <a:endParaRPr lang="en-MY" altLang="zh-CN" sz="20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67AF55-715B-7946-339C-DBB0BD6EC1F4}"/>
              </a:ext>
            </a:extLst>
          </p:cNvPr>
          <p:cNvSpPr txBox="1">
            <a:spLocks/>
          </p:cNvSpPr>
          <p:nvPr/>
        </p:nvSpPr>
        <p:spPr>
          <a:xfrm>
            <a:off x="1051560" y="1432223"/>
            <a:ext cx="9966960" cy="3035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>
                <a:solidFill>
                  <a:schemeClr val="bg1"/>
                </a:solidFill>
              </a:rPr>
              <a:t>Rest time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A6151AD6-F4DA-DE5C-E51F-BBEA428FB748}"/>
              </a:ext>
            </a:extLst>
          </p:cNvPr>
          <p:cNvSpPr txBox="1">
            <a:spLocks/>
          </p:cNvSpPr>
          <p:nvPr/>
        </p:nvSpPr>
        <p:spPr>
          <a:xfrm>
            <a:off x="-3223661" y="1584623"/>
            <a:ext cx="9966960" cy="3035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MY"/>
              <a:t>Rest time</a:t>
            </a:r>
            <a:endParaRPr lang="en-MY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200F84A-9F3F-FE60-CE6B-992AB6AAD06E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11C5E-7FD6-6225-BEDC-39722A99A9BE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F968F-5EEB-EB01-CCE2-817D2980FE62}"/>
              </a:ext>
            </a:extLst>
          </p:cNvPr>
          <p:cNvSpPr txBox="1"/>
          <p:nvPr/>
        </p:nvSpPr>
        <p:spPr>
          <a:xfrm>
            <a:off x="8218025" y="-227644"/>
            <a:ext cx="41094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Tangga</a:t>
            </a:r>
            <a:endParaRPr lang="en-MY" sz="88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53442-C698-2495-BC91-005AFFFB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24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341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80F8F-3E3E-D8D5-CD51-BD02B58A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25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48855-7EE4-3BB5-E765-2FC121C3115E}"/>
              </a:ext>
            </a:extLst>
          </p:cNvPr>
          <p:cNvSpPr txBox="1"/>
          <p:nvPr/>
        </p:nvSpPr>
        <p:spPr>
          <a:xfrm>
            <a:off x="5470358" y="-227644"/>
            <a:ext cx="6857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Pintu</a:t>
            </a:r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altLang="zh-CN" sz="88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Belakang</a:t>
            </a:r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2</a:t>
            </a:r>
            <a:endParaRPr lang="en-MY" sz="88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80130-17A7-F77F-E203-5E7E7F68758A}"/>
              </a:ext>
            </a:extLst>
          </p:cNvPr>
          <p:cNvSpPr txBox="1"/>
          <p:nvPr/>
        </p:nvSpPr>
        <p:spPr>
          <a:xfrm>
            <a:off x="661349" y="644461"/>
            <a:ext cx="10102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7. </a:t>
            </a:r>
            <a:r>
              <a:rPr lang="en-US" altLang="zh-CN" sz="2000" dirty="0" err="1"/>
              <a:t>Pintu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Belakang</a:t>
            </a:r>
            <a:r>
              <a:rPr lang="en-US" altLang="zh-CN" sz="2000" dirty="0"/>
              <a:t> 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1 </a:t>
            </a:r>
            <a:r>
              <a:rPr lang="zh-CN" altLang="en-US" sz="2000" dirty="0"/>
              <a:t>个人</a:t>
            </a:r>
            <a:endParaRPr lang="en-MY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当天站</a:t>
            </a:r>
            <a:r>
              <a:rPr lang="en-MY" altLang="zh-CN" sz="2000" dirty="0"/>
              <a:t>GB&amp;G6/</a:t>
            </a:r>
            <a:r>
              <a:rPr lang="en-MY" altLang="zh-CN" sz="2000" dirty="0" err="1"/>
              <a:t>Jambatan</a:t>
            </a:r>
            <a:r>
              <a:rPr lang="zh-CN" altLang="en-US" sz="2000" dirty="0"/>
              <a:t>的</a:t>
            </a:r>
            <a:r>
              <a:rPr lang="en-MY" altLang="zh-CN" sz="2000" dirty="0"/>
              <a:t>Kumpulan</a:t>
            </a:r>
            <a:r>
              <a:rPr lang="zh-CN" altLang="en-US" sz="2000" dirty="0"/>
              <a:t>需要排</a:t>
            </a:r>
            <a:endParaRPr lang="en-MY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避免学生翻墙出去。如有有人翻墙，</a:t>
            </a:r>
            <a:r>
              <a:rPr lang="en-MY" altLang="zh-CN" sz="2000" dirty="0" err="1"/>
              <a:t>Pengawas</a:t>
            </a:r>
            <a:r>
              <a:rPr lang="zh-CN" altLang="en-US" sz="2000" dirty="0"/>
              <a:t>立即记录名字，接着附近的</a:t>
            </a:r>
            <a:r>
              <a:rPr lang="en-US" altLang="zh-CN" sz="2000" dirty="0"/>
              <a:t>AJK</a:t>
            </a:r>
            <a:r>
              <a:rPr lang="zh-CN" altLang="en-US" sz="2000" dirty="0"/>
              <a:t>。</a:t>
            </a:r>
            <a:endParaRPr lang="en-MY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到开始站的时间，</a:t>
            </a:r>
            <a:r>
              <a:rPr lang="en-MY" altLang="zh-CN" sz="2000" dirty="0"/>
              <a:t>CA</a:t>
            </a:r>
            <a:r>
              <a:rPr lang="zh-CN" altLang="en-US" sz="2000" dirty="0"/>
              <a:t>需要到那里检查是否有人站</a:t>
            </a:r>
            <a:r>
              <a:rPr lang="en-MY" altLang="zh-CN" sz="2000" dirty="0"/>
              <a:t>PB2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站岗时间</a:t>
            </a:r>
            <a:endParaRPr lang="en-MY" altLang="zh-CN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星期一</a:t>
            </a:r>
            <a:r>
              <a:rPr lang="en-MY" altLang="zh-CN" sz="2000" dirty="0"/>
              <a:t>-</a:t>
            </a:r>
            <a:r>
              <a:rPr lang="zh-CN" altLang="en-US" sz="2000" dirty="0"/>
              <a:t>四：</a:t>
            </a:r>
            <a:r>
              <a:rPr lang="en-MY" altLang="zh-CN" sz="2000" dirty="0"/>
              <a:t>12:50p.m.-1:30p.m.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星期五：</a:t>
            </a:r>
            <a:r>
              <a:rPr lang="en-MY" altLang="zh-CN" sz="2000" dirty="0"/>
              <a:t>1:20p.m.-1:50p.m.</a:t>
            </a:r>
          </a:p>
        </p:txBody>
      </p:sp>
      <p:sp>
        <p:nvSpPr>
          <p:cNvPr id="7" name="Rectangles 8">
            <a:extLst>
              <a:ext uri="{FF2B5EF4-FFF2-40B4-BE49-F238E27FC236}">
                <a16:creationId xmlns:a16="http://schemas.microsoft.com/office/drawing/2014/main" id="{FDBB69F0-34E9-22A5-C6BA-53CF1FA2C5AE}"/>
              </a:ext>
            </a:extLst>
          </p:cNvPr>
          <p:cNvSpPr/>
          <p:nvPr/>
        </p:nvSpPr>
        <p:spPr>
          <a:xfrm>
            <a:off x="5940784" y="2629488"/>
            <a:ext cx="5145755" cy="382585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CDD9A-46AC-910F-EC2E-565A5E5837E8}"/>
              </a:ext>
            </a:extLst>
          </p:cNvPr>
          <p:cNvSpPr txBox="1"/>
          <p:nvPr/>
        </p:nvSpPr>
        <p:spPr>
          <a:xfrm>
            <a:off x="661349" y="-1858108"/>
            <a:ext cx="101029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CN" dirty="0"/>
              <a:t>6. </a:t>
            </a:r>
            <a:r>
              <a:rPr lang="en-MY" altLang="zh-CN" dirty="0" err="1"/>
              <a:t>Tangga</a:t>
            </a:r>
            <a:endParaRPr lang="en-MY" altLang="zh-CN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不要让下午班学生在早上班未放学时在</a:t>
            </a:r>
            <a:r>
              <a:rPr lang="en-US" altLang="zh-CN" sz="2000" dirty="0" err="1"/>
              <a:t>tingkat</a:t>
            </a:r>
            <a:r>
              <a:rPr lang="zh-CN" altLang="en-US" sz="2000" dirty="0"/>
              <a:t>逗留</a:t>
            </a:r>
            <a:br>
              <a:rPr lang="en-MY" altLang="zh-CN" sz="2000" dirty="0"/>
            </a:br>
            <a:r>
              <a:rPr lang="zh-CN" altLang="en-US" sz="2000" dirty="0"/>
              <a:t>（合理原因：找老师等等，</a:t>
            </a:r>
            <a:r>
              <a:rPr lang="en-US" altLang="zh-CN" sz="2000" dirty="0" err="1"/>
              <a:t>pengawas</a:t>
            </a:r>
            <a:r>
              <a:rPr lang="en-US" altLang="zh-CN" sz="2000" dirty="0"/>
              <a:t> </a:t>
            </a:r>
            <a:r>
              <a:rPr lang="zh-CN" altLang="en-US" sz="2000" dirty="0"/>
              <a:t>需要自己随机应变</a:t>
            </a:r>
            <a:r>
              <a:rPr lang="en-MY" altLang="zh-CN" sz="2000" dirty="0"/>
              <a:t>)</a:t>
            </a:r>
          </a:p>
          <a:p>
            <a:pPr marL="342900" indent="-342900">
              <a:buFontTx/>
              <a:buChar char="-"/>
            </a:pPr>
            <a:r>
              <a:rPr lang="en-MY" sz="2000" dirty="0"/>
              <a:t>TB/TDBP </a:t>
            </a:r>
            <a:r>
              <a:rPr lang="zh-CN" altLang="en-US" sz="2000" dirty="0"/>
              <a:t>够人才放</a:t>
            </a:r>
            <a:endParaRPr lang="en-MY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99495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8C2F48-E590-F63E-2588-3109192BCB6F}"/>
              </a:ext>
            </a:extLst>
          </p:cNvPr>
          <p:cNvSpPr txBox="1">
            <a:spLocks/>
          </p:cNvSpPr>
          <p:nvPr/>
        </p:nvSpPr>
        <p:spPr>
          <a:xfrm>
            <a:off x="1069848" y="420624"/>
            <a:ext cx="2770632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Ca meet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EB948-9805-C42E-463C-8E4A4F61E471}"/>
              </a:ext>
            </a:extLst>
          </p:cNvPr>
          <p:cNvSpPr txBox="1"/>
          <p:nvPr/>
        </p:nvSpPr>
        <p:spPr>
          <a:xfrm>
            <a:off x="3293364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dirty="0">
                <a:solidFill>
                  <a:srgbClr val="483A00"/>
                </a:solidFill>
              </a:rPr>
              <a:t>DUTY </a:t>
            </a:r>
            <a:r>
              <a:rPr lang="zh-CN" altLang="en-US" dirty="0">
                <a:solidFill>
                  <a:srgbClr val="483A00"/>
                </a:solidFill>
              </a:rPr>
              <a:t>事项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47CB7-9054-1EDD-BEA5-A1AD7D480F2A}"/>
              </a:ext>
            </a:extLst>
          </p:cNvPr>
          <p:cNvSpPr txBox="1"/>
          <p:nvPr/>
        </p:nvSpPr>
        <p:spPr>
          <a:xfrm>
            <a:off x="3302508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下课岗位</a:t>
            </a:r>
            <a:endParaRPr lang="en-MY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57918-DA3D-52C8-5979-38E682A41535}"/>
              </a:ext>
            </a:extLst>
          </p:cNvPr>
          <p:cNvSpPr txBox="1"/>
          <p:nvPr/>
        </p:nvSpPr>
        <p:spPr>
          <a:xfrm>
            <a:off x="1069848" y="184686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MY" b="1" dirty="0" err="1"/>
              <a:t>Simpangan</a:t>
            </a:r>
            <a:r>
              <a:rPr lang="en-MY" b="1" dirty="0"/>
              <a:t> </a:t>
            </a:r>
          </a:p>
          <a:p>
            <a:pPr marL="285750" indent="-285750">
              <a:buFontTx/>
              <a:buChar char="-"/>
            </a:pPr>
            <a:r>
              <a:rPr lang="en-MY" dirty="0" err="1"/>
              <a:t>Simpangan（S</a:t>
            </a:r>
            <a:r>
              <a:rPr lang="en-MY" dirty="0"/>
              <a:t>）</a:t>
            </a:r>
          </a:p>
          <a:p>
            <a:pPr marL="285750" indent="-285750">
              <a:buFontTx/>
              <a:buChar char="-"/>
            </a:pPr>
            <a:r>
              <a:rPr lang="en-MY" dirty="0"/>
              <a:t>Ronda </a:t>
            </a:r>
            <a:r>
              <a:rPr lang="en-MY" dirty="0" err="1"/>
              <a:t>Kantin（RK</a:t>
            </a:r>
            <a:r>
              <a:rPr lang="en-MY" dirty="0"/>
              <a:t>）</a:t>
            </a:r>
          </a:p>
          <a:p>
            <a:pPr marL="285750" indent="-285750">
              <a:buFontTx/>
              <a:buChar char="-"/>
            </a:pPr>
            <a:r>
              <a:rPr lang="en-MY" dirty="0"/>
              <a:t>Ronda </a:t>
            </a:r>
            <a:r>
              <a:rPr lang="en-MY" dirty="0" err="1"/>
              <a:t>Koridor</a:t>
            </a:r>
            <a:r>
              <a:rPr lang="en-MY" dirty="0"/>
              <a:t> </a:t>
            </a:r>
            <a:r>
              <a:rPr lang="en-MY" dirty="0" err="1"/>
              <a:t>Simpangan</a:t>
            </a:r>
            <a:r>
              <a:rPr lang="en-MY" dirty="0"/>
              <a:t> 2（RKS2）</a:t>
            </a:r>
          </a:p>
          <a:p>
            <a:endParaRPr lang="en-MY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全部</a:t>
            </a:r>
            <a:r>
              <a:rPr lang="en-MY" altLang="zh-CN" dirty="0" err="1"/>
              <a:t>ahli</a:t>
            </a:r>
            <a:r>
              <a:rPr lang="zh-CN" altLang="en-US" dirty="0"/>
              <a:t>在</a:t>
            </a:r>
            <a:r>
              <a:rPr lang="en-MY" altLang="zh-CN" dirty="0"/>
              <a:t>4.05p.m </a:t>
            </a:r>
            <a:r>
              <a:rPr lang="zh-CN" altLang="en-US" dirty="0"/>
              <a:t>之前站在</a:t>
            </a:r>
            <a:r>
              <a:rPr lang="en-MY" altLang="zh-CN" dirty="0" err="1"/>
              <a:t>Koridor</a:t>
            </a:r>
            <a:r>
              <a:rPr lang="en-MY" altLang="zh-CN" dirty="0"/>
              <a:t> </a:t>
            </a:r>
            <a:r>
              <a:rPr lang="en-MY" altLang="zh-CN" dirty="0" err="1"/>
              <a:t>simpangan</a:t>
            </a:r>
            <a:r>
              <a:rPr lang="en-MY" altLang="zh-CN" dirty="0"/>
              <a:t>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A76821-3169-8EED-C0A6-DB624A832BF2}"/>
              </a:ext>
            </a:extLst>
          </p:cNvPr>
          <p:cNvSpPr/>
          <p:nvPr/>
        </p:nvSpPr>
        <p:spPr>
          <a:xfrm>
            <a:off x="7467600" y="4363453"/>
            <a:ext cx="3601453" cy="737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err="1"/>
              <a:t>Kantin</a:t>
            </a:r>
            <a:r>
              <a:rPr lang="en-MY" dirty="0"/>
              <a:t> </a:t>
            </a:r>
            <a:r>
              <a:rPr lang="zh-CN" altLang="en-US" dirty="0"/>
              <a:t>走廊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AFF92E-07B3-D7B9-5ACD-34A69BF8C73E}"/>
              </a:ext>
            </a:extLst>
          </p:cNvPr>
          <p:cNvSpPr/>
          <p:nvPr/>
        </p:nvSpPr>
        <p:spPr>
          <a:xfrm>
            <a:off x="11090068" y="3136232"/>
            <a:ext cx="585537" cy="19651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</a:p>
          <a:p>
            <a:pPr algn="ctr"/>
            <a:r>
              <a:rPr lang="en-US" dirty="0"/>
              <a:t>K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2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3454A-B599-5813-B2CE-3A67D5DC01BC}"/>
              </a:ext>
            </a:extLst>
          </p:cNvPr>
          <p:cNvSpPr/>
          <p:nvPr/>
        </p:nvSpPr>
        <p:spPr>
          <a:xfrm>
            <a:off x="7467600" y="3136232"/>
            <a:ext cx="585537" cy="1227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1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D5F95-57C5-5B61-70E8-B76652D697E0}"/>
              </a:ext>
            </a:extLst>
          </p:cNvPr>
          <p:cNvSpPr/>
          <p:nvPr/>
        </p:nvSpPr>
        <p:spPr>
          <a:xfrm>
            <a:off x="6745705" y="4363453"/>
            <a:ext cx="721895" cy="737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楼梯</a:t>
            </a:r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5CBF3-2C11-B070-A79F-CAA85F069167}"/>
              </a:ext>
            </a:extLst>
          </p:cNvPr>
          <p:cNvSpPr/>
          <p:nvPr/>
        </p:nvSpPr>
        <p:spPr>
          <a:xfrm>
            <a:off x="7467600" y="5125720"/>
            <a:ext cx="585537" cy="1227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小学</a:t>
            </a:r>
            <a:endParaRPr lang="en-M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ACA00-B37A-F375-0BCB-90985774C1EA}"/>
              </a:ext>
            </a:extLst>
          </p:cNvPr>
          <p:cNvSpPr/>
          <p:nvPr/>
        </p:nvSpPr>
        <p:spPr>
          <a:xfrm>
            <a:off x="8053138" y="3136231"/>
            <a:ext cx="3015916" cy="12272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草地</a:t>
            </a:r>
            <a:endParaRPr lang="en-MY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195F5E-8170-0D81-7BDA-089ECD59237D}"/>
              </a:ext>
            </a:extLst>
          </p:cNvPr>
          <p:cNvSpPr/>
          <p:nvPr/>
        </p:nvSpPr>
        <p:spPr>
          <a:xfrm>
            <a:off x="7403432" y="4154906"/>
            <a:ext cx="721895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4FBB0D-1526-DE5E-9102-2E1F261D96E9}"/>
              </a:ext>
            </a:extLst>
          </p:cNvPr>
          <p:cNvSpPr/>
          <p:nvPr/>
        </p:nvSpPr>
        <p:spPr>
          <a:xfrm>
            <a:off x="7399420" y="4916723"/>
            <a:ext cx="721895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88FFE01-A9AE-261F-BC6C-A21BC31107BE}"/>
              </a:ext>
            </a:extLst>
          </p:cNvPr>
          <p:cNvCxnSpPr>
            <a:cxnSpLocks/>
            <a:stCxn id="8" idx="2"/>
            <a:endCxn id="20" idx="1"/>
          </p:cNvCxnSpPr>
          <p:nvPr/>
        </p:nvCxnSpPr>
        <p:spPr>
          <a:xfrm rot="16200000" flipH="1">
            <a:off x="5391447" y="2327587"/>
            <a:ext cx="738386" cy="3285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0C8740-2919-7760-D684-4446266C691A}"/>
              </a:ext>
            </a:extLst>
          </p:cNvPr>
          <p:cNvSpPr txBox="1"/>
          <p:nvPr/>
        </p:nvSpPr>
        <p:spPr>
          <a:xfrm>
            <a:off x="7307178" y="2482136"/>
            <a:ext cx="3922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时间：</a:t>
            </a:r>
            <a:r>
              <a:rPr lang="en-MY" altLang="zh-CN" sz="2800" b="1" dirty="0"/>
              <a:t>4.05-4.14p.m.</a:t>
            </a:r>
            <a:endParaRPr lang="en-MY" sz="2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E03418-56BB-3F0F-F90F-601D330A31A6}"/>
              </a:ext>
            </a:extLst>
          </p:cNvPr>
          <p:cNvSpPr txBox="1"/>
          <p:nvPr/>
        </p:nvSpPr>
        <p:spPr>
          <a:xfrm>
            <a:off x="8218025" y="-227644"/>
            <a:ext cx="50581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Simpangan</a:t>
            </a:r>
            <a:endParaRPr lang="en-MY" sz="88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B7726A-0906-85D1-CA74-72054235E5E1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DFDA3-9B42-9B2A-6CF8-1EF7E8DC9A45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A0D25-6DE1-3540-CED8-8B158F40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26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9538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8C2F48-E590-F63E-2588-3109192BCB6F}"/>
              </a:ext>
            </a:extLst>
          </p:cNvPr>
          <p:cNvSpPr txBox="1">
            <a:spLocks/>
          </p:cNvSpPr>
          <p:nvPr/>
        </p:nvSpPr>
        <p:spPr>
          <a:xfrm>
            <a:off x="1069848" y="420624"/>
            <a:ext cx="2770632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Ca meet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EB948-9805-C42E-463C-8E4A4F61E471}"/>
              </a:ext>
            </a:extLst>
          </p:cNvPr>
          <p:cNvSpPr txBox="1"/>
          <p:nvPr/>
        </p:nvSpPr>
        <p:spPr>
          <a:xfrm>
            <a:off x="3293364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dirty="0">
                <a:solidFill>
                  <a:srgbClr val="483A00"/>
                </a:solidFill>
              </a:rPr>
              <a:t>DUTY </a:t>
            </a:r>
            <a:r>
              <a:rPr lang="zh-CN" altLang="en-US" dirty="0">
                <a:solidFill>
                  <a:srgbClr val="483A00"/>
                </a:solidFill>
              </a:rPr>
              <a:t>事项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47CB7-9054-1EDD-BEA5-A1AD7D480F2A}"/>
              </a:ext>
            </a:extLst>
          </p:cNvPr>
          <p:cNvSpPr txBox="1"/>
          <p:nvPr/>
        </p:nvSpPr>
        <p:spPr>
          <a:xfrm>
            <a:off x="3302508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下课岗位</a:t>
            </a:r>
            <a:endParaRPr lang="en-MY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57918-DA3D-52C8-5979-38E682A41535}"/>
              </a:ext>
            </a:extLst>
          </p:cNvPr>
          <p:cNvSpPr txBox="1"/>
          <p:nvPr/>
        </p:nvSpPr>
        <p:spPr>
          <a:xfrm>
            <a:off x="1069848" y="184686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MY" b="1" dirty="0" err="1"/>
              <a:t>Simpangan</a:t>
            </a:r>
            <a:r>
              <a:rPr lang="en-MY" b="1" dirty="0"/>
              <a:t> </a:t>
            </a:r>
          </a:p>
          <a:p>
            <a:pPr marL="285750" indent="-285750">
              <a:buFontTx/>
              <a:buChar char="-"/>
            </a:pPr>
            <a:r>
              <a:rPr lang="en-MY" dirty="0" err="1"/>
              <a:t>Simpangan（S</a:t>
            </a:r>
            <a:r>
              <a:rPr lang="en-MY" dirty="0"/>
              <a:t>）</a:t>
            </a:r>
          </a:p>
          <a:p>
            <a:pPr marL="285750" indent="-285750">
              <a:buFontTx/>
              <a:buChar char="-"/>
            </a:pPr>
            <a:r>
              <a:rPr lang="en-MY" dirty="0"/>
              <a:t>Ronda </a:t>
            </a:r>
            <a:r>
              <a:rPr lang="en-MY" dirty="0" err="1"/>
              <a:t>Kantin（RK</a:t>
            </a:r>
            <a:r>
              <a:rPr lang="en-MY" dirty="0"/>
              <a:t>）</a:t>
            </a:r>
          </a:p>
          <a:p>
            <a:pPr marL="285750" indent="-285750">
              <a:buFontTx/>
              <a:buChar char="-"/>
            </a:pPr>
            <a:r>
              <a:rPr lang="en-MY" dirty="0"/>
              <a:t>Ronda </a:t>
            </a:r>
            <a:r>
              <a:rPr lang="en-MY" dirty="0" err="1"/>
              <a:t>Koridor</a:t>
            </a:r>
            <a:r>
              <a:rPr lang="en-MY" dirty="0"/>
              <a:t> </a:t>
            </a:r>
            <a:r>
              <a:rPr lang="en-MY" dirty="0" err="1"/>
              <a:t>Simpangan</a:t>
            </a:r>
            <a:r>
              <a:rPr lang="en-MY" dirty="0"/>
              <a:t> 2（RKS2）</a:t>
            </a:r>
          </a:p>
          <a:p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A76821-3169-8EED-C0A6-DB624A832BF2}"/>
              </a:ext>
            </a:extLst>
          </p:cNvPr>
          <p:cNvSpPr/>
          <p:nvPr/>
        </p:nvSpPr>
        <p:spPr>
          <a:xfrm>
            <a:off x="7467600" y="4363453"/>
            <a:ext cx="3601453" cy="737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err="1"/>
              <a:t>Kantin</a:t>
            </a:r>
            <a:r>
              <a:rPr lang="en-MY" dirty="0"/>
              <a:t> </a:t>
            </a:r>
            <a:r>
              <a:rPr lang="zh-CN" altLang="en-US" dirty="0"/>
              <a:t>走廊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AFF92E-07B3-D7B9-5ACD-34A69BF8C73E}"/>
              </a:ext>
            </a:extLst>
          </p:cNvPr>
          <p:cNvSpPr/>
          <p:nvPr/>
        </p:nvSpPr>
        <p:spPr>
          <a:xfrm>
            <a:off x="11090068" y="3136232"/>
            <a:ext cx="585537" cy="19651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</a:p>
          <a:p>
            <a:pPr algn="ctr"/>
            <a:r>
              <a:rPr lang="en-US" dirty="0"/>
              <a:t>K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2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3454A-B599-5813-B2CE-3A67D5DC01BC}"/>
              </a:ext>
            </a:extLst>
          </p:cNvPr>
          <p:cNvSpPr/>
          <p:nvPr/>
        </p:nvSpPr>
        <p:spPr>
          <a:xfrm>
            <a:off x="7467600" y="3136232"/>
            <a:ext cx="585537" cy="1227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1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D5F95-57C5-5B61-70E8-B76652D697E0}"/>
              </a:ext>
            </a:extLst>
          </p:cNvPr>
          <p:cNvSpPr/>
          <p:nvPr/>
        </p:nvSpPr>
        <p:spPr>
          <a:xfrm>
            <a:off x="6745705" y="4363453"/>
            <a:ext cx="721895" cy="737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楼梯</a:t>
            </a:r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5CBF3-2C11-B070-A79F-CAA85F069167}"/>
              </a:ext>
            </a:extLst>
          </p:cNvPr>
          <p:cNvSpPr/>
          <p:nvPr/>
        </p:nvSpPr>
        <p:spPr>
          <a:xfrm>
            <a:off x="7467600" y="5125720"/>
            <a:ext cx="585537" cy="1227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小学</a:t>
            </a:r>
            <a:endParaRPr lang="en-M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ACA00-B37A-F375-0BCB-90985774C1EA}"/>
              </a:ext>
            </a:extLst>
          </p:cNvPr>
          <p:cNvSpPr/>
          <p:nvPr/>
        </p:nvSpPr>
        <p:spPr>
          <a:xfrm>
            <a:off x="8053138" y="3136231"/>
            <a:ext cx="3015916" cy="12272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草地</a:t>
            </a:r>
            <a:endParaRPr lang="en-MY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9409C5-1796-19EE-F6A7-0AEAF7B42394}"/>
              </a:ext>
            </a:extLst>
          </p:cNvPr>
          <p:cNvSpPr/>
          <p:nvPr/>
        </p:nvSpPr>
        <p:spPr>
          <a:xfrm>
            <a:off x="7534656" y="4145333"/>
            <a:ext cx="164592" cy="1694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C25BF9-7034-1428-D0D1-0278A693B8A3}"/>
              </a:ext>
            </a:extLst>
          </p:cNvPr>
          <p:cNvSpPr/>
          <p:nvPr/>
        </p:nvSpPr>
        <p:spPr>
          <a:xfrm>
            <a:off x="974157" y="4417942"/>
            <a:ext cx="164592" cy="1694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79AEEE-3894-D223-3AF3-B18582A25E4E}"/>
              </a:ext>
            </a:extLst>
          </p:cNvPr>
          <p:cNvSpPr/>
          <p:nvPr/>
        </p:nvSpPr>
        <p:spPr>
          <a:xfrm>
            <a:off x="7837372" y="4169664"/>
            <a:ext cx="164592" cy="16945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E22F6F-31E3-AC17-5D6A-B0EDB0C547A4}"/>
              </a:ext>
            </a:extLst>
          </p:cNvPr>
          <p:cNvSpPr/>
          <p:nvPr/>
        </p:nvSpPr>
        <p:spPr>
          <a:xfrm>
            <a:off x="974157" y="3862117"/>
            <a:ext cx="164592" cy="16945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4743E-2F7E-84DA-5F81-DECB15E2CBF8}"/>
              </a:ext>
            </a:extLst>
          </p:cNvPr>
          <p:cNvSpPr txBox="1"/>
          <p:nvPr/>
        </p:nvSpPr>
        <p:spPr>
          <a:xfrm>
            <a:off x="1069848" y="317350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全部</a:t>
            </a:r>
            <a:r>
              <a:rPr lang="en-MY" altLang="zh-CN" dirty="0" err="1"/>
              <a:t>ahli</a:t>
            </a:r>
            <a:r>
              <a:rPr lang="zh-CN" altLang="en-US" dirty="0"/>
              <a:t>在</a:t>
            </a:r>
            <a:r>
              <a:rPr lang="en-MY" altLang="zh-CN" dirty="0"/>
              <a:t>4.05p.m </a:t>
            </a:r>
            <a:r>
              <a:rPr lang="zh-CN" altLang="en-US" dirty="0"/>
              <a:t>之前站在</a:t>
            </a:r>
            <a:r>
              <a:rPr lang="en-MY" altLang="zh-CN" dirty="0" err="1"/>
              <a:t>Koridor</a:t>
            </a:r>
            <a:r>
              <a:rPr lang="en-MY" altLang="zh-CN" dirty="0"/>
              <a:t> </a:t>
            </a:r>
            <a:r>
              <a:rPr lang="en-MY" altLang="zh-CN" dirty="0" err="1"/>
              <a:t>simpangan</a:t>
            </a:r>
            <a:r>
              <a:rPr lang="en-MY" altLang="zh-CN" dirty="0"/>
              <a:t> 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dirty="0"/>
              <a:t>4:15</a:t>
            </a:r>
            <a:r>
              <a:rPr lang="zh-CN" altLang="en-US" dirty="0"/>
              <a:t>分左右，学生数量减少。</a:t>
            </a:r>
            <a:br>
              <a:rPr lang="en-MY" altLang="zh-CN" dirty="0"/>
            </a:br>
            <a:r>
              <a:rPr lang="en-MY" altLang="zh-CN" dirty="0"/>
              <a:t>CA</a:t>
            </a:r>
            <a:r>
              <a:rPr lang="zh-CN" altLang="en-US" dirty="0"/>
              <a:t>可以喊“</a:t>
            </a:r>
            <a:r>
              <a:rPr lang="en-MY" altLang="zh-CN" dirty="0" err="1"/>
              <a:t>Pengawas</a:t>
            </a:r>
            <a:r>
              <a:rPr lang="en-MY" altLang="zh-CN" dirty="0"/>
              <a:t> </a:t>
            </a:r>
            <a:r>
              <a:rPr lang="zh-CN" altLang="en-US" dirty="0"/>
              <a:t>可以下去了”</a:t>
            </a:r>
            <a:endParaRPr lang="en-MY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dirty="0"/>
              <a:t>Ahli </a:t>
            </a:r>
            <a:r>
              <a:rPr lang="zh-CN" altLang="en-US" dirty="0"/>
              <a:t>必须是男女交叉站</a:t>
            </a:r>
            <a:endParaRPr lang="en-MY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有</a:t>
            </a:r>
            <a:r>
              <a:rPr lang="en-MY" altLang="zh-CN" dirty="0"/>
              <a:t>Data duty</a:t>
            </a:r>
            <a:r>
              <a:rPr lang="zh-CN" altLang="en-US" dirty="0"/>
              <a:t>的站在</a:t>
            </a:r>
            <a:r>
              <a:rPr lang="en-MY" altLang="zh-CN" dirty="0" err="1"/>
              <a:t>Koridor</a:t>
            </a:r>
            <a:r>
              <a:rPr lang="en-MY" altLang="zh-CN" dirty="0"/>
              <a:t> </a:t>
            </a:r>
            <a:r>
              <a:rPr lang="en-MY" altLang="zh-CN" dirty="0" err="1"/>
              <a:t>Simpangan</a:t>
            </a:r>
            <a:r>
              <a:rPr lang="en-MY" altLang="zh-CN" dirty="0"/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42FC40-BF70-37CF-A72A-0D125F75D6FF}"/>
              </a:ext>
            </a:extLst>
          </p:cNvPr>
          <p:cNvSpPr/>
          <p:nvPr/>
        </p:nvSpPr>
        <p:spPr>
          <a:xfrm>
            <a:off x="8491087" y="4339122"/>
            <a:ext cx="155608" cy="73793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427D6C-FF2B-18AA-3BCB-ECC25D3579F6}"/>
              </a:ext>
            </a:extLst>
          </p:cNvPr>
          <p:cNvSpPr/>
          <p:nvPr/>
        </p:nvSpPr>
        <p:spPr>
          <a:xfrm flipH="1">
            <a:off x="8121315" y="4314791"/>
            <a:ext cx="155608" cy="81092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0A6B207-EAB2-4763-C62B-2647A115D3C0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3840480" y="4169664"/>
            <a:ext cx="4280835" cy="550592"/>
          </a:xfrm>
          <a:prstGeom prst="bentConnector3">
            <a:avLst>
              <a:gd name="adj1" fmla="val 85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A1371B-7979-E2CC-6645-01C63787EAAF}"/>
              </a:ext>
            </a:extLst>
          </p:cNvPr>
          <p:cNvSpPr txBox="1"/>
          <p:nvPr/>
        </p:nvSpPr>
        <p:spPr>
          <a:xfrm>
            <a:off x="7307178" y="2482136"/>
            <a:ext cx="3922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时间：</a:t>
            </a:r>
            <a:r>
              <a:rPr lang="en-MY" altLang="zh-CN" sz="2800" b="1" dirty="0"/>
              <a:t>4.15 – 4.24p.m.</a:t>
            </a:r>
            <a:endParaRPr lang="en-MY" sz="2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D21051-7325-E4AC-B96D-DA7760382E0B}"/>
              </a:ext>
            </a:extLst>
          </p:cNvPr>
          <p:cNvSpPr txBox="1"/>
          <p:nvPr/>
        </p:nvSpPr>
        <p:spPr>
          <a:xfrm>
            <a:off x="8218025" y="-227644"/>
            <a:ext cx="50581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Simpangan</a:t>
            </a:r>
            <a:endParaRPr lang="en-MY" sz="88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275F626-8991-851E-B3BA-6CDF69669A50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7EBB2B-C480-7266-84AD-C57774BEE78B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2366C68-3D13-112A-7894-70898C68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27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8413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8C2F48-E590-F63E-2588-3109192BCB6F}"/>
              </a:ext>
            </a:extLst>
          </p:cNvPr>
          <p:cNvSpPr txBox="1">
            <a:spLocks/>
          </p:cNvSpPr>
          <p:nvPr/>
        </p:nvSpPr>
        <p:spPr>
          <a:xfrm>
            <a:off x="1069848" y="420624"/>
            <a:ext cx="2770632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Ca meet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EB948-9805-C42E-463C-8E4A4F61E471}"/>
              </a:ext>
            </a:extLst>
          </p:cNvPr>
          <p:cNvSpPr txBox="1"/>
          <p:nvPr/>
        </p:nvSpPr>
        <p:spPr>
          <a:xfrm>
            <a:off x="3293364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dirty="0">
                <a:solidFill>
                  <a:srgbClr val="483A00"/>
                </a:solidFill>
              </a:rPr>
              <a:t>DUTY </a:t>
            </a:r>
            <a:r>
              <a:rPr lang="zh-CN" altLang="en-US" dirty="0">
                <a:solidFill>
                  <a:srgbClr val="483A00"/>
                </a:solidFill>
              </a:rPr>
              <a:t>事项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47CB7-9054-1EDD-BEA5-A1AD7D480F2A}"/>
              </a:ext>
            </a:extLst>
          </p:cNvPr>
          <p:cNvSpPr txBox="1"/>
          <p:nvPr/>
        </p:nvSpPr>
        <p:spPr>
          <a:xfrm>
            <a:off x="3302508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下课岗位</a:t>
            </a:r>
            <a:endParaRPr lang="en-MY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57918-DA3D-52C8-5979-38E682A41535}"/>
              </a:ext>
            </a:extLst>
          </p:cNvPr>
          <p:cNvSpPr txBox="1"/>
          <p:nvPr/>
        </p:nvSpPr>
        <p:spPr>
          <a:xfrm>
            <a:off x="1069848" y="184686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MY" b="1" dirty="0" err="1"/>
              <a:t>Simpangan</a:t>
            </a:r>
            <a:r>
              <a:rPr lang="en-MY" b="1" dirty="0"/>
              <a:t> </a:t>
            </a:r>
          </a:p>
          <a:p>
            <a:pPr marL="285750" indent="-285750">
              <a:buFontTx/>
              <a:buChar char="-"/>
            </a:pPr>
            <a:r>
              <a:rPr lang="en-MY" dirty="0" err="1"/>
              <a:t>Simpangan（S</a:t>
            </a:r>
            <a:r>
              <a:rPr lang="en-MY" dirty="0"/>
              <a:t>）</a:t>
            </a:r>
          </a:p>
          <a:p>
            <a:pPr marL="285750" indent="-285750">
              <a:buFontTx/>
              <a:buChar char="-"/>
            </a:pPr>
            <a:r>
              <a:rPr lang="en-MY" dirty="0"/>
              <a:t>Ronda </a:t>
            </a:r>
            <a:r>
              <a:rPr lang="en-MY" dirty="0" err="1"/>
              <a:t>Kantin（RK</a:t>
            </a:r>
            <a:r>
              <a:rPr lang="en-MY" dirty="0"/>
              <a:t>）</a:t>
            </a:r>
          </a:p>
          <a:p>
            <a:pPr marL="285750" indent="-285750">
              <a:buFontTx/>
              <a:buChar char="-"/>
            </a:pPr>
            <a:r>
              <a:rPr lang="en-MY" dirty="0"/>
              <a:t>Ronda </a:t>
            </a:r>
            <a:r>
              <a:rPr lang="en-MY" dirty="0" err="1"/>
              <a:t>Koridor</a:t>
            </a:r>
            <a:r>
              <a:rPr lang="en-MY" dirty="0"/>
              <a:t> </a:t>
            </a:r>
            <a:r>
              <a:rPr lang="en-MY" dirty="0" err="1"/>
              <a:t>Simpangan</a:t>
            </a:r>
            <a:r>
              <a:rPr lang="en-MY" dirty="0"/>
              <a:t> 2（RKS2）</a:t>
            </a:r>
          </a:p>
          <a:p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A76821-3169-8EED-C0A6-DB624A832BF2}"/>
              </a:ext>
            </a:extLst>
          </p:cNvPr>
          <p:cNvSpPr/>
          <p:nvPr/>
        </p:nvSpPr>
        <p:spPr>
          <a:xfrm>
            <a:off x="7467600" y="4363453"/>
            <a:ext cx="3601453" cy="737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err="1"/>
              <a:t>Kantin</a:t>
            </a:r>
            <a:r>
              <a:rPr lang="en-MY" dirty="0"/>
              <a:t> </a:t>
            </a:r>
            <a:r>
              <a:rPr lang="zh-CN" altLang="en-US" dirty="0"/>
              <a:t>走廊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AFF92E-07B3-D7B9-5ACD-34A69BF8C73E}"/>
              </a:ext>
            </a:extLst>
          </p:cNvPr>
          <p:cNvSpPr/>
          <p:nvPr/>
        </p:nvSpPr>
        <p:spPr>
          <a:xfrm>
            <a:off x="11090068" y="3136232"/>
            <a:ext cx="585537" cy="19651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</a:p>
          <a:p>
            <a:pPr algn="ctr"/>
            <a:r>
              <a:rPr lang="en-US" dirty="0"/>
              <a:t>K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2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3454A-B599-5813-B2CE-3A67D5DC01BC}"/>
              </a:ext>
            </a:extLst>
          </p:cNvPr>
          <p:cNvSpPr/>
          <p:nvPr/>
        </p:nvSpPr>
        <p:spPr>
          <a:xfrm>
            <a:off x="7467600" y="3136232"/>
            <a:ext cx="585537" cy="1227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1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D5F95-57C5-5B61-70E8-B76652D697E0}"/>
              </a:ext>
            </a:extLst>
          </p:cNvPr>
          <p:cNvSpPr/>
          <p:nvPr/>
        </p:nvSpPr>
        <p:spPr>
          <a:xfrm>
            <a:off x="6745705" y="4363453"/>
            <a:ext cx="721895" cy="737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楼梯</a:t>
            </a:r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5CBF3-2C11-B070-A79F-CAA85F069167}"/>
              </a:ext>
            </a:extLst>
          </p:cNvPr>
          <p:cNvSpPr/>
          <p:nvPr/>
        </p:nvSpPr>
        <p:spPr>
          <a:xfrm>
            <a:off x="7467600" y="5125720"/>
            <a:ext cx="585537" cy="1227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小学</a:t>
            </a:r>
            <a:endParaRPr lang="en-M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ACA00-B37A-F375-0BCB-90985774C1EA}"/>
              </a:ext>
            </a:extLst>
          </p:cNvPr>
          <p:cNvSpPr/>
          <p:nvPr/>
        </p:nvSpPr>
        <p:spPr>
          <a:xfrm>
            <a:off x="8053138" y="3136231"/>
            <a:ext cx="3015916" cy="12272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草地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4743E-2F7E-84DA-5F81-DECB15E2CBF8}"/>
              </a:ext>
            </a:extLst>
          </p:cNvPr>
          <p:cNvSpPr txBox="1"/>
          <p:nvPr/>
        </p:nvSpPr>
        <p:spPr>
          <a:xfrm>
            <a:off x="1069848" y="317350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altLang="zh-CN" dirty="0"/>
              <a:t>4.25</a:t>
            </a:r>
            <a:r>
              <a:rPr lang="zh-CN" altLang="en-US" dirty="0"/>
              <a:t>分</a:t>
            </a:r>
            <a:r>
              <a:rPr lang="en-MY" altLang="zh-CN" dirty="0"/>
              <a:t>,</a:t>
            </a:r>
            <a:r>
              <a:rPr lang="en-US" altLang="zh-CN" dirty="0"/>
              <a:t>CA</a:t>
            </a:r>
            <a:r>
              <a:rPr lang="zh-CN" altLang="en-US" dirty="0"/>
              <a:t>喊“</a:t>
            </a:r>
            <a:r>
              <a:rPr lang="en-MY" altLang="zh-CN" dirty="0"/>
              <a:t>Ronda</a:t>
            </a:r>
            <a:r>
              <a:rPr lang="zh-CN" altLang="en-US" dirty="0"/>
              <a:t>的</a:t>
            </a:r>
            <a:r>
              <a:rPr lang="en-MY" altLang="zh-CN" dirty="0" err="1"/>
              <a:t>Pengawas</a:t>
            </a:r>
            <a:r>
              <a:rPr lang="zh-CN" altLang="en-US" dirty="0"/>
              <a:t>可以去</a:t>
            </a:r>
            <a:r>
              <a:rPr lang="en-MY" altLang="zh-CN" dirty="0"/>
              <a:t>Ronda</a:t>
            </a:r>
            <a:r>
              <a:rPr lang="zh-CN" altLang="en-US" dirty="0"/>
              <a:t>了”</a:t>
            </a:r>
            <a:endParaRPr lang="en-MY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其他没有</a:t>
            </a:r>
            <a:r>
              <a:rPr lang="en-MY" dirty="0" err="1"/>
              <a:t>ronda</a:t>
            </a:r>
            <a:r>
              <a:rPr lang="en-MY" dirty="0"/>
              <a:t> </a:t>
            </a:r>
            <a:r>
              <a:rPr lang="en-MY" dirty="0" err="1"/>
              <a:t>kantin</a:t>
            </a:r>
            <a:r>
              <a:rPr lang="zh-CN" altLang="en-US" dirty="0"/>
              <a:t>的</a:t>
            </a:r>
            <a:r>
              <a:rPr lang="en-MY" dirty="0" err="1"/>
              <a:t>pengawas</a:t>
            </a:r>
            <a:r>
              <a:rPr lang="zh-CN" altLang="en-US" dirty="0"/>
              <a:t>继续站在</a:t>
            </a:r>
            <a:r>
              <a:rPr lang="en-MY" dirty="0" err="1"/>
              <a:t>simpangan</a:t>
            </a:r>
            <a:endParaRPr lang="en-MY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MY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MY" altLang="zh-C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A1371B-7979-E2CC-6645-01C63787EAAF}"/>
              </a:ext>
            </a:extLst>
          </p:cNvPr>
          <p:cNvSpPr txBox="1"/>
          <p:nvPr/>
        </p:nvSpPr>
        <p:spPr>
          <a:xfrm>
            <a:off x="7307178" y="2482136"/>
            <a:ext cx="3922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时间：</a:t>
            </a:r>
            <a:r>
              <a:rPr lang="en-MY" altLang="zh-CN" sz="2800" b="1" dirty="0"/>
              <a:t>4.25</a:t>
            </a:r>
            <a:r>
              <a:rPr lang="zh-CN" altLang="en-US" sz="2800" b="1" dirty="0"/>
              <a:t>分之后</a:t>
            </a:r>
            <a:endParaRPr lang="en-MY" sz="28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C49FE4-AA68-8C14-A375-6433044D4331}"/>
              </a:ext>
            </a:extLst>
          </p:cNvPr>
          <p:cNvSpPr/>
          <p:nvPr/>
        </p:nvSpPr>
        <p:spPr>
          <a:xfrm>
            <a:off x="7837372" y="4169664"/>
            <a:ext cx="164592" cy="16945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55805C-1B94-D80B-2A89-D3DB4ED5A11E}"/>
              </a:ext>
            </a:extLst>
          </p:cNvPr>
          <p:cNvSpPr/>
          <p:nvPr/>
        </p:nvSpPr>
        <p:spPr>
          <a:xfrm>
            <a:off x="974157" y="3268561"/>
            <a:ext cx="164592" cy="16945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B642DF-B035-8F7B-B608-450B275DB809}"/>
              </a:ext>
            </a:extLst>
          </p:cNvPr>
          <p:cNvSpPr/>
          <p:nvPr/>
        </p:nvSpPr>
        <p:spPr>
          <a:xfrm>
            <a:off x="8491087" y="4339122"/>
            <a:ext cx="155608" cy="73793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1B138C-E859-08CD-A76D-F74FD5732DAA}"/>
              </a:ext>
            </a:extLst>
          </p:cNvPr>
          <p:cNvSpPr/>
          <p:nvPr/>
        </p:nvSpPr>
        <p:spPr>
          <a:xfrm>
            <a:off x="8127733" y="4341946"/>
            <a:ext cx="155608" cy="73793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2961487-BA6E-2B33-13C8-511F8D9C7569}"/>
              </a:ext>
            </a:extLst>
          </p:cNvPr>
          <p:cNvSpPr/>
          <p:nvPr/>
        </p:nvSpPr>
        <p:spPr>
          <a:xfrm>
            <a:off x="8567292" y="4885631"/>
            <a:ext cx="164592" cy="1694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6F6B58-8885-39B1-3DB0-A24C479A183B}"/>
              </a:ext>
            </a:extLst>
          </p:cNvPr>
          <p:cNvSpPr/>
          <p:nvPr/>
        </p:nvSpPr>
        <p:spPr>
          <a:xfrm>
            <a:off x="8564664" y="4531945"/>
            <a:ext cx="164592" cy="1694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73E85F-4B30-8441-2060-BF3EC58ADA0B}"/>
              </a:ext>
            </a:extLst>
          </p:cNvPr>
          <p:cNvSpPr/>
          <p:nvPr/>
        </p:nvSpPr>
        <p:spPr>
          <a:xfrm>
            <a:off x="7362605" y="4303055"/>
            <a:ext cx="164592" cy="169458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43930F-0994-A3A2-8109-2BA1B6AB8EE6}"/>
              </a:ext>
            </a:extLst>
          </p:cNvPr>
          <p:cNvSpPr/>
          <p:nvPr/>
        </p:nvSpPr>
        <p:spPr>
          <a:xfrm>
            <a:off x="7395933" y="4992329"/>
            <a:ext cx="164592" cy="169458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916365-1FC3-A8CC-433A-76AC18C07794}"/>
              </a:ext>
            </a:extLst>
          </p:cNvPr>
          <p:cNvSpPr txBox="1"/>
          <p:nvPr/>
        </p:nvSpPr>
        <p:spPr>
          <a:xfrm>
            <a:off x="8218025" y="-227644"/>
            <a:ext cx="50581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Simpangan</a:t>
            </a:r>
            <a:endParaRPr lang="en-MY" sz="88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6EFBAB-059A-76E4-2125-E6515792F886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B7D04-6BB6-92B7-8122-F4759EACFE4E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1C6755-A9F5-2028-5E6F-1D403D7D407A}"/>
              </a:ext>
            </a:extLst>
          </p:cNvPr>
          <p:cNvSpPr txBox="1"/>
          <p:nvPr/>
        </p:nvSpPr>
        <p:spPr>
          <a:xfrm>
            <a:off x="8892211" y="5232671"/>
            <a:ext cx="22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Ronda </a:t>
            </a:r>
            <a:r>
              <a:rPr lang="en-MY" dirty="0" err="1"/>
              <a:t>Kantin</a:t>
            </a:r>
            <a:endParaRPr lang="en-MY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16409B-F5BD-2B64-509B-B48B3E6E32AA}"/>
              </a:ext>
            </a:extLst>
          </p:cNvPr>
          <p:cNvSpPr/>
          <p:nvPr/>
        </p:nvSpPr>
        <p:spPr>
          <a:xfrm>
            <a:off x="8046961" y="4593161"/>
            <a:ext cx="164592" cy="1694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A504DF-78A3-3940-709E-5D76E911842D}"/>
              </a:ext>
            </a:extLst>
          </p:cNvPr>
          <p:cNvGrpSpPr/>
          <p:nvPr/>
        </p:nvGrpSpPr>
        <p:grpSpPr>
          <a:xfrm>
            <a:off x="6472517" y="5232671"/>
            <a:ext cx="2877421" cy="858210"/>
            <a:chOff x="6472517" y="5232671"/>
            <a:chExt cx="2877421" cy="85821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69383EA-5ACB-C7E5-F9D5-622B3169D326}"/>
                </a:ext>
              </a:extLst>
            </p:cNvPr>
            <p:cNvCxnSpPr/>
            <p:nvPr/>
          </p:nvCxnSpPr>
          <p:spPr>
            <a:xfrm flipV="1">
              <a:off x="7014258" y="5232671"/>
              <a:ext cx="348347" cy="693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C32C33-F057-4E0E-F2BD-BA60EE0E6A6D}"/>
                </a:ext>
              </a:extLst>
            </p:cNvPr>
            <p:cNvSpPr txBox="1"/>
            <p:nvPr/>
          </p:nvSpPr>
          <p:spPr>
            <a:xfrm>
              <a:off x="6472517" y="5682840"/>
              <a:ext cx="1259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/>
                <a:t>Snr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D7189EB-2EA3-6336-5160-D1201BA86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1087" y="5239317"/>
              <a:ext cx="154357" cy="482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9E2360-93A8-3D06-8DAD-B70E5547043A}"/>
                </a:ext>
              </a:extLst>
            </p:cNvPr>
            <p:cNvSpPr txBox="1"/>
            <p:nvPr/>
          </p:nvSpPr>
          <p:spPr>
            <a:xfrm>
              <a:off x="8041907" y="5721549"/>
              <a:ext cx="130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站</a:t>
              </a:r>
              <a:r>
                <a:rPr lang="en-MY" altLang="zh-CN" dirty="0"/>
                <a:t>RK</a:t>
              </a:r>
              <a:r>
                <a:rPr lang="zh-CN" altLang="en-US" dirty="0"/>
                <a:t>的</a:t>
              </a:r>
              <a:r>
                <a:rPr lang="en-MY" altLang="zh-CN" dirty="0" err="1"/>
                <a:t>ahli</a:t>
              </a:r>
              <a:endParaRPr lang="en-MY" dirty="0"/>
            </a:p>
          </p:txBody>
        </p:sp>
      </p:grp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C9299919-EC2A-B1E8-DDAD-F6DE6C3FE500}"/>
              </a:ext>
            </a:extLst>
          </p:cNvPr>
          <p:cNvSpPr/>
          <p:nvPr/>
        </p:nvSpPr>
        <p:spPr>
          <a:xfrm>
            <a:off x="8280935" y="3333235"/>
            <a:ext cx="1947794" cy="737935"/>
          </a:xfrm>
          <a:prstGeom prst="wedgeRoundRectCallout">
            <a:avLst>
              <a:gd name="adj1" fmla="val -61147"/>
              <a:gd name="adj2" fmla="val 85446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400" b="1" dirty="0">
                <a:latin typeface="Segoe UI Variable Display" pitchFamily="2" charset="0"/>
              </a:rPr>
              <a:t>Ronda</a:t>
            </a:r>
            <a:r>
              <a:rPr lang="zh-CN" altLang="en-US" sz="1400" b="1" dirty="0">
                <a:latin typeface="Segoe UI Variable Display" pitchFamily="2" charset="0"/>
              </a:rPr>
              <a:t>的</a:t>
            </a:r>
            <a:r>
              <a:rPr lang="en-MY" altLang="zh-CN" sz="1400" b="1" dirty="0" err="1">
                <a:latin typeface="Segoe UI Variable Display" pitchFamily="2" charset="0"/>
              </a:rPr>
              <a:t>Pengawas</a:t>
            </a:r>
            <a:r>
              <a:rPr lang="zh-CN" altLang="en-US" sz="1400" b="1" dirty="0">
                <a:latin typeface="Segoe UI Variable Display" pitchFamily="2" charset="0"/>
              </a:rPr>
              <a:t>可以去</a:t>
            </a:r>
            <a:r>
              <a:rPr lang="en-MY" altLang="zh-CN" sz="1400" b="1" dirty="0">
                <a:latin typeface="Segoe UI Variable Display" pitchFamily="2" charset="0"/>
              </a:rPr>
              <a:t>Ronda </a:t>
            </a:r>
            <a:r>
              <a:rPr lang="zh-CN" altLang="en-US" sz="1400" b="1" dirty="0">
                <a:latin typeface="Segoe UI Variable Display" pitchFamily="2" charset="0"/>
              </a:rPr>
              <a:t>了</a:t>
            </a:r>
            <a:endParaRPr lang="en-MY" sz="1400" b="1" dirty="0">
              <a:latin typeface="Segoe UI Variable Display" pitchFamily="2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6318C30-FC60-EB2A-8130-FBC0908A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28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5902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5E-6 1.48148E-6 L 0.05639 1.48148E-6 C 0.08152 1.48148E-6 0.11277 0.0537 0.11277 0.09745 L 0.11277 0.19491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8" y="974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9167E-6 1.85185E-6 L 0.05964 1.85185E-6 C 0.08633 1.85185E-6 0.11941 0.06504 0.11941 0.11805 L 0.11941 0.23634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64" y="118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7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91667E-6 -1.48148E-6 L 0.01406 0.0169 C 0.01692 0.02083 0.02135 0.02315 0.02591 0.02315 C 0.03125 0.02315 0.03541 0.02083 0.03828 0.0169 L 0.05247 -1.48148E-6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115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7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2.22222E-6 L 0.01276 -0.01829 C 0.0155 -0.02246 0.01953 -0.02477 0.0237 -0.02477 C 0.02852 -0.02477 0.03242 -0.02246 0.03516 -0.01829 L 0.04805 2.22222E-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125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04167E-6 -4.81481E-6 L 0.0793 -4.81481E-6 C 0.11458 -4.81481E-6 0.15859 0.07223 0.15859 0.13125 L 0.15859 0.2632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1314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31" grpId="0" animBg="1"/>
      <p:bldP spid="19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8C2F48-E590-F63E-2588-3109192BCB6F}"/>
              </a:ext>
            </a:extLst>
          </p:cNvPr>
          <p:cNvSpPr txBox="1">
            <a:spLocks/>
          </p:cNvSpPr>
          <p:nvPr/>
        </p:nvSpPr>
        <p:spPr>
          <a:xfrm>
            <a:off x="1069848" y="420624"/>
            <a:ext cx="2770632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Ca meet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EB948-9805-C42E-463C-8E4A4F61E471}"/>
              </a:ext>
            </a:extLst>
          </p:cNvPr>
          <p:cNvSpPr txBox="1"/>
          <p:nvPr/>
        </p:nvSpPr>
        <p:spPr>
          <a:xfrm>
            <a:off x="3293364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dirty="0">
                <a:solidFill>
                  <a:srgbClr val="483A00"/>
                </a:solidFill>
              </a:rPr>
              <a:t>DUTY </a:t>
            </a:r>
            <a:r>
              <a:rPr lang="zh-CN" altLang="en-US" dirty="0">
                <a:solidFill>
                  <a:srgbClr val="483A00"/>
                </a:solidFill>
              </a:rPr>
              <a:t>事项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47CB7-9054-1EDD-BEA5-A1AD7D480F2A}"/>
              </a:ext>
            </a:extLst>
          </p:cNvPr>
          <p:cNvSpPr txBox="1"/>
          <p:nvPr/>
        </p:nvSpPr>
        <p:spPr>
          <a:xfrm>
            <a:off x="3302508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下课岗位</a:t>
            </a:r>
            <a:endParaRPr lang="en-MY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57918-DA3D-52C8-5979-38E682A41535}"/>
              </a:ext>
            </a:extLst>
          </p:cNvPr>
          <p:cNvSpPr txBox="1"/>
          <p:nvPr/>
        </p:nvSpPr>
        <p:spPr>
          <a:xfrm>
            <a:off x="1069848" y="184686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MY" b="1" dirty="0" err="1"/>
              <a:t>Simpangan</a:t>
            </a:r>
            <a:r>
              <a:rPr lang="en-MY" b="1" dirty="0"/>
              <a:t> </a:t>
            </a:r>
          </a:p>
          <a:p>
            <a:pPr marL="285750" indent="-285750">
              <a:buFontTx/>
              <a:buChar char="-"/>
            </a:pPr>
            <a:r>
              <a:rPr lang="en-MY" dirty="0" err="1"/>
              <a:t>Simpangan（S</a:t>
            </a:r>
            <a:r>
              <a:rPr lang="en-MY" dirty="0"/>
              <a:t>）</a:t>
            </a:r>
          </a:p>
          <a:p>
            <a:pPr marL="285750" indent="-285750">
              <a:buFontTx/>
              <a:buChar char="-"/>
            </a:pPr>
            <a:r>
              <a:rPr lang="en-MY" dirty="0"/>
              <a:t>Ronda </a:t>
            </a:r>
            <a:r>
              <a:rPr lang="en-MY" dirty="0" err="1"/>
              <a:t>Kantin（RK</a:t>
            </a:r>
            <a:r>
              <a:rPr lang="en-MY" dirty="0"/>
              <a:t>）</a:t>
            </a:r>
          </a:p>
          <a:p>
            <a:pPr marL="285750" indent="-285750">
              <a:buFontTx/>
              <a:buChar char="-"/>
            </a:pPr>
            <a:r>
              <a:rPr lang="en-MY" dirty="0"/>
              <a:t>Ronda </a:t>
            </a:r>
            <a:r>
              <a:rPr lang="en-MY" dirty="0" err="1"/>
              <a:t>Koridor</a:t>
            </a:r>
            <a:r>
              <a:rPr lang="en-MY" dirty="0"/>
              <a:t> </a:t>
            </a:r>
            <a:r>
              <a:rPr lang="en-MY" dirty="0" err="1"/>
              <a:t>Simpangan</a:t>
            </a:r>
            <a:r>
              <a:rPr lang="en-MY" dirty="0"/>
              <a:t> 2（RKS2）</a:t>
            </a:r>
          </a:p>
          <a:p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4743E-2F7E-84DA-5F81-DECB15E2CBF8}"/>
              </a:ext>
            </a:extLst>
          </p:cNvPr>
          <p:cNvSpPr txBox="1"/>
          <p:nvPr/>
        </p:nvSpPr>
        <p:spPr>
          <a:xfrm>
            <a:off x="1069848" y="317350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所有学生和当值老师离开后，</a:t>
            </a:r>
            <a:r>
              <a:rPr lang="en-US" altLang="zh-CN" dirty="0" err="1"/>
              <a:t>masuk</a:t>
            </a:r>
            <a:r>
              <a:rPr lang="zh-CN" altLang="en-US" dirty="0"/>
              <a:t>所有</a:t>
            </a:r>
            <a:r>
              <a:rPr lang="en-US" altLang="zh-CN" dirty="0" err="1"/>
              <a:t>ahli</a:t>
            </a:r>
            <a:r>
              <a:rPr lang="zh-CN" altLang="en-US" dirty="0"/>
              <a:t>讲当天的问题</a:t>
            </a:r>
            <a:endParaRPr lang="en-MY" altLang="zh-C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A1371B-7979-E2CC-6645-01C63787EAAF}"/>
              </a:ext>
            </a:extLst>
          </p:cNvPr>
          <p:cNvSpPr txBox="1"/>
          <p:nvPr/>
        </p:nvSpPr>
        <p:spPr>
          <a:xfrm>
            <a:off x="7307178" y="2482136"/>
            <a:ext cx="3922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时间：学生走后</a:t>
            </a:r>
            <a:endParaRPr lang="en-MY" sz="28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9EA4B8-B264-7C7A-8B93-1368452507E0}"/>
              </a:ext>
            </a:extLst>
          </p:cNvPr>
          <p:cNvSpPr/>
          <p:nvPr/>
        </p:nvSpPr>
        <p:spPr>
          <a:xfrm>
            <a:off x="7467600" y="4363453"/>
            <a:ext cx="3601453" cy="737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err="1"/>
              <a:t>Kantin</a:t>
            </a:r>
            <a:r>
              <a:rPr lang="en-MY" dirty="0"/>
              <a:t> </a:t>
            </a:r>
            <a:r>
              <a:rPr lang="zh-CN" altLang="en-US" dirty="0"/>
              <a:t>走廊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E716B-929B-117F-B5EE-BE79B591128F}"/>
              </a:ext>
            </a:extLst>
          </p:cNvPr>
          <p:cNvSpPr/>
          <p:nvPr/>
        </p:nvSpPr>
        <p:spPr>
          <a:xfrm>
            <a:off x="11090068" y="3136232"/>
            <a:ext cx="585537" cy="19651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</a:p>
          <a:p>
            <a:pPr algn="ctr"/>
            <a:r>
              <a:rPr lang="en-US" dirty="0"/>
              <a:t>K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2</a:t>
            </a:r>
            <a:endParaRPr lang="en-MY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79A7BC-363B-F561-1E37-D32187338373}"/>
              </a:ext>
            </a:extLst>
          </p:cNvPr>
          <p:cNvSpPr/>
          <p:nvPr/>
        </p:nvSpPr>
        <p:spPr>
          <a:xfrm>
            <a:off x="7467600" y="3136232"/>
            <a:ext cx="585537" cy="1227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1</a:t>
            </a:r>
            <a:endParaRPr lang="en-M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C5AFBB-2183-7C96-6227-D17C366D7D06}"/>
              </a:ext>
            </a:extLst>
          </p:cNvPr>
          <p:cNvSpPr/>
          <p:nvPr/>
        </p:nvSpPr>
        <p:spPr>
          <a:xfrm>
            <a:off x="6745705" y="4363453"/>
            <a:ext cx="721895" cy="737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楼梯</a:t>
            </a:r>
            <a:endParaRPr lang="en-MY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075354-B4B1-5FBE-4F71-48B0C789DAB1}"/>
              </a:ext>
            </a:extLst>
          </p:cNvPr>
          <p:cNvSpPr/>
          <p:nvPr/>
        </p:nvSpPr>
        <p:spPr>
          <a:xfrm>
            <a:off x="7467600" y="5125720"/>
            <a:ext cx="585537" cy="1227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小学</a:t>
            </a:r>
            <a:endParaRPr lang="en-MY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3380E5-7B7B-C6A9-3FFA-EDB514BC964D}"/>
              </a:ext>
            </a:extLst>
          </p:cNvPr>
          <p:cNvSpPr/>
          <p:nvPr/>
        </p:nvSpPr>
        <p:spPr>
          <a:xfrm>
            <a:off x="8053138" y="3136231"/>
            <a:ext cx="3015916" cy="12272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草地</a:t>
            </a:r>
            <a:endParaRPr lang="en-MY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FAA7E8-0BB9-8C9F-7B8E-3495A1B087B1}"/>
              </a:ext>
            </a:extLst>
          </p:cNvPr>
          <p:cNvSpPr/>
          <p:nvPr/>
        </p:nvSpPr>
        <p:spPr>
          <a:xfrm flipH="1">
            <a:off x="8354889" y="4363453"/>
            <a:ext cx="1750403" cy="737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Masuk baris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C4B1DE-018D-9AED-8630-FE25932E5282}"/>
              </a:ext>
            </a:extLst>
          </p:cNvPr>
          <p:cNvSpPr txBox="1"/>
          <p:nvPr/>
        </p:nvSpPr>
        <p:spPr>
          <a:xfrm>
            <a:off x="8218025" y="-227644"/>
            <a:ext cx="50581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Simpangan</a:t>
            </a:r>
            <a:endParaRPr lang="en-MY" sz="88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DA2406-A787-6CEB-1AEF-A001EF11E74C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4A460-F150-369D-C8B7-442012BBF100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2AE0FA4-0389-A41C-6D9B-A4D0854D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29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0900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3F9B-5D4C-1709-947D-383A4560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4344834" cy="1609344"/>
          </a:xfrm>
        </p:spPr>
        <p:txBody>
          <a:bodyPr/>
          <a:lstStyle/>
          <a:p>
            <a:r>
              <a:rPr lang="zh-CN" altLang="en-US" dirty="0"/>
              <a:t>需要准备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B8B6-D361-F535-6D83-449CA65D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83A00"/>
                </a:solidFill>
                <a:effectLst/>
                <a:latin typeface="YAGF8rdFsWA 0"/>
              </a:rPr>
              <a:t>-</a:t>
            </a:r>
            <a:r>
              <a:rPr lang="zh-CN" altLang="en-US" b="0" i="0" dirty="0">
                <a:solidFill>
                  <a:srgbClr val="483A00"/>
                </a:solidFill>
                <a:effectLst/>
                <a:latin typeface="YAGF8rdFsWA 0"/>
              </a:rPr>
              <a:t>准备好</a:t>
            </a:r>
            <a:r>
              <a:rPr lang="en-US" altLang="zh-CN" b="0" i="0" dirty="0">
                <a:solidFill>
                  <a:srgbClr val="483A00"/>
                </a:solidFill>
                <a:effectLst/>
                <a:latin typeface="YAGF8rdFsWA 0"/>
              </a:rPr>
              <a:t>CA</a:t>
            </a:r>
            <a:r>
              <a:rPr lang="zh-CN" altLang="en-US" b="0" i="0" dirty="0">
                <a:solidFill>
                  <a:srgbClr val="483A00"/>
                </a:solidFill>
                <a:effectLst/>
                <a:latin typeface="YAGF8rdFsWA 0"/>
              </a:rPr>
              <a:t>书本</a:t>
            </a:r>
            <a:r>
              <a:rPr lang="en-MY" altLang="zh-CN" b="0" i="0" dirty="0">
                <a:solidFill>
                  <a:srgbClr val="483A00"/>
                </a:solidFill>
                <a:effectLst/>
                <a:latin typeface="YAGF8rdFsWA 0"/>
              </a:rPr>
              <a:t>(</a:t>
            </a:r>
            <a:r>
              <a:rPr lang="zh-CN" altLang="en-US" b="0" i="0" dirty="0">
                <a:solidFill>
                  <a:srgbClr val="483A00"/>
                </a:solidFill>
                <a:effectLst/>
                <a:latin typeface="YAGF8rdFsWA 0"/>
              </a:rPr>
              <a:t>最好</a:t>
            </a:r>
            <a:r>
              <a:rPr lang="en-MY" altLang="zh-CN" b="0" i="0" dirty="0">
                <a:solidFill>
                  <a:srgbClr val="483A00"/>
                </a:solidFill>
                <a:effectLst/>
                <a:latin typeface="YAGF8rdFsWA 0"/>
              </a:rPr>
              <a:t>hardcover)</a:t>
            </a:r>
            <a:r>
              <a:rPr lang="zh-CN" altLang="en-US" b="0" i="0" dirty="0">
                <a:solidFill>
                  <a:srgbClr val="483A00"/>
                </a:solidFill>
                <a:effectLst/>
                <a:latin typeface="YAGF8rdFsWA 0"/>
              </a:rPr>
              <a:t>。</a:t>
            </a:r>
            <a:endParaRPr lang="zh-CN" altLang="en-US" dirty="0">
              <a:solidFill>
                <a:srgbClr val="483A00"/>
              </a:solidFill>
              <a:effectLst/>
              <a:latin typeface="YAGF8rdFsWA 0"/>
            </a:endParaRPr>
          </a:p>
          <a:p>
            <a:r>
              <a:rPr lang="en-US" altLang="zh-CN" b="0" i="0" dirty="0">
                <a:solidFill>
                  <a:srgbClr val="483A00"/>
                </a:solidFill>
                <a:effectLst/>
                <a:latin typeface="YAGF8rdFsWA 0"/>
              </a:rPr>
              <a:t>-</a:t>
            </a:r>
            <a:r>
              <a:rPr lang="zh-CN" altLang="en-US" b="0" i="0" dirty="0">
                <a:solidFill>
                  <a:srgbClr val="483A00"/>
                </a:solidFill>
                <a:effectLst/>
                <a:latin typeface="YAGF8rdFsWA 0"/>
              </a:rPr>
              <a:t>书本前面大约空</a:t>
            </a:r>
            <a:r>
              <a:rPr lang="en-US" altLang="zh-CN" b="0" i="0" dirty="0">
                <a:solidFill>
                  <a:srgbClr val="483A00"/>
                </a:solidFill>
                <a:effectLst/>
                <a:latin typeface="YAGF8rdFsWA 0"/>
              </a:rPr>
              <a:t>20</a:t>
            </a:r>
            <a:r>
              <a:rPr lang="zh-CN" altLang="en-US" b="0" i="0" dirty="0">
                <a:solidFill>
                  <a:srgbClr val="483A00"/>
                </a:solidFill>
                <a:effectLst/>
                <a:latin typeface="YAGF8rdFsWA 0"/>
              </a:rPr>
              <a:t>页</a:t>
            </a:r>
            <a:endParaRPr lang="zh-CN" altLang="en-US" dirty="0">
              <a:solidFill>
                <a:srgbClr val="483A00"/>
              </a:solidFill>
              <a:effectLst/>
              <a:latin typeface="YAGF8rdFsWA 0"/>
            </a:endParaRPr>
          </a:p>
          <a:p>
            <a:r>
              <a:rPr lang="en-US" altLang="zh-CN" b="0" i="0" dirty="0">
                <a:solidFill>
                  <a:srgbClr val="483A00"/>
                </a:solidFill>
                <a:effectLst/>
                <a:latin typeface="YAGF8rdFsWA 0"/>
              </a:rPr>
              <a:t>-</a:t>
            </a:r>
            <a:r>
              <a:rPr lang="zh-CN" altLang="en-US" b="0" i="0" dirty="0">
                <a:solidFill>
                  <a:srgbClr val="483A00"/>
                </a:solidFill>
                <a:effectLst/>
                <a:latin typeface="YAGF8rdFsWA 0"/>
              </a:rPr>
              <a:t>准备一个信封</a:t>
            </a:r>
            <a:r>
              <a:rPr lang="en-US" altLang="zh-CN" b="0" i="0" dirty="0">
                <a:solidFill>
                  <a:srgbClr val="483A00"/>
                </a:solidFill>
                <a:effectLst/>
                <a:latin typeface="YAGF8rdFsWA 0"/>
              </a:rPr>
              <a:t>/</a:t>
            </a:r>
            <a:r>
              <a:rPr lang="zh-CN" altLang="en-US" b="0" i="0" dirty="0">
                <a:solidFill>
                  <a:srgbClr val="483A00"/>
                </a:solidFill>
                <a:effectLst/>
                <a:latin typeface="YAGF8rdFsWA 0"/>
              </a:rPr>
              <a:t>红包袋，不需要太大个，黏在书后面的书皮</a:t>
            </a:r>
            <a:r>
              <a:rPr lang="zh-CN" altLang="en-US" dirty="0">
                <a:solidFill>
                  <a:srgbClr val="483A00"/>
                </a:solidFill>
                <a:latin typeface="YAGF8rdFsWA 0"/>
              </a:rPr>
              <a:t>（</a:t>
            </a:r>
            <a:r>
              <a:rPr lang="zh-CN" altLang="en-US" b="0" i="0" dirty="0">
                <a:solidFill>
                  <a:srgbClr val="483A00"/>
                </a:solidFill>
                <a:effectLst/>
                <a:latin typeface="YAGF8rdFsWA 0"/>
              </a:rPr>
              <a:t>用来装抄名纸）。</a:t>
            </a:r>
            <a:endParaRPr lang="zh-CN" altLang="en-US" dirty="0">
              <a:solidFill>
                <a:srgbClr val="483A00"/>
              </a:solidFill>
              <a:effectLst/>
              <a:latin typeface="YAGF8rdFsWA 0"/>
            </a:endParaRPr>
          </a:p>
          <a:p>
            <a:r>
              <a:rPr lang="en-US" altLang="zh-CN" b="0" i="0" dirty="0">
                <a:solidFill>
                  <a:srgbClr val="483A00"/>
                </a:solidFill>
                <a:effectLst/>
                <a:latin typeface="YAGF8rdFsWA 0"/>
              </a:rPr>
              <a:t>-</a:t>
            </a:r>
            <a:r>
              <a:rPr lang="en-US" altLang="zh-CN" b="0" i="0" dirty="0" err="1">
                <a:solidFill>
                  <a:srgbClr val="483A00"/>
                </a:solidFill>
                <a:effectLst/>
                <a:latin typeface="YAGF8rdFsWA 0"/>
              </a:rPr>
              <a:t>Fizikal</a:t>
            </a:r>
            <a:r>
              <a:rPr lang="en-US" altLang="zh-CN" b="0" i="0" dirty="0">
                <a:solidFill>
                  <a:srgbClr val="483A00"/>
                </a:solidFill>
                <a:effectLst/>
                <a:latin typeface="YAGF8rdFsWA 0"/>
              </a:rPr>
              <a:t> </a:t>
            </a:r>
            <a:r>
              <a:rPr lang="zh-CN" altLang="en-US" b="0" i="0" dirty="0">
                <a:solidFill>
                  <a:srgbClr val="483A00"/>
                </a:solidFill>
                <a:effectLst/>
                <a:latin typeface="YAGF8rdFsWA 0"/>
              </a:rPr>
              <a:t>簿子等等在</a:t>
            </a:r>
            <a:r>
              <a:rPr lang="en-US" altLang="zh-CN" b="0" i="0" dirty="0">
                <a:solidFill>
                  <a:srgbClr val="483A00"/>
                </a:solidFill>
                <a:effectLst/>
                <a:latin typeface="YAGF8rdFsWA 0"/>
              </a:rPr>
              <a:t>duty</a:t>
            </a:r>
            <a:r>
              <a:rPr lang="zh-CN" altLang="en-US" b="0" i="0" dirty="0">
                <a:solidFill>
                  <a:srgbClr val="483A00"/>
                </a:solidFill>
                <a:effectLst/>
                <a:latin typeface="YAGF8rdFsWA 0"/>
              </a:rPr>
              <a:t>上还是</a:t>
            </a:r>
            <a:r>
              <a:rPr lang="zh-CN" altLang="en-US" b="1" i="0" dirty="0">
                <a:solidFill>
                  <a:srgbClr val="483A00"/>
                </a:solidFill>
                <a:effectLst/>
                <a:latin typeface="YAGF8rdFsWA 0"/>
              </a:rPr>
              <a:t>照常要带</a:t>
            </a:r>
            <a:r>
              <a:rPr lang="zh-CN" altLang="en-US" b="0" i="0" dirty="0">
                <a:solidFill>
                  <a:srgbClr val="483A00"/>
                </a:solidFill>
                <a:effectLst/>
                <a:latin typeface="YAGF8rdFsWA 0"/>
              </a:rPr>
              <a:t>。</a:t>
            </a:r>
            <a:endParaRPr lang="zh-CN" altLang="en-US" dirty="0">
              <a:solidFill>
                <a:srgbClr val="483A00"/>
              </a:solidFill>
              <a:effectLst/>
              <a:latin typeface="YAGF8rdFsWA 0"/>
            </a:endParaRPr>
          </a:p>
          <a:p>
            <a:r>
              <a:rPr lang="en-US" altLang="zh-CN" b="0" i="0" dirty="0">
                <a:solidFill>
                  <a:srgbClr val="483A00"/>
                </a:solidFill>
                <a:effectLst/>
                <a:latin typeface="YAGF8rdFsWA 0"/>
              </a:rPr>
              <a:t>-</a:t>
            </a:r>
            <a:r>
              <a:rPr lang="zh-CN" altLang="en-US" b="0" i="0" dirty="0">
                <a:solidFill>
                  <a:srgbClr val="483A00"/>
                </a:solidFill>
                <a:effectLst/>
                <a:latin typeface="YAGF8rdFsWA 0"/>
              </a:rPr>
              <a:t>书本</a:t>
            </a:r>
            <a:r>
              <a:rPr lang="zh-CN" altLang="en-US" b="1" u="sng" dirty="0">
                <a:solidFill>
                  <a:srgbClr val="483A00"/>
                </a:solidFill>
                <a:effectLst/>
                <a:latin typeface="YAGF8rdFsWA 0"/>
              </a:rPr>
              <a:t>绝对不可以</a:t>
            </a:r>
            <a:r>
              <a:rPr lang="zh-CN" altLang="en-US" b="0" i="0" dirty="0">
                <a:solidFill>
                  <a:srgbClr val="483A00"/>
                </a:solidFill>
                <a:effectLst/>
                <a:latin typeface="YAGF8rdFsWA 0"/>
              </a:rPr>
              <a:t>给任何学生拿到</a:t>
            </a:r>
            <a:r>
              <a:rPr lang="en-US" altLang="zh-CN" b="0" i="0" dirty="0">
                <a:solidFill>
                  <a:srgbClr val="483A00"/>
                </a:solidFill>
                <a:effectLst/>
                <a:latin typeface="YAGF8rdFsWA 0"/>
              </a:rPr>
              <a:t>/</a:t>
            </a:r>
            <a:r>
              <a:rPr lang="zh-CN" altLang="en-US" b="0" i="0" dirty="0">
                <a:solidFill>
                  <a:srgbClr val="483A00"/>
                </a:solidFill>
                <a:effectLst/>
                <a:latin typeface="YAGF8rdFsWA 0"/>
              </a:rPr>
              <a:t>看到（在班不可以拿出来看，放好在书包）。</a:t>
            </a:r>
            <a:endParaRPr lang="zh-CN" altLang="en-US" dirty="0">
              <a:solidFill>
                <a:srgbClr val="483A00"/>
              </a:solidFill>
              <a:effectLst/>
              <a:latin typeface="YAGF8rdFsWA 0"/>
            </a:endParaRPr>
          </a:p>
          <a:p>
            <a:r>
              <a:rPr lang="en-US" altLang="zh-CN" b="0" i="0" dirty="0">
                <a:solidFill>
                  <a:srgbClr val="483A00"/>
                </a:solidFill>
                <a:effectLst/>
                <a:latin typeface="YAGF8rdFsWA 0"/>
              </a:rPr>
              <a:t>-CA</a:t>
            </a:r>
            <a:r>
              <a:rPr lang="zh-CN" altLang="en-US" b="0" i="0" dirty="0">
                <a:solidFill>
                  <a:srgbClr val="483A00"/>
                </a:solidFill>
                <a:effectLst/>
                <a:latin typeface="YAGF8rdFsWA 0"/>
              </a:rPr>
              <a:t>书本，</a:t>
            </a:r>
            <a:r>
              <a:rPr lang="en-US" altLang="zh-CN" b="0" i="0" dirty="0">
                <a:solidFill>
                  <a:srgbClr val="483A00"/>
                </a:solidFill>
                <a:effectLst/>
                <a:latin typeface="YAGF8rdFsWA 0"/>
              </a:rPr>
              <a:t>AJK</a:t>
            </a:r>
            <a:r>
              <a:rPr lang="zh-CN" altLang="en-US" b="0" i="0" dirty="0">
                <a:solidFill>
                  <a:srgbClr val="483A00"/>
                </a:solidFill>
                <a:effectLst/>
                <a:latin typeface="YAGF8rdFsWA 0"/>
              </a:rPr>
              <a:t>会随机检查 </a:t>
            </a:r>
            <a:r>
              <a:rPr lang="en-MY" altLang="zh-CN" dirty="0">
                <a:solidFill>
                  <a:srgbClr val="483A00"/>
                </a:solidFill>
                <a:latin typeface="YAGF8rdFsWA 0"/>
              </a:rPr>
              <a:t>(</a:t>
            </a:r>
            <a:r>
              <a:rPr lang="zh-CN" altLang="en-US" dirty="0">
                <a:solidFill>
                  <a:srgbClr val="483A00"/>
                </a:solidFill>
                <a:latin typeface="YAGF8rdFsWA 0"/>
              </a:rPr>
              <a:t>只能给自己</a:t>
            </a:r>
            <a:r>
              <a:rPr lang="en-MY" altLang="zh-CN" dirty="0" err="1">
                <a:solidFill>
                  <a:srgbClr val="483A00"/>
                </a:solidFill>
                <a:latin typeface="YAGF8rdFsWA 0"/>
              </a:rPr>
              <a:t>kumpulan</a:t>
            </a:r>
            <a:r>
              <a:rPr lang="zh-CN" altLang="en-US" dirty="0">
                <a:solidFill>
                  <a:srgbClr val="483A00"/>
                </a:solidFill>
                <a:latin typeface="YAGF8rdFsWA 0"/>
              </a:rPr>
              <a:t>的</a:t>
            </a:r>
            <a:r>
              <a:rPr lang="en-MY" altLang="zh-CN" dirty="0">
                <a:solidFill>
                  <a:srgbClr val="483A00"/>
                </a:solidFill>
                <a:latin typeface="YAGF8rdFsWA 0"/>
              </a:rPr>
              <a:t>AJK</a:t>
            </a:r>
            <a:r>
              <a:rPr lang="zh-CN" altLang="en-US" dirty="0">
                <a:solidFill>
                  <a:srgbClr val="483A00"/>
                </a:solidFill>
                <a:latin typeface="YAGF8rdFsWA 0"/>
              </a:rPr>
              <a:t>，</a:t>
            </a:r>
            <a:r>
              <a:rPr lang="en-MY" altLang="zh-CN" dirty="0">
                <a:solidFill>
                  <a:srgbClr val="483A00"/>
                </a:solidFill>
                <a:latin typeface="YAGF8rdFsWA 0"/>
              </a:rPr>
              <a:t>KP TKP </a:t>
            </a:r>
            <a:r>
              <a:rPr lang="zh-CN" altLang="en-US" dirty="0">
                <a:solidFill>
                  <a:srgbClr val="483A00"/>
                </a:solidFill>
                <a:latin typeface="YAGF8rdFsWA 0"/>
              </a:rPr>
              <a:t>看）</a:t>
            </a:r>
            <a:endParaRPr lang="en-MY" altLang="zh-CN" dirty="0">
              <a:solidFill>
                <a:srgbClr val="483A00"/>
              </a:solidFill>
              <a:latin typeface="YAGF8rdFsWA 0"/>
            </a:endParaRPr>
          </a:p>
          <a:p>
            <a:r>
              <a:rPr lang="en-US" altLang="zh-CN" dirty="0">
                <a:solidFill>
                  <a:srgbClr val="483A00"/>
                </a:solidFill>
                <a:effectLst/>
                <a:latin typeface="YAGF8rdFsWA 0"/>
              </a:rPr>
              <a:t>CA</a:t>
            </a:r>
            <a:r>
              <a:rPr lang="zh-CN" altLang="en-US" dirty="0">
                <a:solidFill>
                  <a:srgbClr val="483A00"/>
                </a:solidFill>
                <a:effectLst/>
                <a:latin typeface="YAGF8rdFsWA 0"/>
              </a:rPr>
              <a:t>书的作用：</a:t>
            </a:r>
            <a:br>
              <a:rPr lang="en-MY" altLang="zh-CN" dirty="0">
                <a:solidFill>
                  <a:srgbClr val="483A00"/>
                </a:solidFill>
                <a:effectLst/>
                <a:latin typeface="YAGF8rdFsWA 0"/>
              </a:rPr>
            </a:br>
            <a:r>
              <a:rPr lang="en-MY" altLang="zh-CN" dirty="0">
                <a:solidFill>
                  <a:srgbClr val="483A00"/>
                </a:solidFill>
                <a:effectLst/>
                <a:latin typeface="YAGF8rdFsWA 0"/>
              </a:rPr>
              <a:t>- </a:t>
            </a:r>
            <a:r>
              <a:rPr lang="zh-CN" altLang="en-US" dirty="0">
                <a:solidFill>
                  <a:srgbClr val="483A00"/>
                </a:solidFill>
                <a:effectLst/>
                <a:latin typeface="YAGF8rdFsWA 0"/>
              </a:rPr>
              <a:t>用来               ，注意事项，写信交信日期</a:t>
            </a:r>
          </a:p>
          <a:p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EB20D-14FA-E212-5D3E-B3976BD7393E}"/>
              </a:ext>
            </a:extLst>
          </p:cNvPr>
          <p:cNvSpPr txBox="1"/>
          <p:nvPr/>
        </p:nvSpPr>
        <p:spPr>
          <a:xfrm>
            <a:off x="10704576" y="161466"/>
            <a:ext cx="1303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3600" dirty="0"/>
              <a:t>CA</a:t>
            </a:r>
            <a:r>
              <a:rPr lang="zh-CN" altLang="en-US" sz="3600" dirty="0"/>
              <a:t>书</a:t>
            </a:r>
            <a:endParaRPr lang="en-MY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CABC5-C187-88ED-D0C7-512BEAFBFB82}"/>
              </a:ext>
            </a:extLst>
          </p:cNvPr>
          <p:cNvSpPr txBox="1"/>
          <p:nvPr/>
        </p:nvSpPr>
        <p:spPr>
          <a:xfrm>
            <a:off x="1904238" y="493597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483A00"/>
                </a:solidFill>
                <a:effectLst/>
                <a:latin typeface="YAGF8rdFsWA 0"/>
              </a:rPr>
              <a:t>写岗位</a:t>
            </a:r>
            <a:endParaRPr lang="en-MY" sz="2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677F84-5FC2-5531-C8F1-CA1741138800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C267C-055A-E966-3907-DD32A9DD0690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917DA-180D-0263-631A-03F88677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5606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8C2F48-E590-F63E-2588-3109192BCB6F}"/>
              </a:ext>
            </a:extLst>
          </p:cNvPr>
          <p:cNvSpPr txBox="1">
            <a:spLocks/>
          </p:cNvSpPr>
          <p:nvPr/>
        </p:nvSpPr>
        <p:spPr>
          <a:xfrm>
            <a:off x="1069848" y="420624"/>
            <a:ext cx="2770632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Ca meet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EB948-9805-C42E-463C-8E4A4F61E471}"/>
              </a:ext>
            </a:extLst>
          </p:cNvPr>
          <p:cNvSpPr txBox="1"/>
          <p:nvPr/>
        </p:nvSpPr>
        <p:spPr>
          <a:xfrm>
            <a:off x="3293364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dirty="0">
                <a:solidFill>
                  <a:srgbClr val="483A00"/>
                </a:solidFill>
              </a:rPr>
              <a:t>DUTY </a:t>
            </a:r>
            <a:r>
              <a:rPr lang="zh-CN" altLang="en-US" dirty="0">
                <a:solidFill>
                  <a:srgbClr val="483A00"/>
                </a:solidFill>
              </a:rPr>
              <a:t>事项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47CB7-9054-1EDD-BEA5-A1AD7D480F2A}"/>
              </a:ext>
            </a:extLst>
          </p:cNvPr>
          <p:cNvSpPr txBox="1"/>
          <p:nvPr/>
        </p:nvSpPr>
        <p:spPr>
          <a:xfrm>
            <a:off x="3302508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下课岗位</a:t>
            </a:r>
            <a:endParaRPr lang="en-MY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57918-DA3D-52C8-5979-38E682A41535}"/>
              </a:ext>
            </a:extLst>
          </p:cNvPr>
          <p:cNvSpPr txBox="1"/>
          <p:nvPr/>
        </p:nvSpPr>
        <p:spPr>
          <a:xfrm>
            <a:off x="1069848" y="184686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MY" b="1" dirty="0" err="1"/>
              <a:t>Simpangan</a:t>
            </a:r>
            <a:r>
              <a:rPr lang="en-MY" b="1" dirty="0"/>
              <a:t> </a:t>
            </a:r>
          </a:p>
          <a:p>
            <a:pPr marL="285750" indent="-285750">
              <a:buFontTx/>
              <a:buChar char="-"/>
            </a:pPr>
            <a:r>
              <a:rPr lang="en-MY" dirty="0" err="1"/>
              <a:t>Simpangan（S</a:t>
            </a:r>
            <a:r>
              <a:rPr lang="en-MY" dirty="0"/>
              <a:t>）</a:t>
            </a:r>
          </a:p>
          <a:p>
            <a:pPr marL="285750" indent="-285750">
              <a:buFontTx/>
              <a:buChar char="-"/>
            </a:pPr>
            <a:r>
              <a:rPr lang="en-MY" dirty="0"/>
              <a:t>Ronda </a:t>
            </a:r>
            <a:r>
              <a:rPr lang="en-MY" dirty="0" err="1"/>
              <a:t>Kantin（RK</a:t>
            </a:r>
            <a:r>
              <a:rPr lang="en-MY" dirty="0"/>
              <a:t>）</a:t>
            </a:r>
          </a:p>
          <a:p>
            <a:pPr marL="285750" indent="-285750">
              <a:buFontTx/>
              <a:buChar char="-"/>
            </a:pPr>
            <a:r>
              <a:rPr lang="en-MY" dirty="0"/>
              <a:t>Ronda </a:t>
            </a:r>
            <a:r>
              <a:rPr lang="en-MY" dirty="0" err="1"/>
              <a:t>Koridor</a:t>
            </a:r>
            <a:r>
              <a:rPr lang="en-MY" dirty="0"/>
              <a:t> </a:t>
            </a:r>
            <a:r>
              <a:rPr lang="en-MY" dirty="0" err="1"/>
              <a:t>Simpangan</a:t>
            </a:r>
            <a:r>
              <a:rPr lang="en-MY" dirty="0"/>
              <a:t> 2（RKS2）</a:t>
            </a:r>
          </a:p>
          <a:p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4743E-2F7E-84DA-5F81-DECB15E2CBF8}"/>
              </a:ext>
            </a:extLst>
          </p:cNvPr>
          <p:cNvSpPr txBox="1"/>
          <p:nvPr/>
        </p:nvSpPr>
        <p:spPr>
          <a:xfrm>
            <a:off x="1069848" y="317350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dirty="0"/>
              <a:t>CA</a:t>
            </a:r>
            <a:r>
              <a:rPr lang="zh-CN" altLang="en-US" dirty="0"/>
              <a:t>需要注意的事项： </a:t>
            </a:r>
            <a:endParaRPr lang="en-MY" altLang="zh-CN" dirty="0"/>
          </a:p>
          <a:p>
            <a:r>
              <a:rPr lang="en-MY" dirty="0"/>
              <a:t>     </a:t>
            </a:r>
            <a:r>
              <a:rPr lang="en-MY" dirty="0" err="1"/>
              <a:t>i</a:t>
            </a:r>
            <a:r>
              <a:rPr lang="en-MY" dirty="0"/>
              <a:t>. </a:t>
            </a:r>
            <a:r>
              <a:rPr lang="zh-CN" altLang="en-US" dirty="0"/>
              <a:t>下去站之前 </a:t>
            </a:r>
            <a:endParaRPr lang="en-MY" altLang="zh-CN" dirty="0"/>
          </a:p>
          <a:p>
            <a:r>
              <a:rPr lang="en-MY" altLang="zh-CN" dirty="0"/>
              <a:t>        - </a:t>
            </a:r>
            <a:r>
              <a:rPr lang="zh-CN" altLang="en-US" dirty="0"/>
              <a:t> 女生可以站在斜坡。 </a:t>
            </a:r>
            <a:endParaRPr lang="en-MY" altLang="zh-CN" dirty="0"/>
          </a:p>
          <a:p>
            <a:r>
              <a:rPr lang="en-MY" altLang="zh-CN" dirty="0"/>
              <a:t>        - </a:t>
            </a:r>
            <a:r>
              <a:rPr lang="zh-CN" altLang="en-US" dirty="0"/>
              <a:t> </a:t>
            </a:r>
            <a:r>
              <a:rPr lang="en-MY" dirty="0"/>
              <a:t>PGW</a:t>
            </a:r>
            <a:r>
              <a:rPr lang="zh-CN" altLang="en-US" dirty="0"/>
              <a:t>头可以转（抓学生）。 </a:t>
            </a:r>
            <a:endParaRPr lang="en-MY" altLang="zh-CN" dirty="0"/>
          </a:p>
          <a:p>
            <a:r>
              <a:rPr lang="en-MY" altLang="zh-CN" dirty="0"/>
              <a:t>    ii. </a:t>
            </a:r>
            <a:r>
              <a:rPr lang="zh-CN" altLang="en-US" dirty="0"/>
              <a:t>下去站时 </a:t>
            </a:r>
            <a:endParaRPr lang="en-MY" altLang="zh-CN" dirty="0"/>
          </a:p>
          <a:p>
            <a:r>
              <a:rPr lang="zh-CN" altLang="en-US" dirty="0"/>
              <a:t>        </a:t>
            </a:r>
            <a:r>
              <a:rPr lang="en-MY" altLang="zh-CN" dirty="0"/>
              <a:t>-</a:t>
            </a:r>
            <a:r>
              <a:rPr lang="zh-CN" altLang="en-US" dirty="0"/>
              <a:t> 第一排站最后二个</a:t>
            </a:r>
            <a:r>
              <a:rPr lang="en-MY" dirty="0" err="1"/>
              <a:t>tiang</a:t>
            </a:r>
            <a:r>
              <a:rPr lang="en-MY" dirty="0"/>
              <a:t>。 </a:t>
            </a:r>
          </a:p>
          <a:p>
            <a:r>
              <a:rPr lang="en-MY" dirty="0"/>
              <a:t>        - </a:t>
            </a:r>
            <a:r>
              <a:rPr lang="zh-CN" altLang="en-US" dirty="0"/>
              <a:t>最后一排站最后一个</a:t>
            </a:r>
            <a:r>
              <a:rPr lang="en-MY" dirty="0" err="1"/>
              <a:t>tiang</a:t>
            </a:r>
            <a:r>
              <a:rPr lang="en-MY" dirty="0"/>
              <a:t>。 </a:t>
            </a:r>
          </a:p>
          <a:p>
            <a:r>
              <a:rPr lang="en-MY" dirty="0"/>
              <a:t>    iii. Ronda </a:t>
            </a:r>
            <a:r>
              <a:rPr lang="en-MY" dirty="0" err="1"/>
              <a:t>Kantin</a:t>
            </a:r>
            <a:r>
              <a:rPr lang="en-MY" dirty="0"/>
              <a:t> </a:t>
            </a:r>
            <a:r>
              <a:rPr lang="zh-CN" altLang="en-US" dirty="0"/>
              <a:t>时 </a:t>
            </a:r>
            <a:endParaRPr lang="en-MY" altLang="zh-CN" dirty="0"/>
          </a:p>
          <a:p>
            <a:r>
              <a:rPr lang="en-MY" altLang="zh-CN" dirty="0"/>
              <a:t>        - </a:t>
            </a:r>
            <a:r>
              <a:rPr lang="zh-CN" altLang="en-US" dirty="0"/>
              <a:t> </a:t>
            </a:r>
            <a:r>
              <a:rPr lang="en-MY" dirty="0"/>
              <a:t>Senior </a:t>
            </a:r>
            <a:r>
              <a:rPr lang="zh-CN" altLang="en-US" dirty="0"/>
              <a:t>必须站上去。 </a:t>
            </a:r>
            <a:endParaRPr lang="en-MY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5881B0-D7D5-8019-2699-929EDDC1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84" y="3424237"/>
            <a:ext cx="47632" cy="95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02A00E-A532-4DBE-079E-376994E4A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84" y="1524752"/>
            <a:ext cx="5887227" cy="18809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600D18-503E-04F3-3AFB-53BC590C293F}"/>
              </a:ext>
            </a:extLst>
          </p:cNvPr>
          <p:cNvSpPr txBox="1"/>
          <p:nvPr/>
        </p:nvSpPr>
        <p:spPr>
          <a:xfrm>
            <a:off x="8218025" y="-227644"/>
            <a:ext cx="50581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Simpangan</a:t>
            </a:r>
            <a:endParaRPr lang="en-MY" sz="88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ED91CB3-8E9E-5776-D20C-53B4C4F5E74D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57525-56F0-5D8F-4347-295375BC5812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B1375-D4CF-1612-4340-F8AE7C91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30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0133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8C2F48-E590-F63E-2588-3109192BCB6F}"/>
              </a:ext>
            </a:extLst>
          </p:cNvPr>
          <p:cNvSpPr txBox="1">
            <a:spLocks/>
          </p:cNvSpPr>
          <p:nvPr/>
        </p:nvSpPr>
        <p:spPr>
          <a:xfrm>
            <a:off x="1069848" y="420624"/>
            <a:ext cx="2770632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Ca meet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EB948-9805-C42E-463C-8E4A4F61E471}"/>
              </a:ext>
            </a:extLst>
          </p:cNvPr>
          <p:cNvSpPr txBox="1"/>
          <p:nvPr/>
        </p:nvSpPr>
        <p:spPr>
          <a:xfrm>
            <a:off x="3293364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dirty="0">
                <a:solidFill>
                  <a:srgbClr val="483A00"/>
                </a:solidFill>
              </a:rPr>
              <a:t>DUTY </a:t>
            </a:r>
            <a:r>
              <a:rPr lang="zh-CN" altLang="en-US" dirty="0">
                <a:solidFill>
                  <a:srgbClr val="483A00"/>
                </a:solidFill>
              </a:rPr>
              <a:t>事项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47CB7-9054-1EDD-BEA5-A1AD7D480F2A}"/>
              </a:ext>
            </a:extLst>
          </p:cNvPr>
          <p:cNvSpPr txBox="1"/>
          <p:nvPr/>
        </p:nvSpPr>
        <p:spPr>
          <a:xfrm>
            <a:off x="3302508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下课岗位</a:t>
            </a:r>
            <a:endParaRPr lang="en-MY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57918-DA3D-52C8-5979-38E682A41535}"/>
              </a:ext>
            </a:extLst>
          </p:cNvPr>
          <p:cNvSpPr txBox="1"/>
          <p:nvPr/>
        </p:nvSpPr>
        <p:spPr>
          <a:xfrm>
            <a:off x="1069848" y="184686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/>
              <a:t>2) Tingkat</a:t>
            </a:r>
          </a:p>
          <a:p>
            <a:pPr marL="285750" indent="-285750">
              <a:buFontTx/>
              <a:buChar char="-"/>
            </a:pPr>
            <a:r>
              <a:rPr lang="en-MY" dirty="0"/>
              <a:t>Tingkat 1（T1）</a:t>
            </a:r>
          </a:p>
          <a:p>
            <a:pPr marL="285750" indent="-285750">
              <a:buFontTx/>
              <a:buChar char="-"/>
            </a:pPr>
            <a:r>
              <a:rPr lang="en-MY" dirty="0"/>
              <a:t>Tingkat 2（T2）</a:t>
            </a:r>
          </a:p>
          <a:p>
            <a:pPr marL="285750" indent="-285750">
              <a:buFontTx/>
              <a:buChar char="-"/>
            </a:pPr>
            <a:r>
              <a:rPr lang="en-MY" dirty="0"/>
              <a:t>Tingkat 3（T3）</a:t>
            </a:r>
          </a:p>
          <a:p>
            <a:pPr marL="285750" indent="-285750">
              <a:buFontTx/>
              <a:buChar char="-"/>
            </a:pPr>
            <a:r>
              <a:rPr lang="en-MY" dirty="0"/>
              <a:t>Tingkat 4（T4） </a:t>
            </a:r>
          </a:p>
          <a:p>
            <a:pPr marL="285750" indent="-285750">
              <a:buFontTx/>
              <a:buChar char="-"/>
            </a:pPr>
            <a:r>
              <a:rPr lang="en-MY" dirty="0"/>
              <a:t>Tingkat 5（T5）</a:t>
            </a:r>
            <a:endParaRPr lang="en-MY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4743E-2F7E-84DA-5F81-DECB15E2CBF8}"/>
              </a:ext>
            </a:extLst>
          </p:cNvPr>
          <p:cNvSpPr txBox="1"/>
          <p:nvPr/>
        </p:nvSpPr>
        <p:spPr>
          <a:xfrm>
            <a:off x="4117847" y="2041574"/>
            <a:ext cx="7109595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每个</a:t>
            </a:r>
            <a:r>
              <a:rPr lang="en-MY" dirty="0" err="1"/>
              <a:t>tingkat</a:t>
            </a:r>
            <a:r>
              <a:rPr lang="zh-CN" altLang="en-US" dirty="0"/>
              <a:t>放</a:t>
            </a:r>
            <a:r>
              <a:rPr lang="en-US" altLang="zh-CN" dirty="0"/>
              <a:t>1-2</a:t>
            </a:r>
            <a:r>
              <a:rPr lang="zh-CN" altLang="en-US" dirty="0"/>
              <a:t>个</a:t>
            </a:r>
            <a:r>
              <a:rPr lang="en-MY" dirty="0"/>
              <a:t>pengawas，T1/T2</a:t>
            </a:r>
            <a:r>
              <a:rPr lang="zh-CN" altLang="en-US" dirty="0"/>
              <a:t>能的话放多一点人。</a:t>
            </a:r>
            <a:br>
              <a:rPr lang="en-MY" altLang="zh-CN" dirty="0"/>
            </a:br>
            <a:br>
              <a:rPr lang="en-MY" altLang="zh-CN" dirty="0"/>
            </a:br>
            <a:r>
              <a:rPr lang="zh-CN" altLang="en-US" sz="3200" b="1" dirty="0"/>
              <a:t>注意</a:t>
            </a:r>
            <a:r>
              <a:rPr lang="en-US" altLang="zh-CN" sz="3200" b="1" dirty="0"/>
              <a:t>——————————————</a:t>
            </a:r>
            <a:endParaRPr lang="en-MY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如有下雨需要帮忙关班上的窗口。 </a:t>
            </a:r>
            <a:br>
              <a:rPr lang="en-MY" altLang="zh-CN" dirty="0"/>
            </a:br>
            <a:endParaRPr lang="en-MY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 如果看到没有人在班上，而且风扇开着就需要帮忙关，除非有老师在里面</a:t>
            </a:r>
            <a:br>
              <a:rPr lang="en-MY" altLang="zh-CN" dirty="0"/>
            </a:br>
            <a:endParaRPr lang="en-MY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下课钟声一响就要赶学生下楼，不要让学生逗留在班上或走廊。</a:t>
            </a:r>
            <a:br>
              <a:rPr lang="en-MY" altLang="zh-CN" dirty="0"/>
            </a:br>
            <a:endParaRPr lang="en-MY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学生全部赶完后就进班</a:t>
            </a:r>
            <a:r>
              <a:rPr lang="en-US" altLang="zh-CN" dirty="0" err="1"/>
              <a:t>ronda</a:t>
            </a:r>
            <a:r>
              <a:rPr lang="zh-CN" altLang="en-US" dirty="0"/>
              <a:t>，但外面走廊至少要有一位</a:t>
            </a:r>
            <a:r>
              <a:rPr lang="en-US" altLang="zh-CN" dirty="0"/>
              <a:t>PGW</a:t>
            </a:r>
            <a:r>
              <a:rPr lang="zh-CN" altLang="en-US" dirty="0"/>
              <a:t>在外面</a:t>
            </a:r>
            <a:r>
              <a:rPr lang="en-US" altLang="zh-CN" dirty="0" err="1"/>
              <a:t>ronda</a:t>
            </a:r>
            <a:r>
              <a:rPr lang="zh-CN" altLang="en-US" dirty="0"/>
              <a:t>。</a:t>
            </a:r>
            <a:br>
              <a:rPr lang="en-MY" altLang="zh-CN" dirty="0"/>
            </a:br>
            <a:endParaRPr lang="en-MY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若看到</a:t>
            </a:r>
            <a:r>
              <a:rPr lang="en-US" altLang="zh-CN" dirty="0"/>
              <a:t>BL</a:t>
            </a:r>
            <a:r>
              <a:rPr lang="zh-CN" altLang="en-US" dirty="0"/>
              <a:t>就记录那个学生的名字告诉</a:t>
            </a:r>
            <a:r>
              <a:rPr lang="en-US" altLang="zh-CN" dirty="0"/>
              <a:t>AJK</a:t>
            </a:r>
            <a:r>
              <a:rPr lang="zh-CN" altLang="en-US" dirty="0"/>
              <a:t>，等他回来后再没收抄名。 </a:t>
            </a:r>
            <a:br>
              <a:rPr lang="en-MY" altLang="zh-CN" dirty="0"/>
            </a:br>
            <a:endParaRPr lang="en-MY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4:30pm</a:t>
            </a:r>
            <a:r>
              <a:rPr lang="zh-CN" altLang="en-US" dirty="0"/>
              <a:t>后就要赶走廊的所有学生回班，不要让他们逗留。</a:t>
            </a:r>
            <a:endParaRPr lang="en-MY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5881B0-D7D5-8019-2699-929EDDC1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84" y="3424237"/>
            <a:ext cx="47632" cy="95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5A2254-FD2E-EF8F-95BD-28E6D7F23DAF}"/>
              </a:ext>
            </a:extLst>
          </p:cNvPr>
          <p:cNvSpPr txBox="1"/>
          <p:nvPr/>
        </p:nvSpPr>
        <p:spPr>
          <a:xfrm>
            <a:off x="8218025" y="-227644"/>
            <a:ext cx="3973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Tingkat</a:t>
            </a:r>
            <a:endParaRPr lang="en-MY" sz="88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0135DA-A216-84F1-7CF9-704D255414D1}"/>
              </a:ext>
            </a:extLst>
          </p:cNvPr>
          <p:cNvSpPr/>
          <p:nvPr/>
        </p:nvSpPr>
        <p:spPr>
          <a:xfrm>
            <a:off x="10040470" y="1271035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75317C-D453-541F-D81F-083FFB1E07B7}"/>
              </a:ext>
            </a:extLst>
          </p:cNvPr>
          <p:cNvSpPr txBox="1"/>
          <p:nvPr/>
        </p:nvSpPr>
        <p:spPr>
          <a:xfrm>
            <a:off x="10228729" y="1271035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E22ABE6-4D01-E79A-8F77-C3DAE6E0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31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2393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8C2F48-E590-F63E-2588-3109192BCB6F}"/>
              </a:ext>
            </a:extLst>
          </p:cNvPr>
          <p:cNvSpPr txBox="1">
            <a:spLocks/>
          </p:cNvSpPr>
          <p:nvPr/>
        </p:nvSpPr>
        <p:spPr>
          <a:xfrm>
            <a:off x="1069848" y="420624"/>
            <a:ext cx="2770632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Ca meet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EB948-9805-C42E-463C-8E4A4F61E471}"/>
              </a:ext>
            </a:extLst>
          </p:cNvPr>
          <p:cNvSpPr txBox="1"/>
          <p:nvPr/>
        </p:nvSpPr>
        <p:spPr>
          <a:xfrm>
            <a:off x="3293364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dirty="0">
                <a:solidFill>
                  <a:srgbClr val="483A00"/>
                </a:solidFill>
              </a:rPr>
              <a:t>DUTY </a:t>
            </a:r>
            <a:r>
              <a:rPr lang="zh-CN" altLang="en-US" dirty="0">
                <a:solidFill>
                  <a:srgbClr val="483A00"/>
                </a:solidFill>
              </a:rPr>
              <a:t>事项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47CB7-9054-1EDD-BEA5-A1AD7D480F2A}"/>
              </a:ext>
            </a:extLst>
          </p:cNvPr>
          <p:cNvSpPr txBox="1"/>
          <p:nvPr/>
        </p:nvSpPr>
        <p:spPr>
          <a:xfrm>
            <a:off x="3302508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下课岗位</a:t>
            </a:r>
            <a:endParaRPr lang="en-MY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57918-DA3D-52C8-5979-38E682A41535}"/>
              </a:ext>
            </a:extLst>
          </p:cNvPr>
          <p:cNvSpPr txBox="1"/>
          <p:nvPr/>
        </p:nvSpPr>
        <p:spPr>
          <a:xfrm>
            <a:off x="1069848" y="184686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/>
              <a:t>3) </a:t>
            </a:r>
            <a:r>
              <a:rPr lang="en-MY" b="1" dirty="0" err="1"/>
              <a:t>Rondaan</a:t>
            </a:r>
            <a:endParaRPr lang="en-MY" b="1" dirty="0"/>
          </a:p>
          <a:p>
            <a:pPr marL="285750" indent="-285750">
              <a:buFontTx/>
              <a:buChar char="-"/>
            </a:pPr>
            <a:r>
              <a:rPr lang="en-MY" dirty="0"/>
              <a:t>Ronda G4</a:t>
            </a:r>
            <a:r>
              <a:rPr lang="en-MY" b="1" dirty="0"/>
              <a:t> </a:t>
            </a:r>
            <a:r>
              <a:rPr lang="zh-CN" altLang="en-US" b="1" dirty="0"/>
              <a:t>（</a:t>
            </a:r>
            <a:r>
              <a:rPr lang="en-US" altLang="zh-CN" b="1" dirty="0"/>
              <a:t>RG4</a:t>
            </a:r>
            <a:r>
              <a:rPr lang="zh-CN" altLang="en-US" b="1" dirty="0"/>
              <a:t>）</a:t>
            </a:r>
            <a:r>
              <a:rPr lang="en-MY" altLang="zh-CN" i="1" dirty="0"/>
              <a:t>2-3</a:t>
            </a:r>
            <a:r>
              <a:rPr lang="zh-CN" altLang="en-US" i="1" dirty="0"/>
              <a:t>个人</a:t>
            </a:r>
            <a:endParaRPr lang="en-MY" altLang="zh-CN" i="1" dirty="0"/>
          </a:p>
          <a:p>
            <a:pPr marL="285750" indent="-285750">
              <a:buFontTx/>
              <a:buChar char="-"/>
            </a:pPr>
            <a:r>
              <a:rPr lang="en-MY" dirty="0"/>
              <a:t>Ronda G6</a:t>
            </a:r>
            <a:r>
              <a:rPr lang="zh-CN" altLang="en-US" b="1" dirty="0"/>
              <a:t>（</a:t>
            </a:r>
            <a:r>
              <a:rPr lang="en-MY" altLang="zh-CN" b="1" dirty="0"/>
              <a:t>RG6</a:t>
            </a:r>
            <a:r>
              <a:rPr lang="zh-CN" altLang="en-US" b="1" dirty="0"/>
              <a:t>）</a:t>
            </a:r>
            <a:r>
              <a:rPr lang="en-MY" altLang="zh-CN" i="1" dirty="0"/>
              <a:t>1-2</a:t>
            </a:r>
            <a:r>
              <a:rPr lang="zh-CN" altLang="en-US" i="1" dirty="0"/>
              <a:t>个人</a:t>
            </a:r>
            <a:endParaRPr lang="en-MY" altLang="zh-CN" i="1" dirty="0"/>
          </a:p>
          <a:p>
            <a:pPr marL="285750" indent="-285750">
              <a:buFontTx/>
              <a:buChar char="-"/>
            </a:pPr>
            <a:r>
              <a:rPr lang="en-MY" altLang="zh-CN" dirty="0"/>
              <a:t>Ronda </a:t>
            </a:r>
            <a:r>
              <a:rPr lang="en-MY" altLang="zh-CN" dirty="0" err="1"/>
              <a:t>Kedai</a:t>
            </a:r>
            <a:r>
              <a:rPr lang="en-MY" altLang="zh-CN" dirty="0"/>
              <a:t> </a:t>
            </a:r>
            <a:r>
              <a:rPr lang="en-MY" altLang="zh-CN" dirty="0" err="1"/>
              <a:t>Fotostat</a:t>
            </a:r>
            <a:r>
              <a:rPr lang="en-MY" altLang="zh-CN" dirty="0"/>
              <a:t> </a:t>
            </a:r>
            <a:r>
              <a:rPr lang="zh-CN" altLang="en-US" dirty="0"/>
              <a:t>（</a:t>
            </a:r>
            <a:r>
              <a:rPr lang="en-US" altLang="zh-CN" b="1" dirty="0"/>
              <a:t>RKF</a:t>
            </a:r>
            <a:r>
              <a:rPr lang="zh-CN" altLang="en-US" dirty="0"/>
              <a:t>）</a:t>
            </a:r>
            <a:br>
              <a:rPr lang="en-MY" altLang="zh-CN" dirty="0"/>
            </a:br>
            <a:r>
              <a:rPr lang="en-MY" altLang="zh-CN" dirty="0"/>
              <a:t>!! </a:t>
            </a:r>
            <a:r>
              <a:rPr lang="en-US" altLang="zh-CN" dirty="0" err="1"/>
              <a:t>Tapak</a:t>
            </a:r>
            <a:r>
              <a:rPr lang="en-US" altLang="zh-CN" dirty="0"/>
              <a:t> </a:t>
            </a:r>
            <a:r>
              <a:rPr lang="zh-CN" altLang="en-US" dirty="0"/>
              <a:t>如果下雨</a:t>
            </a:r>
            <a:r>
              <a:rPr lang="en-MY" altLang="zh-CN" dirty="0"/>
              <a:t>/</a:t>
            </a:r>
            <a:r>
              <a:rPr lang="zh-CN" altLang="en-US" dirty="0"/>
              <a:t>太过晒就不用站，进</a:t>
            </a:r>
            <a:r>
              <a:rPr lang="en-US" altLang="zh-CN" dirty="0"/>
              <a:t>RKF</a:t>
            </a:r>
            <a:r>
              <a:rPr lang="zh-CN" altLang="en-US" dirty="0"/>
              <a:t>帮忙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en-MY" altLang="zh-CN" dirty="0"/>
              <a:t>Ronda Blok </a:t>
            </a:r>
            <a:r>
              <a:rPr lang="en-MY" altLang="zh-CN" dirty="0" err="1"/>
              <a:t>Makmal</a:t>
            </a:r>
            <a:r>
              <a:rPr lang="en-MY" altLang="zh-CN" dirty="0"/>
              <a:t> 0 </a:t>
            </a:r>
            <a:r>
              <a:rPr lang="en-MY" altLang="zh-CN" b="1" dirty="0"/>
              <a:t>(RBM0)  </a:t>
            </a:r>
            <a:r>
              <a:rPr lang="en-MY" altLang="zh-CN" i="1" dirty="0"/>
              <a:t>1-2</a:t>
            </a:r>
            <a:r>
              <a:rPr lang="zh-CN" altLang="en-US" i="1" dirty="0"/>
              <a:t>人</a:t>
            </a:r>
            <a:endParaRPr lang="en-MY" altLang="zh-CN" i="1" dirty="0"/>
          </a:p>
          <a:p>
            <a:pPr marL="285750" indent="-285750">
              <a:buFontTx/>
              <a:buChar char="-"/>
            </a:pPr>
            <a:r>
              <a:rPr lang="en-MY" altLang="zh-CN" dirty="0"/>
              <a:t>Ronda Blok </a:t>
            </a:r>
            <a:r>
              <a:rPr lang="en-MY" altLang="zh-CN" dirty="0" err="1"/>
              <a:t>Makmal</a:t>
            </a:r>
            <a:r>
              <a:rPr lang="en-MY" altLang="zh-CN" dirty="0"/>
              <a:t> 1 </a:t>
            </a:r>
            <a:r>
              <a:rPr lang="en-MY" altLang="zh-CN" b="1" dirty="0"/>
              <a:t>(RBM1)  </a:t>
            </a:r>
            <a:r>
              <a:rPr lang="en-MY" altLang="zh-CN" i="1" dirty="0"/>
              <a:t>1</a:t>
            </a:r>
            <a:r>
              <a:rPr lang="zh-CN" altLang="en-US" i="1" dirty="0"/>
              <a:t>人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en-MY" altLang="zh-CN" dirty="0"/>
              <a:t>Ronda Blok </a:t>
            </a:r>
            <a:r>
              <a:rPr lang="en-MY" altLang="zh-CN" dirty="0" err="1"/>
              <a:t>Makmal</a:t>
            </a:r>
            <a:r>
              <a:rPr lang="en-MY" altLang="zh-CN" dirty="0"/>
              <a:t> 2 </a:t>
            </a:r>
            <a:r>
              <a:rPr lang="en-MY" altLang="zh-CN" b="1" dirty="0"/>
              <a:t>(RBM2)  </a:t>
            </a:r>
            <a:r>
              <a:rPr lang="en-MY" altLang="zh-CN" i="1" dirty="0"/>
              <a:t>1</a:t>
            </a:r>
            <a:r>
              <a:rPr lang="zh-CN" altLang="en-US" i="1" dirty="0"/>
              <a:t>人</a:t>
            </a:r>
            <a:endParaRPr lang="en-MY" altLang="zh-CN" i="1" dirty="0"/>
          </a:p>
          <a:p>
            <a:pPr marL="285750" indent="-285750">
              <a:buFontTx/>
              <a:buChar char="-"/>
            </a:pPr>
            <a:r>
              <a:rPr lang="en-MY" altLang="zh-CN" dirty="0"/>
              <a:t>Ronda Blok </a:t>
            </a:r>
            <a:r>
              <a:rPr lang="en-MY" altLang="zh-CN" dirty="0" err="1"/>
              <a:t>Makmal</a:t>
            </a:r>
            <a:r>
              <a:rPr lang="en-MY" altLang="zh-CN" dirty="0"/>
              <a:t> 3 </a:t>
            </a:r>
            <a:r>
              <a:rPr lang="en-MY" altLang="zh-CN" b="1" dirty="0"/>
              <a:t>(RBM3)  </a:t>
            </a:r>
            <a:r>
              <a:rPr lang="en-MY" altLang="zh-CN" i="1" dirty="0"/>
              <a:t>0-1</a:t>
            </a:r>
            <a:r>
              <a:rPr lang="zh-CN" altLang="en-US" i="1" dirty="0"/>
              <a:t>人</a:t>
            </a:r>
            <a:endParaRPr lang="en-MY" altLang="zh-CN" i="1" dirty="0"/>
          </a:p>
          <a:p>
            <a:pPr marL="285750" indent="-285750">
              <a:buFontTx/>
              <a:buChar char="-"/>
            </a:pPr>
            <a:r>
              <a:rPr lang="en-US" altLang="zh-CN" dirty="0" err="1"/>
              <a:t>Tandas</a:t>
            </a:r>
            <a:r>
              <a:rPr lang="en-US" altLang="zh-CN" dirty="0"/>
              <a:t> </a:t>
            </a:r>
            <a:r>
              <a:rPr lang="en-US" altLang="zh-CN" b="1" dirty="0"/>
              <a:t>(T) </a:t>
            </a:r>
            <a:r>
              <a:rPr lang="en-US" altLang="zh-CN" i="1" dirty="0"/>
              <a:t>2</a:t>
            </a:r>
            <a:r>
              <a:rPr lang="zh-CN" altLang="en-US" i="1" dirty="0"/>
              <a:t>个人，一个男</a:t>
            </a:r>
            <a:r>
              <a:rPr lang="en-MY" altLang="zh-CN" i="1" dirty="0"/>
              <a:t>Snr </a:t>
            </a:r>
            <a:r>
              <a:rPr lang="zh-CN" altLang="en-US" i="1" dirty="0"/>
              <a:t>一个男</a:t>
            </a:r>
            <a:r>
              <a:rPr lang="en-MY" altLang="zh-CN" i="1" dirty="0"/>
              <a:t>Jnr</a:t>
            </a:r>
          </a:p>
          <a:p>
            <a:endParaRPr lang="en-MY" altLang="zh-CN" dirty="0"/>
          </a:p>
          <a:p>
            <a:pPr marL="285750" indent="-285750">
              <a:buFontTx/>
              <a:buChar char="-"/>
            </a:pPr>
            <a:endParaRPr lang="en-MY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5881B0-D7D5-8019-2699-929EDDC1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84" y="3424237"/>
            <a:ext cx="47632" cy="95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5A2254-FD2E-EF8F-95BD-28E6D7F23DAF}"/>
              </a:ext>
            </a:extLst>
          </p:cNvPr>
          <p:cNvSpPr txBox="1"/>
          <p:nvPr/>
        </p:nvSpPr>
        <p:spPr>
          <a:xfrm>
            <a:off x="8218025" y="-227644"/>
            <a:ext cx="3973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Rondaan</a:t>
            </a:r>
            <a:endParaRPr lang="en-MY" sz="88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49AA2-09A7-3A1B-96DE-B7AF8EC646B7}"/>
              </a:ext>
            </a:extLst>
          </p:cNvPr>
          <p:cNvSpPr txBox="1"/>
          <p:nvPr/>
        </p:nvSpPr>
        <p:spPr>
          <a:xfrm>
            <a:off x="6539697" y="2126975"/>
            <a:ext cx="63892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MY" altLang="zh-CN" dirty="0"/>
              <a:t>Ronda G4 </a:t>
            </a:r>
            <a:r>
              <a:rPr lang="zh-CN" altLang="en-US" dirty="0"/>
              <a:t>包括 </a:t>
            </a:r>
            <a:r>
              <a:rPr lang="en-MY" altLang="zh-CN" dirty="0" err="1"/>
              <a:t>Koperasi</a:t>
            </a:r>
            <a:r>
              <a:rPr lang="en-MY" altLang="zh-CN" dirty="0"/>
              <a:t> </a:t>
            </a:r>
            <a:r>
              <a:rPr lang="zh-CN" altLang="en-US" dirty="0"/>
              <a:t>和 </a:t>
            </a:r>
            <a:r>
              <a:rPr lang="en-MY" altLang="zh-CN" dirty="0"/>
              <a:t>GB</a:t>
            </a:r>
          </a:p>
          <a:p>
            <a:pPr marL="285750" indent="-285750">
              <a:buFontTx/>
              <a:buChar char="-"/>
            </a:pPr>
            <a:r>
              <a:rPr lang="en-MY" altLang="zh-CN" dirty="0"/>
              <a:t>RBM</a:t>
            </a:r>
            <a:r>
              <a:rPr lang="zh-CN" altLang="en-US" dirty="0"/>
              <a:t>如果打钟后可以去</a:t>
            </a:r>
            <a:r>
              <a:rPr lang="en-MY" altLang="zh-CN" dirty="0"/>
              <a:t>G4</a:t>
            </a:r>
            <a:r>
              <a:rPr lang="zh-CN" altLang="en-US" dirty="0"/>
              <a:t>帮忙赶人。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站</a:t>
            </a:r>
            <a:r>
              <a:rPr lang="en-US" altLang="zh-CN" dirty="0" err="1"/>
              <a:t>Tandas</a:t>
            </a:r>
            <a:r>
              <a:rPr lang="zh-CN" altLang="en-US" dirty="0"/>
              <a:t>（</a:t>
            </a:r>
            <a:r>
              <a:rPr lang="en-US" altLang="zh-CN" dirty="0"/>
              <a:t>T</a:t>
            </a:r>
            <a:r>
              <a:rPr lang="zh-CN" altLang="en-US" dirty="0"/>
              <a:t>）的</a:t>
            </a:r>
            <a:r>
              <a:rPr lang="en-US" altLang="zh-CN" dirty="0"/>
              <a:t>PGW</a:t>
            </a:r>
            <a:r>
              <a:rPr lang="zh-CN" altLang="en-US" dirty="0"/>
              <a:t>需要在铃声响前赶完</a:t>
            </a:r>
            <a:br>
              <a:rPr lang="en-MY" altLang="zh-CN" dirty="0"/>
            </a:br>
            <a:r>
              <a:rPr lang="zh-CN" altLang="en-US" dirty="0"/>
              <a:t>厕所的人</a:t>
            </a:r>
            <a:endParaRPr lang="en-MY" altLang="zh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00AC0-27C2-E9F0-27D2-FD8D3F9279D5}"/>
              </a:ext>
            </a:extLst>
          </p:cNvPr>
          <p:cNvSpPr txBox="1"/>
          <p:nvPr/>
        </p:nvSpPr>
        <p:spPr>
          <a:xfrm>
            <a:off x="6253224" y="1572977"/>
            <a:ext cx="6464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/>
              <a:t>注意</a:t>
            </a:r>
            <a:r>
              <a:rPr lang="en-US" altLang="zh-CN" sz="3600" b="1" dirty="0"/>
              <a:t>————————</a:t>
            </a:r>
            <a:endParaRPr lang="en-MY" sz="3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19A96B-E742-974B-FDDC-743884924846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6381B-3076-EE0A-CF9B-95D9007B42D8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AFF2744-60EA-C39A-FD18-251070F7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32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4732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8C2F48-E590-F63E-2588-3109192BCB6F}"/>
              </a:ext>
            </a:extLst>
          </p:cNvPr>
          <p:cNvSpPr txBox="1">
            <a:spLocks/>
          </p:cNvSpPr>
          <p:nvPr/>
        </p:nvSpPr>
        <p:spPr>
          <a:xfrm>
            <a:off x="1069848" y="420624"/>
            <a:ext cx="2770632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Ca meet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EB948-9805-C42E-463C-8E4A4F61E471}"/>
              </a:ext>
            </a:extLst>
          </p:cNvPr>
          <p:cNvSpPr txBox="1"/>
          <p:nvPr/>
        </p:nvSpPr>
        <p:spPr>
          <a:xfrm>
            <a:off x="3293364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dirty="0">
                <a:solidFill>
                  <a:srgbClr val="483A00"/>
                </a:solidFill>
              </a:rPr>
              <a:t>DUTY </a:t>
            </a:r>
            <a:r>
              <a:rPr lang="zh-CN" altLang="en-US" dirty="0">
                <a:solidFill>
                  <a:srgbClr val="483A00"/>
                </a:solidFill>
              </a:rPr>
              <a:t>事项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47CB7-9054-1EDD-BEA5-A1AD7D480F2A}"/>
              </a:ext>
            </a:extLst>
          </p:cNvPr>
          <p:cNvSpPr txBox="1"/>
          <p:nvPr/>
        </p:nvSpPr>
        <p:spPr>
          <a:xfrm>
            <a:off x="3302508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下课岗位</a:t>
            </a:r>
            <a:endParaRPr lang="en-MY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57918-DA3D-52C8-5979-38E682A41535}"/>
              </a:ext>
            </a:extLst>
          </p:cNvPr>
          <p:cNvSpPr txBox="1"/>
          <p:nvPr/>
        </p:nvSpPr>
        <p:spPr>
          <a:xfrm>
            <a:off x="1069848" y="184686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/>
              <a:t>4) </a:t>
            </a:r>
            <a:r>
              <a:rPr lang="en-MY" b="1" dirty="0" err="1"/>
              <a:t>Jambatan</a:t>
            </a:r>
            <a:r>
              <a:rPr lang="en-MY" b="1" dirty="0"/>
              <a:t> </a:t>
            </a:r>
          </a:p>
          <a:p>
            <a:pPr marL="285750" indent="-285750">
              <a:buFontTx/>
              <a:buChar char="-"/>
            </a:pPr>
            <a:r>
              <a:rPr lang="en-MY" altLang="zh-CN" dirty="0" err="1"/>
              <a:t>Jambatan</a:t>
            </a:r>
            <a:r>
              <a:rPr lang="en-MY" altLang="zh-CN" dirty="0"/>
              <a:t> </a:t>
            </a:r>
            <a:r>
              <a:rPr lang="en-MY" altLang="zh-CN" dirty="0" err="1"/>
              <a:t>Peralihan</a:t>
            </a:r>
            <a:r>
              <a:rPr lang="en-MY" altLang="zh-CN" dirty="0"/>
              <a:t> </a:t>
            </a:r>
            <a:r>
              <a:rPr lang="en-MY" altLang="zh-CN" b="1" dirty="0"/>
              <a:t>(</a:t>
            </a:r>
            <a:r>
              <a:rPr lang="en-MY" altLang="zh-CN" b="1" dirty="0" err="1"/>
              <a:t>J.Per</a:t>
            </a:r>
            <a:r>
              <a:rPr lang="en-MY" altLang="zh-CN" b="1" dirty="0"/>
              <a:t>) </a:t>
            </a:r>
            <a:r>
              <a:rPr lang="en-MY" altLang="zh-CN" b="1" i="1" dirty="0"/>
              <a:t>2</a:t>
            </a:r>
            <a:r>
              <a:rPr lang="zh-CN" altLang="en-US" b="1" i="1" dirty="0"/>
              <a:t>人</a:t>
            </a:r>
            <a:endParaRPr lang="en-MY" altLang="zh-CN" b="1" i="1" dirty="0"/>
          </a:p>
          <a:p>
            <a:pPr marL="285750" indent="-285750">
              <a:buFontTx/>
              <a:buChar char="-"/>
            </a:pPr>
            <a:r>
              <a:rPr lang="en-MY" altLang="zh-CN" dirty="0" err="1"/>
              <a:t>Jambatan</a:t>
            </a:r>
            <a:r>
              <a:rPr lang="en-MY" altLang="zh-CN" dirty="0"/>
              <a:t> </a:t>
            </a:r>
            <a:r>
              <a:rPr lang="en-MY" altLang="zh-CN" dirty="0" err="1"/>
              <a:t>Depan</a:t>
            </a:r>
            <a:r>
              <a:rPr lang="en-MY" altLang="zh-CN" dirty="0"/>
              <a:t> </a:t>
            </a:r>
            <a:r>
              <a:rPr lang="en-MY" altLang="zh-CN" dirty="0" err="1"/>
              <a:t>Perpustakaan</a:t>
            </a:r>
            <a:r>
              <a:rPr lang="en-MY" altLang="zh-CN" dirty="0"/>
              <a:t>  </a:t>
            </a:r>
            <a:r>
              <a:rPr lang="en-MY" altLang="zh-CN" b="1" dirty="0"/>
              <a:t>(JDP) </a:t>
            </a:r>
            <a:r>
              <a:rPr lang="en-MY" altLang="zh-CN" dirty="0"/>
              <a:t>1/</a:t>
            </a:r>
            <a:r>
              <a:rPr lang="en-MY" altLang="zh-CN" i="1" dirty="0"/>
              <a:t>2</a:t>
            </a:r>
            <a:r>
              <a:rPr lang="zh-CN" altLang="en-US" i="1" dirty="0"/>
              <a:t>人</a:t>
            </a:r>
            <a:endParaRPr lang="en-MY" altLang="zh-CN" i="1" dirty="0"/>
          </a:p>
          <a:p>
            <a:pPr marL="285750" indent="-285750">
              <a:buFontTx/>
              <a:buChar char="-"/>
            </a:pPr>
            <a:r>
              <a:rPr lang="en-MY" altLang="zh-CN" dirty="0" err="1"/>
              <a:t>Jambatan</a:t>
            </a:r>
            <a:r>
              <a:rPr lang="en-MY" altLang="zh-CN" dirty="0"/>
              <a:t> </a:t>
            </a:r>
            <a:r>
              <a:rPr lang="en-MY" altLang="zh-CN" dirty="0" err="1"/>
              <a:t>Belakang</a:t>
            </a:r>
            <a:r>
              <a:rPr lang="en-MY" altLang="zh-CN" dirty="0"/>
              <a:t> </a:t>
            </a:r>
            <a:r>
              <a:rPr lang="en-MY" altLang="zh-CN" dirty="0" err="1"/>
              <a:t>Perpustakaan</a:t>
            </a:r>
            <a:r>
              <a:rPr lang="en-MY" altLang="zh-CN" dirty="0"/>
              <a:t>  </a:t>
            </a:r>
            <a:r>
              <a:rPr lang="en-MY" altLang="zh-CN" b="1" dirty="0"/>
              <a:t>(JBP) </a:t>
            </a:r>
            <a:r>
              <a:rPr lang="en-MY" altLang="zh-CN" dirty="0"/>
              <a:t>1/</a:t>
            </a:r>
            <a:r>
              <a:rPr lang="en-MY" altLang="zh-CN" i="1" dirty="0"/>
              <a:t>2</a:t>
            </a:r>
            <a:r>
              <a:rPr lang="zh-CN" altLang="en-US" i="1" dirty="0"/>
              <a:t>人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err="1"/>
              <a:t>Jambatan</a:t>
            </a:r>
            <a:r>
              <a:rPr lang="en-US" altLang="zh-CN" dirty="0"/>
              <a:t> Dewan Blok 1 </a:t>
            </a:r>
            <a:r>
              <a:rPr lang="en-MY" altLang="zh-CN" b="1" dirty="0"/>
              <a:t>(JDB1) </a:t>
            </a:r>
            <a:r>
              <a:rPr lang="en-MY" altLang="zh-CN" i="1" dirty="0"/>
              <a:t>1/2</a:t>
            </a:r>
            <a:r>
              <a:rPr lang="zh-CN" altLang="en-US" i="1" dirty="0"/>
              <a:t>人</a:t>
            </a:r>
            <a:endParaRPr lang="en-MY" altLang="zh-CN" i="1" dirty="0"/>
          </a:p>
          <a:p>
            <a:pPr marL="285750" indent="-285750">
              <a:buFontTx/>
              <a:buChar char="-"/>
            </a:pPr>
            <a:r>
              <a:rPr lang="en-MY" altLang="zh-CN" dirty="0" err="1"/>
              <a:t>Jambatan</a:t>
            </a:r>
            <a:r>
              <a:rPr lang="en-MY" altLang="zh-CN" dirty="0"/>
              <a:t> Dewan Blok 2 </a:t>
            </a:r>
            <a:r>
              <a:rPr lang="en-MY" altLang="zh-CN" b="1" dirty="0"/>
              <a:t>(JDB2)</a:t>
            </a:r>
            <a:r>
              <a:rPr lang="zh-CN" altLang="en-US" b="1" dirty="0"/>
              <a:t> </a:t>
            </a:r>
            <a:r>
              <a:rPr lang="en-MY" altLang="zh-CN" i="1" dirty="0"/>
              <a:t>2/3/4</a:t>
            </a:r>
            <a:r>
              <a:rPr lang="zh-CN" altLang="en-US" i="1" dirty="0"/>
              <a:t>人</a:t>
            </a:r>
            <a:endParaRPr lang="en-MY" altLang="zh-CN" i="1" dirty="0"/>
          </a:p>
          <a:p>
            <a:pPr marL="285750" indent="-285750">
              <a:buFontTx/>
              <a:buChar char="-"/>
            </a:pPr>
            <a:r>
              <a:rPr lang="en-MY" altLang="zh-CN" dirty="0" err="1"/>
              <a:t>Jambatan</a:t>
            </a:r>
            <a:r>
              <a:rPr lang="en-MY" altLang="zh-CN" dirty="0"/>
              <a:t> Dewan Blok 3 </a:t>
            </a:r>
            <a:r>
              <a:rPr lang="en-MY" altLang="zh-CN" b="1" dirty="0"/>
              <a:t>(JDB3) </a:t>
            </a:r>
            <a:r>
              <a:rPr lang="en-MY" altLang="zh-CN" i="1" dirty="0"/>
              <a:t>2/3/4</a:t>
            </a:r>
            <a:r>
              <a:rPr lang="zh-CN" altLang="en-US" i="1" dirty="0"/>
              <a:t>人</a:t>
            </a:r>
            <a:endParaRPr lang="en-MY" altLang="zh-CN" i="1" dirty="0"/>
          </a:p>
          <a:p>
            <a:pPr marL="285750" indent="-285750">
              <a:buFontTx/>
              <a:buChar char="-"/>
            </a:pPr>
            <a:endParaRPr lang="en-MY" altLang="zh-CN" dirty="0"/>
          </a:p>
          <a:p>
            <a:pPr marL="285750" indent="-285750">
              <a:buFontTx/>
              <a:buChar char="-"/>
            </a:pPr>
            <a:endParaRPr lang="en-MY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5881B0-D7D5-8019-2699-929EDDC1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84" y="3424237"/>
            <a:ext cx="47632" cy="95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5A2254-FD2E-EF8F-95BD-28E6D7F23DAF}"/>
              </a:ext>
            </a:extLst>
          </p:cNvPr>
          <p:cNvSpPr txBox="1"/>
          <p:nvPr/>
        </p:nvSpPr>
        <p:spPr>
          <a:xfrm>
            <a:off x="8218025" y="-227644"/>
            <a:ext cx="3973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Jambatan</a:t>
            </a:r>
            <a:endParaRPr lang="en-MY" sz="88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49AA2-09A7-3A1B-96DE-B7AF8EC646B7}"/>
              </a:ext>
            </a:extLst>
          </p:cNvPr>
          <p:cNvSpPr txBox="1"/>
          <p:nvPr/>
        </p:nvSpPr>
        <p:spPr>
          <a:xfrm>
            <a:off x="6539697" y="2126975"/>
            <a:ext cx="63892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/>
              <a:t>JDB2</a:t>
            </a:r>
            <a:r>
              <a:rPr lang="zh-CN" altLang="en-US" dirty="0"/>
              <a:t>如果不够人不用放后面，前提是</a:t>
            </a:r>
            <a:r>
              <a:rPr lang="en-MY" altLang="zh-CN" dirty="0"/>
              <a:t>JDP</a:t>
            </a:r>
            <a:br>
              <a:rPr lang="en-MY" altLang="zh-CN" dirty="0"/>
            </a:br>
            <a:r>
              <a:rPr lang="zh-CN" altLang="en-US" dirty="0"/>
              <a:t>一定要有人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en-MY" altLang="zh-CN" dirty="0"/>
              <a:t>JDB3 </a:t>
            </a:r>
            <a:r>
              <a:rPr lang="zh-CN" altLang="en-US" dirty="0"/>
              <a:t>如果不够人不用放后面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站</a:t>
            </a:r>
            <a:r>
              <a:rPr lang="en-MY" altLang="zh-CN" dirty="0" err="1"/>
              <a:t>Jambatan</a:t>
            </a:r>
            <a:r>
              <a:rPr lang="zh-CN" altLang="en-US" dirty="0"/>
              <a:t>的</a:t>
            </a:r>
            <a:r>
              <a:rPr lang="en-MY" altLang="zh-CN" dirty="0" err="1"/>
              <a:t>Pengawas</a:t>
            </a:r>
            <a:r>
              <a:rPr lang="zh-CN" altLang="en-US" dirty="0"/>
              <a:t>，站在台阶下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如果只有一个人站中间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男</a:t>
            </a:r>
            <a:r>
              <a:rPr lang="en-MY" altLang="zh-CN" dirty="0" err="1"/>
              <a:t>Pengawas</a:t>
            </a:r>
            <a:r>
              <a:rPr lang="zh-CN" altLang="en-US" dirty="0"/>
              <a:t>站</a:t>
            </a:r>
            <a:r>
              <a:rPr lang="en-MY" altLang="zh-CN" dirty="0"/>
              <a:t>JDB</a:t>
            </a:r>
            <a:r>
              <a:rPr lang="zh-CN" altLang="en-US" dirty="0"/>
              <a:t>的前面，女站后面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en-US" altLang="zh-CN" dirty="0" err="1"/>
              <a:t>Pengawas</a:t>
            </a:r>
            <a:r>
              <a:rPr lang="zh-CN" altLang="en-US" dirty="0"/>
              <a:t>要确保那边的学生有没有在</a:t>
            </a:r>
            <a:br>
              <a:rPr lang="en-MY" altLang="zh-CN" dirty="0"/>
            </a:br>
            <a:r>
              <a:rPr lang="zh-CN" altLang="en-US" dirty="0"/>
              <a:t>走廊逗留或玩耍。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en-MY" altLang="zh-CN" dirty="0"/>
              <a:t>JDP</a:t>
            </a:r>
            <a:r>
              <a:rPr lang="zh-CN" altLang="en-US" dirty="0"/>
              <a:t>需要赶在办公室逗留的学生</a:t>
            </a:r>
            <a:endParaRPr lang="en-MY" altLang="zh-CN" dirty="0"/>
          </a:p>
          <a:p>
            <a:pPr marL="285750" indent="-285750">
              <a:buFontTx/>
              <a:buChar char="-"/>
            </a:pPr>
            <a:endParaRPr lang="en-MY" altLang="zh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00AC0-27C2-E9F0-27D2-FD8D3F9279D5}"/>
              </a:ext>
            </a:extLst>
          </p:cNvPr>
          <p:cNvSpPr txBox="1"/>
          <p:nvPr/>
        </p:nvSpPr>
        <p:spPr>
          <a:xfrm>
            <a:off x="6253224" y="1572977"/>
            <a:ext cx="6464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/>
              <a:t>注意</a:t>
            </a:r>
            <a:r>
              <a:rPr lang="en-US" altLang="zh-CN" sz="3600" b="1" dirty="0"/>
              <a:t>————————</a:t>
            </a:r>
            <a:endParaRPr lang="en-MY" sz="3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5A1892-6266-4DB8-0F3E-1CF587E17C2B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40F8F-91D8-0310-D803-7C627AC0D198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71046-1D48-4CC0-C3BE-9EADC246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33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2944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8C2F48-E590-F63E-2588-3109192BCB6F}"/>
              </a:ext>
            </a:extLst>
          </p:cNvPr>
          <p:cNvSpPr txBox="1">
            <a:spLocks/>
          </p:cNvSpPr>
          <p:nvPr/>
        </p:nvSpPr>
        <p:spPr>
          <a:xfrm>
            <a:off x="1069848" y="420624"/>
            <a:ext cx="2770632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Ca meet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EB948-9805-C42E-463C-8E4A4F61E471}"/>
              </a:ext>
            </a:extLst>
          </p:cNvPr>
          <p:cNvSpPr txBox="1"/>
          <p:nvPr/>
        </p:nvSpPr>
        <p:spPr>
          <a:xfrm>
            <a:off x="3293364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dirty="0">
                <a:solidFill>
                  <a:srgbClr val="483A00"/>
                </a:solidFill>
              </a:rPr>
              <a:t>DUTY </a:t>
            </a:r>
            <a:r>
              <a:rPr lang="zh-CN" altLang="en-US" dirty="0">
                <a:solidFill>
                  <a:srgbClr val="483A00"/>
                </a:solidFill>
              </a:rPr>
              <a:t>事项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47CB7-9054-1EDD-BEA5-A1AD7D480F2A}"/>
              </a:ext>
            </a:extLst>
          </p:cNvPr>
          <p:cNvSpPr txBox="1"/>
          <p:nvPr/>
        </p:nvSpPr>
        <p:spPr>
          <a:xfrm>
            <a:off x="3302508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下课岗位</a:t>
            </a:r>
            <a:endParaRPr lang="en-MY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57918-DA3D-52C8-5979-38E682A41535}"/>
              </a:ext>
            </a:extLst>
          </p:cNvPr>
          <p:cNvSpPr txBox="1"/>
          <p:nvPr/>
        </p:nvSpPr>
        <p:spPr>
          <a:xfrm>
            <a:off x="1069848" y="1846860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/>
              <a:t>5) </a:t>
            </a:r>
            <a:r>
              <a:rPr lang="en-MY" b="1" dirty="0" err="1"/>
              <a:t>Tangga</a:t>
            </a:r>
            <a:endParaRPr lang="en-MY" b="1" dirty="0"/>
          </a:p>
          <a:p>
            <a:pPr marL="285750" indent="-285750">
              <a:buFontTx/>
              <a:buChar char="-"/>
            </a:pPr>
            <a:r>
              <a:rPr lang="en-MY" dirty="0"/>
              <a:t>4.15 </a:t>
            </a:r>
            <a:r>
              <a:rPr lang="zh-CN" altLang="en-US" dirty="0"/>
              <a:t>全部</a:t>
            </a:r>
            <a:r>
              <a:rPr lang="en-MY" altLang="zh-CN" dirty="0" err="1"/>
              <a:t>Tangga</a:t>
            </a:r>
            <a:r>
              <a:rPr lang="zh-CN" altLang="en-US" dirty="0"/>
              <a:t>都要关一个人的位置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en-MY" dirty="0"/>
              <a:t>TM</a:t>
            </a:r>
            <a:r>
              <a:rPr lang="zh-CN" altLang="en-US" dirty="0"/>
              <a:t>关一个即可，</a:t>
            </a:r>
            <a:r>
              <a:rPr lang="en-MY" altLang="zh-CN" dirty="0" err="1"/>
              <a:t>T.Kiri</a:t>
            </a:r>
            <a:r>
              <a:rPr lang="en-MY" altLang="zh-CN" dirty="0"/>
              <a:t>/Kanan</a:t>
            </a:r>
            <a:r>
              <a:rPr lang="zh-CN" altLang="en-US" dirty="0"/>
              <a:t>关完，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en-MY" altLang="zh-CN" dirty="0" err="1"/>
              <a:t>TBPen</a:t>
            </a:r>
            <a:r>
              <a:rPr lang="en-MY" altLang="zh-CN" dirty="0"/>
              <a:t>. </a:t>
            </a:r>
            <a:r>
              <a:rPr lang="en-MY" altLang="zh-CN" dirty="0" err="1"/>
              <a:t>TDPen</a:t>
            </a:r>
            <a:r>
              <a:rPr lang="en-MY" altLang="zh-CN" dirty="0"/>
              <a:t>. </a:t>
            </a:r>
            <a:r>
              <a:rPr lang="zh-CN" altLang="en-US" dirty="0"/>
              <a:t>可以不用关，供老师上下</a:t>
            </a:r>
            <a:r>
              <a:rPr lang="en-MY" altLang="zh-CN" sz="2000" b="1" i="1" dirty="0"/>
              <a:t>*</a:t>
            </a:r>
          </a:p>
          <a:p>
            <a:pPr marL="285750" indent="-285750">
              <a:buFontTx/>
              <a:buChar char="-"/>
            </a:pPr>
            <a:endParaRPr lang="en-MY" altLang="zh-CN" sz="2000" b="1" i="1" dirty="0"/>
          </a:p>
          <a:p>
            <a:pPr marL="285750" indent="-285750">
              <a:buFontTx/>
              <a:buChar char="-"/>
            </a:pPr>
            <a:r>
              <a:rPr lang="en-US" altLang="zh-CN" sz="2000" dirty="0" err="1"/>
              <a:t>TBPer</a:t>
            </a:r>
            <a:r>
              <a:rPr lang="en-US" altLang="zh-CN" sz="2000" dirty="0"/>
              <a:t>.</a:t>
            </a:r>
            <a:r>
              <a:rPr lang="zh-CN" altLang="en-US" sz="2000" dirty="0"/>
              <a:t>关完一个</a:t>
            </a:r>
            <a:endParaRPr lang="en-MY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5881B0-D7D5-8019-2699-929EDDC1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84" y="3424237"/>
            <a:ext cx="47632" cy="95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5A2254-FD2E-EF8F-95BD-28E6D7F23DAF}"/>
              </a:ext>
            </a:extLst>
          </p:cNvPr>
          <p:cNvSpPr txBox="1"/>
          <p:nvPr/>
        </p:nvSpPr>
        <p:spPr>
          <a:xfrm>
            <a:off x="8218025" y="-227644"/>
            <a:ext cx="3973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Tangga</a:t>
            </a:r>
            <a:endParaRPr lang="en-MY" sz="88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49AA2-09A7-3A1B-96DE-B7AF8EC646B7}"/>
              </a:ext>
            </a:extLst>
          </p:cNvPr>
          <p:cNvSpPr txBox="1"/>
          <p:nvPr/>
        </p:nvSpPr>
        <p:spPr>
          <a:xfrm>
            <a:off x="6539697" y="2126975"/>
            <a:ext cx="63892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除了</a:t>
            </a:r>
            <a:r>
              <a:rPr lang="en-MY" altLang="zh-CN" dirty="0"/>
              <a:t>TBBB/TDBB </a:t>
            </a:r>
            <a:r>
              <a:rPr lang="zh-CN" altLang="en-US" dirty="0"/>
              <a:t>需要两位</a:t>
            </a:r>
            <a:r>
              <a:rPr lang="en-MY" altLang="zh-CN" dirty="0" err="1"/>
              <a:t>Pengawas</a:t>
            </a:r>
            <a:r>
              <a:rPr lang="zh-CN" altLang="en-US" dirty="0"/>
              <a:t>，剩下</a:t>
            </a:r>
            <a:br>
              <a:rPr lang="en-MY" altLang="zh-CN" dirty="0"/>
            </a:br>
            <a:r>
              <a:rPr lang="zh-CN" altLang="en-US" dirty="0"/>
              <a:t>放一个就好。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en-MY" altLang="zh-CN" dirty="0"/>
              <a:t>T</a:t>
            </a:r>
            <a:r>
              <a:rPr lang="en-US" altLang="zh-CN" dirty="0"/>
              <a:t>B/TDBP</a:t>
            </a:r>
            <a:r>
              <a:rPr lang="zh-CN" altLang="en-US" dirty="0"/>
              <a:t>够人才放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00AC0-27C2-E9F0-27D2-FD8D3F9279D5}"/>
              </a:ext>
            </a:extLst>
          </p:cNvPr>
          <p:cNvSpPr txBox="1"/>
          <p:nvPr/>
        </p:nvSpPr>
        <p:spPr>
          <a:xfrm>
            <a:off x="6253224" y="1572977"/>
            <a:ext cx="6464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/>
              <a:t>注意</a:t>
            </a:r>
            <a:r>
              <a:rPr lang="en-US" altLang="zh-CN" sz="3600" b="1" dirty="0"/>
              <a:t>————————</a:t>
            </a:r>
            <a:endParaRPr lang="en-MY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9D9F0-3098-B6AD-CBC5-24A51718CE4C}"/>
              </a:ext>
            </a:extLst>
          </p:cNvPr>
          <p:cNvSpPr txBox="1"/>
          <p:nvPr/>
        </p:nvSpPr>
        <p:spPr>
          <a:xfrm>
            <a:off x="1340224" y="3074850"/>
            <a:ext cx="64635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sz="1200" b="1" i="1" dirty="0"/>
              <a:t>*</a:t>
            </a:r>
            <a:r>
              <a:rPr lang="zh-CN" altLang="en-US" sz="1200" i="1" dirty="0"/>
              <a:t>老师上下，下课时</a:t>
            </a:r>
            <a:r>
              <a:rPr lang="en-MY" altLang="zh-CN" sz="1200" i="1" dirty="0" err="1"/>
              <a:t>Pentadbiran</a:t>
            </a:r>
            <a:r>
              <a:rPr lang="zh-CN" altLang="en-US" sz="1200" i="1" dirty="0"/>
              <a:t>不用关门。</a:t>
            </a:r>
            <a:endParaRPr lang="en-MY" altLang="zh-CN" sz="1200" b="1" i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057E64-8406-F335-1CB1-FD1831807FEC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F9D74-69A9-31EA-07D0-8303640AB940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FC285-CC9D-0BB2-75C6-05C1FC6A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34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72204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452442-23C3-4013-036C-0FA40123DA39}"/>
              </a:ext>
            </a:extLst>
          </p:cNvPr>
          <p:cNvSpPr txBox="1">
            <a:spLocks/>
          </p:cNvSpPr>
          <p:nvPr/>
        </p:nvSpPr>
        <p:spPr>
          <a:xfrm>
            <a:off x="1069848" y="420624"/>
            <a:ext cx="3340106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抄名事项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D1558-C1FE-D703-3FB7-C524C27D50FE}"/>
              </a:ext>
            </a:extLst>
          </p:cNvPr>
          <p:cNvSpPr txBox="1"/>
          <p:nvPr/>
        </p:nvSpPr>
        <p:spPr>
          <a:xfrm>
            <a:off x="3848949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3A00"/>
                </a:solidFill>
              </a:rPr>
              <a:t>Kumpulan 1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89FB2-D211-A165-B5BB-5773BB55054F}"/>
              </a:ext>
            </a:extLst>
          </p:cNvPr>
          <p:cNvSpPr txBox="1"/>
          <p:nvPr/>
        </p:nvSpPr>
        <p:spPr>
          <a:xfrm>
            <a:off x="3858093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b="1" dirty="0">
                <a:latin typeface="+mj-lt"/>
              </a:rPr>
              <a:t>CA MEET</a:t>
            </a:r>
            <a:endParaRPr lang="en-MY" b="1" dirty="0">
              <a:latin typeface="+mj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BBE701-4301-9A43-BCC7-9C1A85E5F6E6}"/>
              </a:ext>
            </a:extLst>
          </p:cNvPr>
          <p:cNvCxnSpPr>
            <a:cxnSpLocks/>
          </p:cNvCxnSpPr>
          <p:nvPr/>
        </p:nvCxnSpPr>
        <p:spPr>
          <a:xfrm>
            <a:off x="1284790" y="1678328"/>
            <a:ext cx="4224759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DC7915-4585-35B5-27B1-71E9FCF3774A}"/>
              </a:ext>
            </a:extLst>
          </p:cNvPr>
          <p:cNvCxnSpPr>
            <a:cxnSpLocks/>
          </p:cNvCxnSpPr>
          <p:nvPr/>
        </p:nvCxnSpPr>
        <p:spPr>
          <a:xfrm>
            <a:off x="1284790" y="1819153"/>
            <a:ext cx="4062714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5F464C6-CE3F-E0F4-A1B1-730352DC2A3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75" r="621"/>
          <a:stretch/>
        </p:blipFill>
        <p:spPr>
          <a:xfrm>
            <a:off x="1284791" y="2434090"/>
            <a:ext cx="7407797" cy="375620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95C601-28CF-5D74-B013-9B2EF6860C93}"/>
              </a:ext>
            </a:extLst>
          </p:cNvPr>
          <p:cNvSpPr txBox="1"/>
          <p:nvPr/>
        </p:nvSpPr>
        <p:spPr>
          <a:xfrm rot="16200000">
            <a:off x="4788488" y="4194081"/>
            <a:ext cx="719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SAMPEL SAHAJA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0E3CF4-C168-724B-266C-BF5E5F2E5BC0}"/>
              </a:ext>
            </a:extLst>
          </p:cNvPr>
          <p:cNvSpPr txBox="1"/>
          <p:nvPr/>
        </p:nvSpPr>
        <p:spPr>
          <a:xfrm>
            <a:off x="8947230" y="2434090"/>
            <a:ext cx="3113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抄名纸的全部</a:t>
            </a:r>
            <a:r>
              <a:rPr lang="en-MY" altLang="zh-CN" dirty="0"/>
              <a:t>details</a:t>
            </a:r>
            <a:r>
              <a:rPr lang="zh-CN" altLang="en-US" dirty="0"/>
              <a:t>都要</a:t>
            </a:r>
            <a:endParaRPr lang="en-MY" altLang="zh-CN" dirty="0"/>
          </a:p>
          <a:p>
            <a:r>
              <a:rPr lang="zh-CN" altLang="en-US" dirty="0"/>
              <a:t>填好。</a:t>
            </a:r>
            <a:endParaRPr lang="en-MY" altLang="zh-CN" dirty="0"/>
          </a:p>
          <a:p>
            <a:endParaRPr lang="en-MY" dirty="0"/>
          </a:p>
          <a:p>
            <a:r>
              <a:rPr lang="zh-CN" altLang="en-US" dirty="0"/>
              <a:t>如果</a:t>
            </a:r>
            <a:r>
              <a:rPr lang="en-US" altLang="zh-CN" dirty="0"/>
              <a:t>Ahli</a:t>
            </a:r>
            <a:r>
              <a:rPr lang="zh-CN" altLang="en-US" dirty="0"/>
              <a:t>没填好，退回去，让他</a:t>
            </a:r>
            <a:r>
              <a:rPr lang="en-MY" altLang="zh-CN" dirty="0"/>
              <a:t>/</a:t>
            </a:r>
            <a:r>
              <a:rPr lang="zh-CN" altLang="en-US" dirty="0"/>
              <a:t>她写过。</a:t>
            </a:r>
            <a:endParaRPr lang="en-MY" altLang="zh-CN" dirty="0"/>
          </a:p>
          <a:p>
            <a:endParaRPr lang="en-MY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42AFD8-0281-490A-1943-223C47A0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35</a:t>
            </a:fld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31C74A-FBC4-2A7B-4F72-40508599A691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25882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452442-23C3-4013-036C-0FA40123DA39}"/>
              </a:ext>
            </a:extLst>
          </p:cNvPr>
          <p:cNvSpPr txBox="1">
            <a:spLocks/>
          </p:cNvSpPr>
          <p:nvPr/>
        </p:nvSpPr>
        <p:spPr>
          <a:xfrm>
            <a:off x="1069848" y="420624"/>
            <a:ext cx="3340106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抄名事项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D1558-C1FE-D703-3FB7-C524C27D50FE}"/>
              </a:ext>
            </a:extLst>
          </p:cNvPr>
          <p:cNvSpPr txBox="1"/>
          <p:nvPr/>
        </p:nvSpPr>
        <p:spPr>
          <a:xfrm>
            <a:off x="3848949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3A00"/>
                </a:solidFill>
              </a:rPr>
              <a:t>Kumpulan 1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89FB2-D211-A165-B5BB-5773BB55054F}"/>
              </a:ext>
            </a:extLst>
          </p:cNvPr>
          <p:cNvSpPr txBox="1"/>
          <p:nvPr/>
        </p:nvSpPr>
        <p:spPr>
          <a:xfrm>
            <a:off x="3858093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b="1" dirty="0">
                <a:latin typeface="+mj-lt"/>
              </a:rPr>
              <a:t>CA MEET</a:t>
            </a:r>
            <a:endParaRPr lang="en-MY" b="1" dirty="0">
              <a:latin typeface="+mj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BBE701-4301-9A43-BCC7-9C1A85E5F6E6}"/>
              </a:ext>
            </a:extLst>
          </p:cNvPr>
          <p:cNvCxnSpPr>
            <a:cxnSpLocks/>
          </p:cNvCxnSpPr>
          <p:nvPr/>
        </p:nvCxnSpPr>
        <p:spPr>
          <a:xfrm>
            <a:off x="1284790" y="1678328"/>
            <a:ext cx="4224759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DC7915-4585-35B5-27B1-71E9FCF3774A}"/>
              </a:ext>
            </a:extLst>
          </p:cNvPr>
          <p:cNvCxnSpPr>
            <a:cxnSpLocks/>
          </p:cNvCxnSpPr>
          <p:nvPr/>
        </p:nvCxnSpPr>
        <p:spPr>
          <a:xfrm>
            <a:off x="1284790" y="1819153"/>
            <a:ext cx="4062714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5F464C6-CE3F-E0F4-A1B1-730352DC2A3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75" r="621"/>
          <a:stretch/>
        </p:blipFill>
        <p:spPr>
          <a:xfrm>
            <a:off x="798653" y="2899806"/>
            <a:ext cx="5197032" cy="290732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90E3CF4-C168-724B-266C-BF5E5F2E5BC0}"/>
              </a:ext>
            </a:extLst>
          </p:cNvPr>
          <p:cNvSpPr txBox="1"/>
          <p:nvPr/>
        </p:nvSpPr>
        <p:spPr>
          <a:xfrm>
            <a:off x="7652053" y="1845302"/>
            <a:ext cx="311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TEMPAT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CBAE3-B3CF-D898-50EB-641463E0C95C}"/>
              </a:ext>
            </a:extLst>
          </p:cNvPr>
          <p:cNvSpPr txBox="1"/>
          <p:nvPr/>
        </p:nvSpPr>
        <p:spPr>
          <a:xfrm>
            <a:off x="7652052" y="2185193"/>
            <a:ext cx="35869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站</a:t>
            </a:r>
            <a:r>
              <a:rPr lang="en-MY" altLang="zh-CN" dirty="0"/>
              <a:t>JDB</a:t>
            </a:r>
            <a:r>
              <a:rPr lang="zh-CN" altLang="en-US" dirty="0"/>
              <a:t>不要写</a:t>
            </a:r>
            <a:r>
              <a:rPr lang="en-MY" altLang="zh-CN" dirty="0"/>
              <a:t>JDB</a:t>
            </a:r>
            <a:r>
              <a:rPr lang="zh-CN" altLang="en-US" dirty="0"/>
              <a:t>，写</a:t>
            </a:r>
            <a:r>
              <a:rPr lang="en-MY" altLang="zh-CN" dirty="0"/>
              <a:t>Tingkat</a:t>
            </a:r>
          </a:p>
          <a:p>
            <a:pPr marL="742950" lvl="1" indent="-285750">
              <a:buFontTx/>
              <a:buChar char="-"/>
            </a:pPr>
            <a:r>
              <a:rPr lang="en-MY" altLang="zh-CN" u="sng" dirty="0"/>
              <a:t>Exp</a:t>
            </a:r>
            <a:br>
              <a:rPr lang="en-MY" altLang="zh-CN" u="sng" dirty="0"/>
            </a:br>
            <a:r>
              <a:rPr lang="en-MY" altLang="zh-CN" sz="1600" i="1" dirty="0"/>
              <a:t>JDB1 -&gt; Tingkat 1</a:t>
            </a:r>
          </a:p>
          <a:p>
            <a:pPr marL="285750" indent="-285750">
              <a:buFontTx/>
              <a:buChar char="-"/>
            </a:pPr>
            <a:r>
              <a:rPr lang="en-MY" altLang="zh-CN" dirty="0" err="1"/>
              <a:t>Simpangan</a:t>
            </a:r>
            <a:r>
              <a:rPr lang="en-MY" altLang="zh-CN" dirty="0"/>
              <a:t>/Ronda </a:t>
            </a:r>
            <a:r>
              <a:rPr lang="en-MY" altLang="zh-CN" dirty="0" err="1"/>
              <a:t>Kantin</a:t>
            </a:r>
            <a:r>
              <a:rPr lang="zh-CN" altLang="en-US" dirty="0"/>
              <a:t>，写</a:t>
            </a:r>
            <a:r>
              <a:rPr lang="en-MY" altLang="zh-CN" dirty="0" err="1"/>
              <a:t>Simpangan</a:t>
            </a:r>
            <a:r>
              <a:rPr lang="en-MY" altLang="zh-CN" dirty="0"/>
              <a:t>.</a:t>
            </a:r>
          </a:p>
          <a:p>
            <a:pPr marL="285750" indent="-285750">
              <a:buFontTx/>
              <a:buChar char="-"/>
            </a:pPr>
            <a:r>
              <a:rPr lang="zh-CN" altLang="en-US" dirty="0"/>
              <a:t>如果在班级抄</a:t>
            </a:r>
            <a:r>
              <a:rPr lang="en-MY" altLang="zh-CN" dirty="0"/>
              <a:t>BL</a:t>
            </a:r>
            <a:r>
              <a:rPr lang="zh-CN" altLang="en-US" dirty="0"/>
              <a:t>，写</a:t>
            </a:r>
            <a:r>
              <a:rPr lang="en-MY" altLang="zh-CN" dirty="0"/>
              <a:t>Tingkat</a:t>
            </a:r>
          </a:p>
          <a:p>
            <a:pPr marL="285750" indent="-285750">
              <a:buFontTx/>
              <a:buChar char="-"/>
            </a:pPr>
            <a:r>
              <a:rPr lang="zh-CN" altLang="en-US" dirty="0"/>
              <a:t>如果在</a:t>
            </a:r>
            <a:r>
              <a:rPr lang="en-MY" altLang="zh-CN" dirty="0"/>
              <a:t>GB</a:t>
            </a:r>
            <a:r>
              <a:rPr lang="zh-CN" altLang="en-US" dirty="0"/>
              <a:t>，写全名</a:t>
            </a:r>
            <a:endParaRPr lang="en-MY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如果在</a:t>
            </a:r>
            <a:r>
              <a:rPr lang="en-MY" altLang="zh-CN" dirty="0"/>
              <a:t>RG4</a:t>
            </a:r>
            <a:r>
              <a:rPr lang="zh-CN" altLang="en-US" dirty="0"/>
              <a:t>，写</a:t>
            </a:r>
            <a:r>
              <a:rPr lang="en-MY" altLang="zh-CN" dirty="0" err="1"/>
              <a:t>Gelanggang</a:t>
            </a:r>
            <a:r>
              <a:rPr lang="en-MY" altLang="zh-CN" dirty="0"/>
              <a:t> 4</a:t>
            </a:r>
          </a:p>
          <a:p>
            <a:pPr marL="285750" indent="-285750">
              <a:buFontTx/>
              <a:buChar char="-"/>
            </a:pPr>
            <a:r>
              <a:rPr lang="zh-CN" altLang="en-US" dirty="0"/>
              <a:t>如果在</a:t>
            </a:r>
            <a:r>
              <a:rPr lang="en-MY" altLang="zh-CN" dirty="0"/>
              <a:t>RG6</a:t>
            </a:r>
            <a:r>
              <a:rPr lang="zh-CN" altLang="en-US" dirty="0"/>
              <a:t>，写</a:t>
            </a:r>
            <a:r>
              <a:rPr lang="en-MY" altLang="zh-CN" dirty="0" err="1"/>
              <a:t>Gelanggang</a:t>
            </a:r>
            <a:r>
              <a:rPr lang="en-MY" altLang="zh-CN" dirty="0"/>
              <a:t> 6</a:t>
            </a:r>
          </a:p>
          <a:p>
            <a:pPr marL="285750" indent="-285750">
              <a:buFontTx/>
              <a:buChar char="-"/>
            </a:pPr>
            <a:endParaRPr lang="en-MY" altLang="zh-CN" dirty="0"/>
          </a:p>
          <a:p>
            <a:endParaRPr lang="en-MY" altLang="zh-CN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CA739-4DA3-9A71-3AF8-A4DB01511312}"/>
              </a:ext>
            </a:extLst>
          </p:cNvPr>
          <p:cNvSpPr/>
          <p:nvPr/>
        </p:nvSpPr>
        <p:spPr>
          <a:xfrm>
            <a:off x="4051140" y="3831220"/>
            <a:ext cx="1655180" cy="4861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0F6A2DF-7C20-FC18-C314-8FEA5DC284E4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 flipV="1">
            <a:off x="5706320" y="3739465"/>
            <a:ext cx="1945732" cy="334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A93FC4-9648-A454-7C60-BF691902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36</a:t>
            </a:fld>
            <a:endParaRPr lang="en-M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5E3B0-E56A-BB3F-6157-95C6C589D762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03454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452442-23C3-4013-036C-0FA40123DA39}"/>
              </a:ext>
            </a:extLst>
          </p:cNvPr>
          <p:cNvSpPr txBox="1">
            <a:spLocks/>
          </p:cNvSpPr>
          <p:nvPr/>
        </p:nvSpPr>
        <p:spPr>
          <a:xfrm>
            <a:off x="1069848" y="420624"/>
            <a:ext cx="3340106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抄名事项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D1558-C1FE-D703-3FB7-C524C27D50FE}"/>
              </a:ext>
            </a:extLst>
          </p:cNvPr>
          <p:cNvSpPr txBox="1"/>
          <p:nvPr/>
        </p:nvSpPr>
        <p:spPr>
          <a:xfrm>
            <a:off x="3848949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3A00"/>
                </a:solidFill>
              </a:rPr>
              <a:t>Kumpulan 1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89FB2-D211-A165-B5BB-5773BB55054F}"/>
              </a:ext>
            </a:extLst>
          </p:cNvPr>
          <p:cNvSpPr txBox="1"/>
          <p:nvPr/>
        </p:nvSpPr>
        <p:spPr>
          <a:xfrm>
            <a:off x="3858093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b="1" dirty="0">
                <a:latin typeface="+mj-lt"/>
              </a:rPr>
              <a:t>CA MEET</a:t>
            </a:r>
            <a:endParaRPr lang="en-MY" b="1" dirty="0">
              <a:latin typeface="+mj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BBE701-4301-9A43-BCC7-9C1A85E5F6E6}"/>
              </a:ext>
            </a:extLst>
          </p:cNvPr>
          <p:cNvCxnSpPr>
            <a:cxnSpLocks/>
          </p:cNvCxnSpPr>
          <p:nvPr/>
        </p:nvCxnSpPr>
        <p:spPr>
          <a:xfrm>
            <a:off x="1284790" y="1678328"/>
            <a:ext cx="4224759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DC7915-4585-35B5-27B1-71E9FCF3774A}"/>
              </a:ext>
            </a:extLst>
          </p:cNvPr>
          <p:cNvCxnSpPr>
            <a:cxnSpLocks/>
          </p:cNvCxnSpPr>
          <p:nvPr/>
        </p:nvCxnSpPr>
        <p:spPr>
          <a:xfrm>
            <a:off x="1284790" y="1819153"/>
            <a:ext cx="4062714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5F464C6-CE3F-E0F4-A1B1-730352DC2A3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75" r="621"/>
          <a:stretch/>
        </p:blipFill>
        <p:spPr>
          <a:xfrm>
            <a:off x="798653" y="2899806"/>
            <a:ext cx="5197032" cy="290732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90E3CF4-C168-724B-266C-BF5E5F2E5BC0}"/>
              </a:ext>
            </a:extLst>
          </p:cNvPr>
          <p:cNvSpPr txBox="1"/>
          <p:nvPr/>
        </p:nvSpPr>
        <p:spPr>
          <a:xfrm>
            <a:off x="7397410" y="942477"/>
            <a:ext cx="311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err="1"/>
              <a:t>Perkara</a:t>
            </a:r>
            <a:endParaRPr lang="en-MY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CBAE3-B3CF-D898-50EB-641463E0C95C}"/>
              </a:ext>
            </a:extLst>
          </p:cNvPr>
          <p:cNvSpPr txBox="1"/>
          <p:nvPr/>
        </p:nvSpPr>
        <p:spPr>
          <a:xfrm>
            <a:off x="7397408" y="1282368"/>
            <a:ext cx="431617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dirty="0" err="1"/>
              <a:t>Tidak</a:t>
            </a:r>
            <a:r>
              <a:rPr lang="en-MY" dirty="0"/>
              <a:t> </a:t>
            </a:r>
            <a:r>
              <a:rPr lang="en-MY" dirty="0" err="1"/>
              <a:t>bekerjasama</a:t>
            </a:r>
            <a:r>
              <a:rPr lang="en-MY" dirty="0"/>
              <a:t> </a:t>
            </a:r>
            <a:r>
              <a:rPr lang="en-MY" dirty="0" err="1"/>
              <a:t>dengan</a:t>
            </a:r>
            <a:r>
              <a:rPr lang="en-MY" dirty="0"/>
              <a:t> </a:t>
            </a:r>
            <a:r>
              <a:rPr lang="en-MY" dirty="0" err="1"/>
              <a:t>pengawas</a:t>
            </a:r>
            <a:r>
              <a:rPr lang="en-MY" dirty="0"/>
              <a:t> (</a:t>
            </a:r>
            <a:r>
              <a:rPr lang="en-MY" dirty="0" err="1"/>
              <a:t>Sebab</a:t>
            </a:r>
            <a:r>
              <a:rPr lang="en-MY" dirty="0"/>
              <a:t>)</a:t>
            </a:r>
            <a:br>
              <a:rPr lang="en-MY" dirty="0"/>
            </a:br>
            <a:r>
              <a:rPr lang="en-MY" dirty="0"/>
              <a:t> </a:t>
            </a:r>
            <a:r>
              <a:rPr lang="zh-CN" altLang="en-US" dirty="0"/>
              <a:t>不配合学长的指示</a:t>
            </a:r>
            <a:r>
              <a:rPr lang="en-US" altLang="zh-CN" dirty="0"/>
              <a:t>(</a:t>
            </a:r>
            <a:r>
              <a:rPr lang="zh-CN" altLang="en-US" dirty="0"/>
              <a:t>解释）</a:t>
            </a:r>
            <a:endParaRPr lang="en-MY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sz="1600" dirty="0" err="1"/>
              <a:t>Bermain</a:t>
            </a:r>
            <a:r>
              <a:rPr lang="en-MY" sz="1600" dirty="0"/>
              <a:t>/</a:t>
            </a:r>
            <a:r>
              <a:rPr lang="en-MY" sz="1600" dirty="0" err="1"/>
              <a:t>Bercakap</a:t>
            </a:r>
            <a:r>
              <a:rPr lang="en-MY" sz="1600" dirty="0"/>
              <a:t> </a:t>
            </a:r>
            <a:r>
              <a:rPr lang="en-MY" sz="1600" dirty="0" err="1"/>
              <a:t>semasa</a:t>
            </a:r>
            <a:r>
              <a:rPr lang="en-MY" sz="1600" dirty="0"/>
              <a:t> </a:t>
            </a:r>
            <a:r>
              <a:rPr lang="en-MY" sz="1600" dirty="0" err="1"/>
              <a:t>perhimpunan</a:t>
            </a:r>
            <a:br>
              <a:rPr lang="en-MY" dirty="0"/>
            </a:br>
            <a:r>
              <a:rPr lang="en-MY" dirty="0"/>
              <a:t> </a:t>
            </a:r>
            <a:r>
              <a:rPr lang="zh-CN" altLang="en-US" dirty="0"/>
              <a:t>在集合</a:t>
            </a:r>
            <a:r>
              <a:rPr lang="en-US" altLang="zh-CN" dirty="0"/>
              <a:t>/</a:t>
            </a:r>
            <a:r>
              <a:rPr lang="zh-CN" altLang="en-US" dirty="0"/>
              <a:t>周会的时 候玩耍</a:t>
            </a:r>
            <a:r>
              <a:rPr lang="en-MY" altLang="zh-CN" dirty="0"/>
              <a:t>/</a:t>
            </a:r>
            <a:r>
              <a:rPr lang="zh-CN" altLang="en-US" dirty="0"/>
              <a:t>讲话</a:t>
            </a:r>
            <a:endParaRPr lang="en-MY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en-MY" dirty="0" err="1"/>
              <a:t>Membawa</a:t>
            </a:r>
            <a:r>
              <a:rPr lang="en-MY" dirty="0"/>
              <a:t> BL(</a:t>
            </a:r>
            <a:r>
              <a:rPr lang="en-MY" dirty="0" err="1"/>
              <a:t>nama</a:t>
            </a:r>
            <a:r>
              <a:rPr lang="en-MY" dirty="0"/>
              <a:t> BL) </a:t>
            </a:r>
            <a:br>
              <a:rPr lang="en-MY" dirty="0"/>
            </a:br>
            <a:r>
              <a:rPr lang="zh-CN" altLang="en-US" dirty="0"/>
              <a:t>带违禁品</a:t>
            </a:r>
            <a:r>
              <a:rPr lang="en-US" altLang="zh-CN" dirty="0"/>
              <a:t>(</a:t>
            </a:r>
            <a:r>
              <a:rPr lang="en-MY" dirty="0"/>
              <a:t>BL</a:t>
            </a:r>
            <a:r>
              <a:rPr lang="zh-CN" altLang="en-US" dirty="0"/>
              <a:t>名字）</a:t>
            </a:r>
            <a:endParaRPr lang="en-MY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en-MY" dirty="0" err="1"/>
              <a:t>Tidak</a:t>
            </a:r>
            <a:r>
              <a:rPr lang="en-MY" dirty="0"/>
              <a:t> </a:t>
            </a:r>
            <a:r>
              <a:rPr lang="en-MY" dirty="0" err="1"/>
              <a:t>memakai</a:t>
            </a:r>
            <a:r>
              <a:rPr lang="en-MY" dirty="0"/>
              <a:t> tag </a:t>
            </a:r>
            <a:r>
              <a:rPr lang="en-MY" dirty="0" err="1"/>
              <a:t>nama</a:t>
            </a:r>
            <a:r>
              <a:rPr lang="en-MY" dirty="0"/>
              <a:t> </a:t>
            </a:r>
            <a:br>
              <a:rPr lang="en-MY" dirty="0"/>
            </a:br>
            <a:r>
              <a:rPr lang="en-MY" dirty="0"/>
              <a:t> </a:t>
            </a:r>
            <a:r>
              <a:rPr lang="zh-CN" altLang="en-US" dirty="0"/>
              <a:t>学生没有</a:t>
            </a:r>
            <a:r>
              <a:rPr lang="en-MY" dirty="0" err="1"/>
              <a:t>tagnama</a:t>
            </a:r>
            <a:r>
              <a:rPr lang="en-MY" dirty="0"/>
              <a:t>/</a:t>
            </a:r>
            <a:r>
              <a:rPr lang="zh-CN" altLang="en-US" dirty="0"/>
              <a:t>校徽 </a:t>
            </a:r>
            <a:endParaRPr lang="en-MY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 </a:t>
            </a:r>
            <a:r>
              <a:rPr lang="en-MY" sz="1600" dirty="0" err="1"/>
              <a:t>Memakai</a:t>
            </a:r>
            <a:r>
              <a:rPr lang="en-MY" sz="1600" dirty="0"/>
              <a:t> </a:t>
            </a:r>
            <a:r>
              <a:rPr lang="en-MY" sz="1600" dirty="0" err="1"/>
              <a:t>stokin</a:t>
            </a:r>
            <a:r>
              <a:rPr lang="en-MY" sz="1600" dirty="0"/>
              <a:t>/</a:t>
            </a:r>
            <a:r>
              <a:rPr lang="en-MY" sz="1600" dirty="0" err="1"/>
              <a:t>pakaian</a:t>
            </a:r>
            <a:r>
              <a:rPr lang="en-MY" sz="1600" dirty="0"/>
              <a:t> </a:t>
            </a:r>
            <a:r>
              <a:rPr lang="en-MY" sz="1600" dirty="0" err="1"/>
              <a:t>tidak</a:t>
            </a:r>
            <a:r>
              <a:rPr lang="en-MY" sz="1600" dirty="0"/>
              <a:t> </a:t>
            </a:r>
            <a:r>
              <a:rPr lang="en-MY" sz="1600" dirty="0" err="1"/>
              <a:t>sesuai</a:t>
            </a:r>
            <a:br>
              <a:rPr lang="en-MY" dirty="0"/>
            </a:br>
            <a:r>
              <a:rPr lang="en-MY" dirty="0"/>
              <a:t> </a:t>
            </a:r>
            <a:r>
              <a:rPr lang="zh-CN" altLang="en-US" dirty="0"/>
              <a:t>学生穿不合适的袜子 </a:t>
            </a:r>
            <a:r>
              <a:rPr lang="en-MY" altLang="zh-CN" dirty="0"/>
              <a:t>/</a:t>
            </a:r>
            <a:r>
              <a:rPr lang="zh-CN" altLang="en-US" dirty="0"/>
              <a:t>服装</a:t>
            </a:r>
            <a:endParaRPr lang="en-MY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dirty="0" err="1"/>
              <a:t>Biadap</a:t>
            </a:r>
            <a:r>
              <a:rPr lang="en-MY" dirty="0"/>
              <a:t> </a:t>
            </a:r>
            <a:r>
              <a:rPr lang="en-MY" dirty="0" err="1"/>
              <a:t>terhadap</a:t>
            </a:r>
            <a:r>
              <a:rPr lang="en-MY" dirty="0"/>
              <a:t> </a:t>
            </a:r>
            <a:r>
              <a:rPr lang="en-MY" dirty="0" err="1"/>
              <a:t>pengawas</a:t>
            </a:r>
            <a:r>
              <a:rPr lang="en-MY" dirty="0"/>
              <a:t>/guru</a:t>
            </a:r>
            <a:br>
              <a:rPr lang="en-MY" dirty="0"/>
            </a:br>
            <a:r>
              <a:rPr lang="en-MY" dirty="0"/>
              <a:t> </a:t>
            </a:r>
            <a:r>
              <a:rPr lang="zh-CN" altLang="en-US" dirty="0"/>
              <a:t>对老师</a:t>
            </a:r>
            <a:r>
              <a:rPr lang="en-US" altLang="zh-CN" dirty="0"/>
              <a:t>/</a:t>
            </a:r>
            <a:r>
              <a:rPr lang="zh-CN" altLang="en-US" dirty="0"/>
              <a:t>学长没礼貌 </a:t>
            </a:r>
            <a:r>
              <a:rPr lang="zh-CN" altLang="en-US" i="1" dirty="0"/>
              <a:t>（严重）</a:t>
            </a:r>
            <a:endParaRPr lang="en-MY" altLang="zh-CN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en-MY" dirty="0" err="1"/>
              <a:t>Melawan</a:t>
            </a:r>
            <a:r>
              <a:rPr lang="en-MY" dirty="0"/>
              <a:t> </a:t>
            </a:r>
            <a:r>
              <a:rPr lang="en-MY" dirty="0" err="1"/>
              <a:t>pengawas</a:t>
            </a:r>
            <a:r>
              <a:rPr lang="en-MY" dirty="0"/>
              <a:t> </a:t>
            </a:r>
            <a:br>
              <a:rPr lang="en-MY" dirty="0"/>
            </a:br>
            <a:r>
              <a:rPr lang="en-MY" dirty="0"/>
              <a:t> </a:t>
            </a:r>
            <a:r>
              <a:rPr lang="zh-CN" altLang="en-US" dirty="0"/>
              <a:t>对抗</a:t>
            </a:r>
            <a:r>
              <a:rPr lang="en-US" altLang="zh-CN" dirty="0"/>
              <a:t>/</a:t>
            </a:r>
            <a:r>
              <a:rPr lang="zh-CN" altLang="en-US" dirty="0"/>
              <a:t>反抗学长 </a:t>
            </a:r>
            <a:r>
              <a:rPr lang="zh-CN" altLang="en-US" i="1" dirty="0"/>
              <a:t>（严重）</a:t>
            </a:r>
            <a:endParaRPr lang="en-MY" altLang="zh-CN" i="1" dirty="0"/>
          </a:p>
          <a:p>
            <a:endParaRPr lang="en-MY" altLang="zh-CN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CA739-4DA3-9A71-3AF8-A4DB01511312}"/>
              </a:ext>
            </a:extLst>
          </p:cNvPr>
          <p:cNvSpPr/>
          <p:nvPr/>
        </p:nvSpPr>
        <p:spPr>
          <a:xfrm>
            <a:off x="2739901" y="4583574"/>
            <a:ext cx="3151613" cy="11383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0F6A2DF-7C20-FC18-C314-8FEA5DC284E4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 flipV="1">
            <a:off x="5891514" y="3513748"/>
            <a:ext cx="1505894" cy="1639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C3F60B-8118-F6D7-0E37-7FC0861917E2}"/>
              </a:ext>
            </a:extLst>
          </p:cNvPr>
          <p:cNvSpPr txBox="1"/>
          <p:nvPr/>
        </p:nvSpPr>
        <p:spPr>
          <a:xfrm>
            <a:off x="2847372" y="5069711"/>
            <a:ext cx="289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Membawa</a:t>
            </a:r>
            <a:r>
              <a:rPr lang="en-MY" dirty="0"/>
              <a:t> BL (Gula-gula)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974A00-2E3B-7343-6B69-F70406A1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37</a:t>
            </a:fld>
            <a:endParaRPr lang="en-M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65920-F264-8358-6A03-E57321F7695A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88501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452442-23C3-4013-036C-0FA40123DA39}"/>
              </a:ext>
            </a:extLst>
          </p:cNvPr>
          <p:cNvSpPr txBox="1">
            <a:spLocks/>
          </p:cNvSpPr>
          <p:nvPr/>
        </p:nvSpPr>
        <p:spPr>
          <a:xfrm>
            <a:off x="1069848" y="420624"/>
            <a:ext cx="3340106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抄名事项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D1558-C1FE-D703-3FB7-C524C27D50FE}"/>
              </a:ext>
            </a:extLst>
          </p:cNvPr>
          <p:cNvSpPr txBox="1"/>
          <p:nvPr/>
        </p:nvSpPr>
        <p:spPr>
          <a:xfrm>
            <a:off x="3848949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3A00"/>
                </a:solidFill>
              </a:rPr>
              <a:t>Kumpulan 1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89FB2-D211-A165-B5BB-5773BB55054F}"/>
              </a:ext>
            </a:extLst>
          </p:cNvPr>
          <p:cNvSpPr txBox="1"/>
          <p:nvPr/>
        </p:nvSpPr>
        <p:spPr>
          <a:xfrm>
            <a:off x="3858093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b="1" dirty="0">
                <a:latin typeface="+mj-lt"/>
              </a:rPr>
              <a:t>CA MEET</a:t>
            </a:r>
            <a:endParaRPr lang="en-MY" b="1" dirty="0">
              <a:latin typeface="+mj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BBE701-4301-9A43-BCC7-9C1A85E5F6E6}"/>
              </a:ext>
            </a:extLst>
          </p:cNvPr>
          <p:cNvCxnSpPr>
            <a:cxnSpLocks/>
          </p:cNvCxnSpPr>
          <p:nvPr/>
        </p:nvCxnSpPr>
        <p:spPr>
          <a:xfrm>
            <a:off x="1284790" y="1678328"/>
            <a:ext cx="4224759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DC7915-4585-35B5-27B1-71E9FCF3774A}"/>
              </a:ext>
            </a:extLst>
          </p:cNvPr>
          <p:cNvCxnSpPr>
            <a:cxnSpLocks/>
          </p:cNvCxnSpPr>
          <p:nvPr/>
        </p:nvCxnSpPr>
        <p:spPr>
          <a:xfrm>
            <a:off x="1284790" y="1819153"/>
            <a:ext cx="4062714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5F464C6-CE3F-E0F4-A1B1-730352DC2A3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75" r="621"/>
          <a:stretch/>
        </p:blipFill>
        <p:spPr>
          <a:xfrm>
            <a:off x="798653" y="2899806"/>
            <a:ext cx="5197032" cy="290732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90E3CF4-C168-724B-266C-BF5E5F2E5BC0}"/>
              </a:ext>
            </a:extLst>
          </p:cNvPr>
          <p:cNvSpPr txBox="1"/>
          <p:nvPr/>
        </p:nvSpPr>
        <p:spPr>
          <a:xfrm>
            <a:off x="7397410" y="294296"/>
            <a:ext cx="311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err="1"/>
              <a:t>Kelas</a:t>
            </a:r>
            <a:endParaRPr lang="en-MY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CBAE3-B3CF-D898-50EB-641463E0C95C}"/>
              </a:ext>
            </a:extLst>
          </p:cNvPr>
          <p:cNvSpPr txBox="1"/>
          <p:nvPr/>
        </p:nvSpPr>
        <p:spPr>
          <a:xfrm>
            <a:off x="7397408" y="634187"/>
            <a:ext cx="431617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MY" altLang="zh-CN" dirty="0"/>
              <a:t>Guru </a:t>
            </a:r>
            <a:r>
              <a:rPr lang="en-MY" altLang="zh-CN" dirty="0" err="1"/>
              <a:t>Disiplin</a:t>
            </a:r>
            <a:r>
              <a:rPr lang="zh-CN" altLang="en-US" dirty="0"/>
              <a:t>都会负责去管理某些班级的抄名纸，对学生进行扣分</a:t>
            </a:r>
            <a:r>
              <a:rPr lang="en-MY" altLang="zh-CN" dirty="0"/>
              <a:t>.</a:t>
            </a:r>
          </a:p>
          <a:p>
            <a:endParaRPr lang="en-MY" dirty="0"/>
          </a:p>
          <a:p>
            <a:pPr marL="285750" indent="-285750">
              <a:buFontTx/>
              <a:buChar char="-"/>
            </a:pPr>
            <a:r>
              <a:rPr lang="en-MY" dirty="0"/>
              <a:t>Encik </a:t>
            </a:r>
            <a:r>
              <a:rPr lang="en-MY" dirty="0" err="1"/>
              <a:t>Thock</a:t>
            </a:r>
            <a:br>
              <a:rPr lang="en-MY" dirty="0"/>
            </a:br>
            <a:r>
              <a:rPr lang="en-MY" dirty="0"/>
              <a:t>(PA,1D,1G,2A,1</a:t>
            </a:r>
            <a:r>
              <a:rPr lang="en-MY" i="1" dirty="0"/>
              <a:t>I</a:t>
            </a:r>
            <a:r>
              <a:rPr lang="en-MY" dirty="0"/>
              <a:t>,2B,1M)</a:t>
            </a:r>
            <a:br>
              <a:rPr lang="en-MY" dirty="0"/>
            </a:br>
            <a:endParaRPr lang="en-MY" dirty="0"/>
          </a:p>
          <a:p>
            <a:pPr marL="285750" indent="-285750">
              <a:buFontTx/>
              <a:buChar char="-"/>
            </a:pPr>
            <a:r>
              <a:rPr lang="en-MY" dirty="0" err="1"/>
              <a:t>Cik</a:t>
            </a:r>
            <a:r>
              <a:rPr lang="en-MY" dirty="0"/>
              <a:t> Tan</a:t>
            </a:r>
            <a:br>
              <a:rPr lang="en-MY" dirty="0"/>
            </a:br>
            <a:r>
              <a:rPr lang="en-MY" dirty="0"/>
              <a:t>(1C,1E,1J,2M,2E)</a:t>
            </a:r>
            <a:br>
              <a:rPr lang="en-MY" dirty="0"/>
            </a:br>
            <a:endParaRPr lang="en-MY" dirty="0"/>
          </a:p>
          <a:p>
            <a:pPr marL="285750" indent="-285750">
              <a:buFontTx/>
              <a:buChar char="-"/>
            </a:pPr>
            <a:r>
              <a:rPr lang="en-MY" dirty="0" err="1"/>
              <a:t>Pn</a:t>
            </a:r>
            <a:r>
              <a:rPr lang="en-MY" dirty="0"/>
              <a:t> Choong</a:t>
            </a:r>
            <a:br>
              <a:rPr lang="en-MY" dirty="0"/>
            </a:br>
            <a:r>
              <a:rPr lang="en-MY" dirty="0"/>
              <a:t>(</a:t>
            </a:r>
            <a:r>
              <a:rPr lang="pt-BR" dirty="0"/>
              <a:t>2I,2C,2D,	2H,2O</a:t>
            </a:r>
            <a:r>
              <a:rPr lang="en-MY" dirty="0"/>
              <a:t>)</a:t>
            </a:r>
            <a:br>
              <a:rPr lang="en-MY" dirty="0"/>
            </a:br>
            <a:endParaRPr lang="en-MY" dirty="0"/>
          </a:p>
          <a:p>
            <a:pPr marL="285750" indent="-285750">
              <a:buFontTx/>
              <a:buChar char="-"/>
            </a:pPr>
            <a:r>
              <a:rPr lang="en-MY" dirty="0"/>
              <a:t>En. </a:t>
            </a:r>
            <a:r>
              <a:rPr lang="en-MY" dirty="0" err="1"/>
              <a:t>Asmadi</a:t>
            </a:r>
            <a:br>
              <a:rPr lang="en-MY" dirty="0"/>
            </a:br>
            <a:r>
              <a:rPr lang="en-MY" dirty="0"/>
              <a:t>(</a:t>
            </a:r>
            <a:r>
              <a:rPr lang="pt-BR" dirty="0"/>
              <a:t>1B,1F,1K,1O,1H </a:t>
            </a:r>
            <a:r>
              <a:rPr lang="en-MY" dirty="0"/>
              <a:t>)</a:t>
            </a:r>
            <a:br>
              <a:rPr lang="en-MY" dirty="0"/>
            </a:br>
            <a:endParaRPr lang="en-MY" dirty="0"/>
          </a:p>
          <a:p>
            <a:pPr marL="285750" indent="-285750">
              <a:buFontTx/>
              <a:buChar char="-"/>
            </a:pPr>
            <a:r>
              <a:rPr lang="en-MY" dirty="0" err="1"/>
              <a:t>Pn</a:t>
            </a:r>
            <a:r>
              <a:rPr lang="en-MY" dirty="0"/>
              <a:t>. </a:t>
            </a:r>
            <a:r>
              <a:rPr lang="en-MY" dirty="0" err="1"/>
              <a:t>Norsakinah</a:t>
            </a:r>
            <a:br>
              <a:rPr lang="en-MY" dirty="0"/>
            </a:br>
            <a:r>
              <a:rPr lang="en-MY" dirty="0"/>
              <a:t>(1A,1N,1L,2K,2F)</a:t>
            </a:r>
            <a:br>
              <a:rPr lang="en-MY" dirty="0"/>
            </a:br>
            <a:endParaRPr lang="en-MY" dirty="0"/>
          </a:p>
          <a:p>
            <a:pPr marL="285750" indent="-285750">
              <a:buFontTx/>
              <a:buChar char="-"/>
            </a:pPr>
            <a:r>
              <a:rPr lang="en-MY" dirty="0"/>
              <a:t>En. Amir</a:t>
            </a:r>
            <a:br>
              <a:rPr lang="en-MY" dirty="0"/>
            </a:br>
            <a:r>
              <a:rPr lang="en-MY" dirty="0"/>
              <a:t>(PB,2J,2L,2N,2G)</a:t>
            </a:r>
          </a:p>
          <a:p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CA739-4DA3-9A71-3AF8-A4DB01511312}"/>
              </a:ext>
            </a:extLst>
          </p:cNvPr>
          <p:cNvSpPr/>
          <p:nvPr/>
        </p:nvSpPr>
        <p:spPr>
          <a:xfrm>
            <a:off x="1993928" y="4583574"/>
            <a:ext cx="865020" cy="11383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0F6A2DF-7C20-FC18-C314-8FEA5DC284E4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 flipV="1">
            <a:off x="2858948" y="3588842"/>
            <a:ext cx="4538460" cy="15639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C3F60B-8118-F6D7-0E37-7FC0861917E2}"/>
              </a:ext>
            </a:extLst>
          </p:cNvPr>
          <p:cNvSpPr txBox="1"/>
          <p:nvPr/>
        </p:nvSpPr>
        <p:spPr>
          <a:xfrm>
            <a:off x="2251869" y="5152747"/>
            <a:ext cx="289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2B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F5D5C4-1D0E-6F43-D0AE-CEF2548C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38</a:t>
            </a:fld>
            <a:endParaRPr lang="en-M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79008-9198-2F46-6803-19E4B796F131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08733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452442-23C3-4013-036C-0FA40123DA39}"/>
              </a:ext>
            </a:extLst>
          </p:cNvPr>
          <p:cNvSpPr txBox="1">
            <a:spLocks/>
          </p:cNvSpPr>
          <p:nvPr/>
        </p:nvSpPr>
        <p:spPr>
          <a:xfrm>
            <a:off x="1069848" y="420624"/>
            <a:ext cx="3340106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抄名事项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D1558-C1FE-D703-3FB7-C524C27D50FE}"/>
              </a:ext>
            </a:extLst>
          </p:cNvPr>
          <p:cNvSpPr txBox="1"/>
          <p:nvPr/>
        </p:nvSpPr>
        <p:spPr>
          <a:xfrm>
            <a:off x="3848949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3A00"/>
                </a:solidFill>
              </a:rPr>
              <a:t>Kumpulan 1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89FB2-D211-A165-B5BB-5773BB55054F}"/>
              </a:ext>
            </a:extLst>
          </p:cNvPr>
          <p:cNvSpPr txBox="1"/>
          <p:nvPr/>
        </p:nvSpPr>
        <p:spPr>
          <a:xfrm>
            <a:off x="3858093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b="1" dirty="0">
                <a:latin typeface="+mj-lt"/>
              </a:rPr>
              <a:t>CA MEET</a:t>
            </a:r>
            <a:endParaRPr lang="en-MY" b="1" dirty="0">
              <a:latin typeface="+mj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BBE701-4301-9A43-BCC7-9C1A85E5F6E6}"/>
              </a:ext>
            </a:extLst>
          </p:cNvPr>
          <p:cNvCxnSpPr>
            <a:cxnSpLocks/>
          </p:cNvCxnSpPr>
          <p:nvPr/>
        </p:nvCxnSpPr>
        <p:spPr>
          <a:xfrm>
            <a:off x="1284790" y="1678328"/>
            <a:ext cx="4224759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DC7915-4585-35B5-27B1-71E9FCF3774A}"/>
              </a:ext>
            </a:extLst>
          </p:cNvPr>
          <p:cNvCxnSpPr>
            <a:cxnSpLocks/>
          </p:cNvCxnSpPr>
          <p:nvPr/>
        </p:nvCxnSpPr>
        <p:spPr>
          <a:xfrm>
            <a:off x="1284790" y="1819153"/>
            <a:ext cx="4062714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5F464C6-CE3F-E0F4-A1B1-730352DC2A3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75" r="621"/>
          <a:stretch/>
        </p:blipFill>
        <p:spPr>
          <a:xfrm>
            <a:off x="798653" y="2899806"/>
            <a:ext cx="4075399" cy="227986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90E3CF4-C168-724B-266C-BF5E5F2E5BC0}"/>
              </a:ext>
            </a:extLst>
          </p:cNvPr>
          <p:cNvSpPr txBox="1"/>
          <p:nvPr/>
        </p:nvSpPr>
        <p:spPr>
          <a:xfrm>
            <a:off x="7397410" y="294296"/>
            <a:ext cx="311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err="1"/>
              <a:t>Kelas</a:t>
            </a:r>
            <a:endParaRPr lang="en-MY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CA739-4DA3-9A71-3AF8-A4DB01511312}"/>
              </a:ext>
            </a:extLst>
          </p:cNvPr>
          <p:cNvSpPr/>
          <p:nvPr/>
        </p:nvSpPr>
        <p:spPr>
          <a:xfrm>
            <a:off x="1833508" y="4214608"/>
            <a:ext cx="555944" cy="8926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0F6A2DF-7C20-FC18-C314-8FEA5DC284E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89452" y="3219876"/>
            <a:ext cx="4847536" cy="14410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C3F60B-8118-F6D7-0E37-7FC0861917E2}"/>
              </a:ext>
            </a:extLst>
          </p:cNvPr>
          <p:cNvSpPr txBox="1"/>
          <p:nvPr/>
        </p:nvSpPr>
        <p:spPr>
          <a:xfrm>
            <a:off x="1914988" y="4543151"/>
            <a:ext cx="185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2B</a:t>
            </a: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46687EF0-4989-10C8-6027-1AC66685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526" y="1697747"/>
            <a:ext cx="5730522" cy="503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0177D7-B74F-1FD0-C1CB-CBDEA830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39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07758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5E4E15E-0A70-D1D3-C624-C9AF28190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87" y="1292992"/>
            <a:ext cx="3657602" cy="397887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31C1E0B-9A1A-9508-915D-A9B5C8FAF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444" y="4776210"/>
            <a:ext cx="3770488" cy="962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CF3F9B-5D4C-1709-947D-383A4560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2770632" cy="466344"/>
          </a:xfrm>
        </p:spPr>
        <p:txBody>
          <a:bodyPr>
            <a:normAutofit/>
          </a:bodyPr>
          <a:lstStyle/>
          <a:p>
            <a:r>
              <a:rPr lang="en-MY" sz="2400" dirty="0"/>
              <a:t>Ca meet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EB20D-14FA-E212-5D3E-B3976BD7393E}"/>
              </a:ext>
            </a:extLst>
          </p:cNvPr>
          <p:cNvSpPr txBox="1"/>
          <p:nvPr/>
        </p:nvSpPr>
        <p:spPr>
          <a:xfrm>
            <a:off x="10704576" y="161466"/>
            <a:ext cx="1303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3600" dirty="0"/>
              <a:t>CA</a:t>
            </a:r>
            <a:r>
              <a:rPr lang="zh-CN" altLang="en-US" sz="3600" dirty="0"/>
              <a:t>书</a:t>
            </a:r>
            <a:endParaRPr lang="en-MY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CABC5-C187-88ED-D0C7-512BEAFBFB82}"/>
              </a:ext>
            </a:extLst>
          </p:cNvPr>
          <p:cNvSpPr txBox="1"/>
          <p:nvPr/>
        </p:nvSpPr>
        <p:spPr>
          <a:xfrm>
            <a:off x="3692654" y="484631"/>
            <a:ext cx="60944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483A00"/>
                </a:solidFill>
                <a:effectLst/>
                <a:latin typeface="YAGF8rdFsWA 0"/>
              </a:rPr>
              <a:t>写岗位</a:t>
            </a:r>
            <a:endParaRPr lang="en-MY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5C232-C10A-1744-D066-7BB8B7047EBA}"/>
              </a:ext>
            </a:extLst>
          </p:cNvPr>
          <p:cNvSpPr txBox="1"/>
          <p:nvPr/>
        </p:nvSpPr>
        <p:spPr>
          <a:xfrm>
            <a:off x="2555750" y="484630"/>
            <a:ext cx="60944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/>
              <a:t>如何</a:t>
            </a:r>
            <a:endParaRPr lang="en-MY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1BA6C-C483-DAEE-6A04-589E56808C8E}"/>
              </a:ext>
            </a:extLst>
          </p:cNvPr>
          <p:cNvSpPr txBox="1"/>
          <p:nvPr/>
        </p:nvSpPr>
        <p:spPr>
          <a:xfrm>
            <a:off x="3047238" y="324433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MY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F30D29-E3DD-E41F-1C7E-C088DA1CE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52" y="1413617"/>
            <a:ext cx="3311635" cy="32244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3DC143-9F91-8AAA-C0BC-E179EFCA9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1932" y="1322177"/>
            <a:ext cx="4010286" cy="32244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5378C5-5853-C0A0-2CB7-1977B9A5E4B7}"/>
              </a:ext>
            </a:extLst>
          </p:cNvPr>
          <p:cNvSpPr txBox="1"/>
          <p:nvPr/>
        </p:nvSpPr>
        <p:spPr>
          <a:xfrm>
            <a:off x="676252" y="4758729"/>
            <a:ext cx="1693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第一页</a:t>
            </a:r>
            <a:endParaRPr lang="en-MY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6B668D-F586-A641-66EF-647BEE54A3AA}"/>
              </a:ext>
            </a:extLst>
          </p:cNvPr>
          <p:cNvSpPr txBox="1"/>
          <p:nvPr/>
        </p:nvSpPr>
        <p:spPr>
          <a:xfrm>
            <a:off x="676252" y="5341019"/>
            <a:ext cx="130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岗位表</a:t>
            </a:r>
            <a:endParaRPr lang="en-MY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FA123-5DF2-3377-A017-842E7D583F17}"/>
              </a:ext>
            </a:extLst>
          </p:cNvPr>
          <p:cNvSpPr txBox="1"/>
          <p:nvPr/>
        </p:nvSpPr>
        <p:spPr>
          <a:xfrm>
            <a:off x="3987887" y="4746164"/>
            <a:ext cx="1693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第二页</a:t>
            </a:r>
            <a:endParaRPr lang="en-MY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4D4C83-AE34-D768-2AD2-ADA7B3C0A1C0}"/>
              </a:ext>
            </a:extLst>
          </p:cNvPr>
          <p:cNvSpPr txBox="1"/>
          <p:nvPr/>
        </p:nvSpPr>
        <p:spPr>
          <a:xfrm>
            <a:off x="3987887" y="5328454"/>
            <a:ext cx="130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写信</a:t>
            </a:r>
            <a:endParaRPr lang="en-MY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FCA07A-DBD6-E5FC-F35A-3CDF86301DB5}"/>
              </a:ext>
            </a:extLst>
          </p:cNvPr>
          <p:cNvSpPr txBox="1"/>
          <p:nvPr/>
        </p:nvSpPr>
        <p:spPr>
          <a:xfrm>
            <a:off x="7627239" y="4761771"/>
            <a:ext cx="1693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第三页</a:t>
            </a:r>
            <a:endParaRPr lang="en-MY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D35C5-0635-88B5-0CF8-4ED987EEB684}"/>
              </a:ext>
            </a:extLst>
          </p:cNvPr>
          <p:cNvSpPr txBox="1"/>
          <p:nvPr/>
        </p:nvSpPr>
        <p:spPr>
          <a:xfrm>
            <a:off x="7701932" y="5392495"/>
            <a:ext cx="13039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要说的话</a:t>
            </a:r>
            <a:endParaRPr lang="en-MY" altLang="zh-CN" dirty="0"/>
          </a:p>
          <a:p>
            <a:r>
              <a:rPr lang="en-MY" dirty="0" err="1"/>
              <a:t>Catatan</a:t>
            </a:r>
            <a:endParaRPr lang="en-MY" dirty="0"/>
          </a:p>
          <a:p>
            <a:r>
              <a:rPr lang="zh-CN" altLang="en-US" dirty="0"/>
              <a:t>自我反省</a:t>
            </a:r>
            <a:endParaRPr lang="en-MY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35E1A8-8038-FCF5-35C8-2C99BD9F42AC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CD45F1-E880-33DF-7D0C-5D689B50A6E2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417CB-3028-3775-E1AC-0FCDF863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306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7F8653-E3DB-2CFA-ABD7-88A3D60D7BA3}"/>
              </a:ext>
            </a:extLst>
          </p:cNvPr>
          <p:cNvSpPr txBox="1">
            <a:spLocks/>
          </p:cNvSpPr>
          <p:nvPr/>
        </p:nvSpPr>
        <p:spPr>
          <a:xfrm>
            <a:off x="4715873" y="2411470"/>
            <a:ext cx="3340106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Kawad</a:t>
            </a:r>
            <a:r>
              <a:rPr lang="zh-CN" altLang="en-US" dirty="0"/>
              <a:t>流程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00D56-D974-6A15-6B80-8F19AA1EF5A6}"/>
              </a:ext>
            </a:extLst>
          </p:cNvPr>
          <p:cNvSpPr txBox="1"/>
          <p:nvPr/>
        </p:nvSpPr>
        <p:spPr>
          <a:xfrm>
            <a:off x="3270215" y="374069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483A00"/>
                </a:solidFill>
              </a:rPr>
              <a:t>Kumpulan 1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04DDA-2867-F4DB-70B5-2145F846469B}"/>
              </a:ext>
            </a:extLst>
          </p:cNvPr>
          <p:cNvSpPr txBox="1"/>
          <p:nvPr/>
        </p:nvSpPr>
        <p:spPr>
          <a:xfrm>
            <a:off x="3279359" y="402081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altLang="zh-CN" b="1" dirty="0">
                <a:latin typeface="+mj-lt"/>
              </a:rPr>
              <a:t>CA MEET</a:t>
            </a:r>
            <a:endParaRPr lang="en-MY" b="1" dirty="0">
              <a:latin typeface="+mj-lt"/>
            </a:endParaRPr>
          </a:p>
        </p:txBody>
      </p:sp>
      <p:pic>
        <p:nvPicPr>
          <p:cNvPr id="16" name="Graphic 15" descr="A mug filled with office supplies">
            <a:extLst>
              <a:ext uri="{FF2B5EF4-FFF2-40B4-BE49-F238E27FC236}">
                <a16:creationId xmlns:a16="http://schemas.microsoft.com/office/drawing/2014/main" id="{971AB1B4-B509-EECF-5BEF-0C2730968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5907" y="2834640"/>
            <a:ext cx="4572000" cy="4572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8DDE27-538C-58AD-F87D-7C596447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40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5111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7EEA8F-FE42-8BB0-005B-6376DC44D698}"/>
              </a:ext>
            </a:extLst>
          </p:cNvPr>
          <p:cNvSpPr txBox="1">
            <a:spLocks/>
          </p:cNvSpPr>
          <p:nvPr/>
        </p:nvSpPr>
        <p:spPr>
          <a:xfrm>
            <a:off x="1174020" y="420624"/>
            <a:ext cx="3340106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Kawad</a:t>
            </a:r>
            <a:r>
              <a:rPr lang="zh-CN" altLang="en-US" dirty="0"/>
              <a:t>流程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5CC82-3178-984C-7E41-16D9C743A5DE}"/>
              </a:ext>
            </a:extLst>
          </p:cNvPr>
          <p:cNvSpPr txBox="1"/>
          <p:nvPr/>
        </p:nvSpPr>
        <p:spPr>
          <a:xfrm>
            <a:off x="4377269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3A00"/>
                </a:solidFill>
              </a:rPr>
              <a:t>Kumpulan 1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2EF5C-41E5-5E19-3172-0885C47A31AD}"/>
              </a:ext>
            </a:extLst>
          </p:cNvPr>
          <p:cNvSpPr txBox="1"/>
          <p:nvPr/>
        </p:nvSpPr>
        <p:spPr>
          <a:xfrm>
            <a:off x="4386413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b="1" dirty="0">
                <a:latin typeface="+mj-lt"/>
              </a:rPr>
              <a:t>CA MEET</a:t>
            </a:r>
            <a:endParaRPr lang="en-MY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82ED81-C905-B2C5-865B-8DF541C45DDB}"/>
              </a:ext>
            </a:extLst>
          </p:cNvPr>
          <p:cNvCxnSpPr>
            <a:cxnSpLocks/>
          </p:cNvCxnSpPr>
          <p:nvPr/>
        </p:nvCxnSpPr>
        <p:spPr>
          <a:xfrm>
            <a:off x="1284790" y="1678328"/>
            <a:ext cx="4224759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AD48FE-F8AE-64BB-BB73-EDB05916727C}"/>
              </a:ext>
            </a:extLst>
          </p:cNvPr>
          <p:cNvCxnSpPr>
            <a:cxnSpLocks/>
          </p:cNvCxnSpPr>
          <p:nvPr/>
        </p:nvCxnSpPr>
        <p:spPr>
          <a:xfrm>
            <a:off x="1284790" y="1819153"/>
            <a:ext cx="4062714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0B9452-F865-C8F4-9E90-6886348BC54D}"/>
              </a:ext>
            </a:extLst>
          </p:cNvPr>
          <p:cNvSpPr/>
          <p:nvPr/>
        </p:nvSpPr>
        <p:spPr>
          <a:xfrm flipH="1">
            <a:off x="1294949" y="2245489"/>
            <a:ext cx="81281" cy="3210431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49E2A5-1615-75B5-D5EE-ABC69B245746}"/>
              </a:ext>
            </a:extLst>
          </p:cNvPr>
          <p:cNvSpPr/>
          <p:nvPr/>
        </p:nvSpPr>
        <p:spPr>
          <a:xfrm>
            <a:off x="1235277" y="2442557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2F70BE-1581-A9B0-06B7-46E8BFFD9F05}"/>
              </a:ext>
            </a:extLst>
          </p:cNvPr>
          <p:cNvSpPr/>
          <p:nvPr/>
        </p:nvSpPr>
        <p:spPr>
          <a:xfrm>
            <a:off x="1235277" y="3191152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320EB6-5B73-F072-01D7-B0A33288D182}"/>
              </a:ext>
            </a:extLst>
          </p:cNvPr>
          <p:cNvSpPr txBox="1"/>
          <p:nvPr/>
        </p:nvSpPr>
        <p:spPr>
          <a:xfrm>
            <a:off x="1612733" y="233040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3A00"/>
                </a:solidFill>
              </a:rPr>
              <a:t>MASUK BARIS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C9E99-9831-18ED-EB8B-9ADD42FD0D3D}"/>
              </a:ext>
            </a:extLst>
          </p:cNvPr>
          <p:cNvSpPr txBox="1"/>
          <p:nvPr/>
        </p:nvSpPr>
        <p:spPr>
          <a:xfrm>
            <a:off x="1612733" y="309792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3A00"/>
                </a:solidFill>
              </a:rPr>
              <a:t>点名，</a:t>
            </a:r>
            <a:r>
              <a:rPr lang="en-MY" altLang="zh-CN" dirty="0">
                <a:solidFill>
                  <a:srgbClr val="483A00"/>
                </a:solidFill>
              </a:rPr>
              <a:t>FIZIKAL</a:t>
            </a:r>
            <a:r>
              <a:rPr lang="zh-CN" altLang="en-US" dirty="0">
                <a:solidFill>
                  <a:srgbClr val="483A00"/>
                </a:solidFill>
              </a:rPr>
              <a:t>，岗位，</a:t>
            </a:r>
            <a:r>
              <a:rPr lang="en-MY" altLang="zh-CN" dirty="0">
                <a:solidFill>
                  <a:srgbClr val="483A00"/>
                </a:solidFill>
              </a:rPr>
              <a:t>BHG DUTY</a:t>
            </a:r>
            <a:r>
              <a:rPr lang="zh-CN" altLang="en-US" dirty="0">
                <a:solidFill>
                  <a:srgbClr val="483A00"/>
                </a:solidFill>
              </a:rPr>
              <a:t>，注意事项</a:t>
            </a:r>
            <a:endParaRPr lang="en-MY" altLang="zh-CN" dirty="0">
              <a:solidFill>
                <a:srgbClr val="483A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4F9648-F264-B6C7-84C4-D8376AAC8842}"/>
              </a:ext>
            </a:extLst>
          </p:cNvPr>
          <p:cNvSpPr/>
          <p:nvPr/>
        </p:nvSpPr>
        <p:spPr>
          <a:xfrm>
            <a:off x="1227649" y="410091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84465B-5895-04E6-98E6-4B23D0F53369}"/>
              </a:ext>
            </a:extLst>
          </p:cNvPr>
          <p:cNvSpPr txBox="1"/>
          <p:nvPr/>
        </p:nvSpPr>
        <p:spPr>
          <a:xfrm>
            <a:off x="1605105" y="4007689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3A00"/>
                </a:solidFill>
              </a:rPr>
              <a:t>练</a:t>
            </a:r>
            <a:r>
              <a:rPr lang="en-MY" altLang="zh-CN" dirty="0">
                <a:solidFill>
                  <a:srgbClr val="483A00"/>
                </a:solidFill>
              </a:rPr>
              <a:t>KAWAD </a:t>
            </a:r>
            <a:r>
              <a:rPr lang="en-MY" altLang="zh-CN" sz="2800" b="1" dirty="0">
                <a:solidFill>
                  <a:srgbClr val="483A00"/>
                </a:solidFill>
              </a:rPr>
              <a:t>(</a:t>
            </a:r>
            <a:r>
              <a:rPr lang="zh-CN" altLang="en-US" sz="2800" b="1" dirty="0">
                <a:solidFill>
                  <a:srgbClr val="483A00"/>
                </a:solidFill>
              </a:rPr>
              <a:t>有时间</a:t>
            </a:r>
            <a:r>
              <a:rPr lang="en-MY" altLang="zh-CN" sz="2800" b="1" dirty="0">
                <a:solidFill>
                  <a:srgbClr val="483A00"/>
                </a:solidFill>
              </a:rPr>
              <a:t>*)</a:t>
            </a:r>
            <a:endParaRPr lang="en-MY" altLang="zh-CN" b="1" dirty="0">
              <a:solidFill>
                <a:srgbClr val="483A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C85EC5-D30A-5152-CBE4-5C7C037321CE}"/>
              </a:ext>
            </a:extLst>
          </p:cNvPr>
          <p:cNvSpPr/>
          <p:nvPr/>
        </p:nvSpPr>
        <p:spPr>
          <a:xfrm>
            <a:off x="1235277" y="49795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2E1EA6-3DFE-BB21-8A69-B0A7D7DF4C40}"/>
              </a:ext>
            </a:extLst>
          </p:cNvPr>
          <p:cNvSpPr txBox="1"/>
          <p:nvPr/>
        </p:nvSpPr>
        <p:spPr>
          <a:xfrm>
            <a:off x="1612733" y="488635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dirty="0">
                <a:solidFill>
                  <a:srgbClr val="483A00"/>
                </a:solidFill>
              </a:rPr>
              <a:t>KELUAR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0DE2E0-F678-55BC-1769-8865B74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41</a:t>
            </a:fld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7C8E3-E9C6-CECC-FB25-9EA5CF1BBCE3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98332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7EEA8F-FE42-8BB0-005B-6376DC44D698}"/>
              </a:ext>
            </a:extLst>
          </p:cNvPr>
          <p:cNvSpPr txBox="1">
            <a:spLocks/>
          </p:cNvSpPr>
          <p:nvPr/>
        </p:nvSpPr>
        <p:spPr>
          <a:xfrm>
            <a:off x="1174020" y="420624"/>
            <a:ext cx="3340106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Kawad</a:t>
            </a:r>
            <a:r>
              <a:rPr lang="zh-CN" altLang="en-US" dirty="0"/>
              <a:t>流程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5CC82-3178-984C-7E41-16D9C743A5DE}"/>
              </a:ext>
            </a:extLst>
          </p:cNvPr>
          <p:cNvSpPr txBox="1"/>
          <p:nvPr/>
        </p:nvSpPr>
        <p:spPr>
          <a:xfrm>
            <a:off x="4377269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3A00"/>
                </a:solidFill>
              </a:rPr>
              <a:t>Kumpulan 1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2EF5C-41E5-5E19-3172-0885C47A31AD}"/>
              </a:ext>
            </a:extLst>
          </p:cNvPr>
          <p:cNvSpPr txBox="1"/>
          <p:nvPr/>
        </p:nvSpPr>
        <p:spPr>
          <a:xfrm>
            <a:off x="4386413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b="1" dirty="0">
                <a:latin typeface="+mj-lt"/>
              </a:rPr>
              <a:t>CA MEET</a:t>
            </a:r>
            <a:endParaRPr lang="en-MY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82ED81-C905-B2C5-865B-8DF541C45DDB}"/>
              </a:ext>
            </a:extLst>
          </p:cNvPr>
          <p:cNvCxnSpPr>
            <a:cxnSpLocks/>
          </p:cNvCxnSpPr>
          <p:nvPr/>
        </p:nvCxnSpPr>
        <p:spPr>
          <a:xfrm>
            <a:off x="1284790" y="1678328"/>
            <a:ext cx="4224759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AD48FE-F8AE-64BB-BB73-EDB05916727C}"/>
              </a:ext>
            </a:extLst>
          </p:cNvPr>
          <p:cNvCxnSpPr>
            <a:cxnSpLocks/>
          </p:cNvCxnSpPr>
          <p:nvPr/>
        </p:nvCxnSpPr>
        <p:spPr>
          <a:xfrm>
            <a:off x="1284790" y="1819153"/>
            <a:ext cx="4062714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0B9452-F865-C8F4-9E90-6886348BC54D}"/>
              </a:ext>
            </a:extLst>
          </p:cNvPr>
          <p:cNvSpPr/>
          <p:nvPr/>
        </p:nvSpPr>
        <p:spPr>
          <a:xfrm flipH="1">
            <a:off x="1294949" y="2245489"/>
            <a:ext cx="81281" cy="3210431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49E2A5-1615-75B5-D5EE-ABC69B245746}"/>
              </a:ext>
            </a:extLst>
          </p:cNvPr>
          <p:cNvSpPr/>
          <p:nvPr/>
        </p:nvSpPr>
        <p:spPr>
          <a:xfrm>
            <a:off x="1235277" y="2442557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320EB6-5B73-F072-01D7-B0A33288D182}"/>
              </a:ext>
            </a:extLst>
          </p:cNvPr>
          <p:cNvSpPr txBox="1"/>
          <p:nvPr/>
        </p:nvSpPr>
        <p:spPr>
          <a:xfrm>
            <a:off x="1612733" y="233040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3A00"/>
                </a:solidFill>
              </a:rPr>
              <a:t>MASUK BARIS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50969-CE37-5C91-EB1D-B264BD6F60B0}"/>
              </a:ext>
            </a:extLst>
          </p:cNvPr>
          <p:cNvSpPr txBox="1"/>
          <p:nvPr/>
        </p:nvSpPr>
        <p:spPr>
          <a:xfrm>
            <a:off x="1611208" y="2749319"/>
            <a:ext cx="78782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喊</a:t>
            </a:r>
            <a:r>
              <a:rPr lang="en-US" altLang="zh-CN" dirty="0"/>
              <a:t>【 ** MASUK BARIS】</a:t>
            </a:r>
          </a:p>
          <a:p>
            <a:r>
              <a:rPr lang="en-US" altLang="zh-CN" dirty="0"/>
              <a:t> ** =KUMPULAN  {} 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如果过了</a:t>
            </a:r>
            <a:r>
              <a:rPr lang="en-US" altLang="zh-CN" dirty="0"/>
              <a:t>3</a:t>
            </a:r>
            <a:r>
              <a:rPr lang="zh-CN" altLang="en-US" dirty="0"/>
              <a:t>秒，还有人没有过来</a:t>
            </a:r>
            <a:r>
              <a:rPr lang="en-US" altLang="zh-CN" dirty="0"/>
              <a:t>MASUKBARIS</a:t>
            </a:r>
            <a:r>
              <a:rPr lang="zh-CN" altLang="en-US" dirty="0"/>
              <a:t>，或者只是慢慢走过来，就喊：</a:t>
            </a:r>
            <a:br>
              <a:rPr lang="en-MY" altLang="zh-CN" dirty="0"/>
            </a:br>
            <a:r>
              <a:rPr lang="zh-CN" altLang="en-US" dirty="0"/>
              <a:t> </a:t>
            </a:r>
            <a:r>
              <a:rPr lang="en-US" altLang="zh-CN" dirty="0"/>
              <a:t>【** </a:t>
            </a:r>
            <a:r>
              <a:rPr lang="zh-CN" altLang="en-US" dirty="0"/>
              <a:t>快点过来</a:t>
            </a:r>
            <a:r>
              <a:rPr lang="en-US" altLang="zh-CN" dirty="0"/>
              <a:t>MASUK】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u="sng" dirty="0"/>
              <a:t>例子：</a:t>
            </a:r>
            <a:endParaRPr lang="en-MY" altLang="zh-CN" u="sng" dirty="0"/>
          </a:p>
          <a:p>
            <a:pPr marL="342900" indent="-342900">
              <a:buAutoNum type="arabicPeriod"/>
            </a:pPr>
            <a:r>
              <a:rPr lang="en-MY" i="1" dirty="0"/>
              <a:t>Kumpulan 1 </a:t>
            </a:r>
            <a:r>
              <a:rPr lang="en-MY" i="1" dirty="0" err="1"/>
              <a:t>masuk</a:t>
            </a:r>
            <a:r>
              <a:rPr lang="en-MY" i="1" dirty="0"/>
              <a:t> baris!</a:t>
            </a:r>
          </a:p>
          <a:p>
            <a:pPr marL="342900" indent="-342900">
              <a:buAutoNum type="arabicPeriod"/>
            </a:pPr>
            <a:r>
              <a:rPr lang="en-MY" i="1" dirty="0"/>
              <a:t>Kumpulan 1</a:t>
            </a:r>
            <a:r>
              <a:rPr lang="zh-CN" altLang="en-US" i="1" dirty="0"/>
              <a:t>快点过来</a:t>
            </a:r>
            <a:r>
              <a:rPr lang="en-MY" altLang="zh-CN" i="1" dirty="0" err="1"/>
              <a:t>masuk</a:t>
            </a:r>
            <a:r>
              <a:rPr lang="en-MY" altLang="zh-CN" i="1" dirty="0"/>
              <a:t>!</a:t>
            </a:r>
            <a:endParaRPr lang="en-MY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DA944D-AAE0-BBD0-7605-105394E3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42</a:t>
            </a:fld>
            <a:endParaRPr lang="en-M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DBAE4-9842-AD0C-77A2-CD816CD150C7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8981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7EEA8F-FE42-8BB0-005B-6376DC44D698}"/>
              </a:ext>
            </a:extLst>
          </p:cNvPr>
          <p:cNvSpPr txBox="1">
            <a:spLocks/>
          </p:cNvSpPr>
          <p:nvPr/>
        </p:nvSpPr>
        <p:spPr>
          <a:xfrm>
            <a:off x="1174020" y="420624"/>
            <a:ext cx="3340106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Kawad</a:t>
            </a:r>
            <a:r>
              <a:rPr lang="zh-CN" altLang="en-US" dirty="0"/>
              <a:t>流程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5CC82-3178-984C-7E41-16D9C743A5DE}"/>
              </a:ext>
            </a:extLst>
          </p:cNvPr>
          <p:cNvSpPr txBox="1"/>
          <p:nvPr/>
        </p:nvSpPr>
        <p:spPr>
          <a:xfrm>
            <a:off x="4377269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3A00"/>
                </a:solidFill>
              </a:rPr>
              <a:t>Kumpulan 1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2EF5C-41E5-5E19-3172-0885C47A31AD}"/>
              </a:ext>
            </a:extLst>
          </p:cNvPr>
          <p:cNvSpPr txBox="1"/>
          <p:nvPr/>
        </p:nvSpPr>
        <p:spPr>
          <a:xfrm>
            <a:off x="4386413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b="1" dirty="0">
                <a:latin typeface="+mj-lt"/>
              </a:rPr>
              <a:t>CA MEET</a:t>
            </a:r>
            <a:endParaRPr lang="en-MY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82ED81-C905-B2C5-865B-8DF541C45DDB}"/>
              </a:ext>
            </a:extLst>
          </p:cNvPr>
          <p:cNvCxnSpPr>
            <a:cxnSpLocks/>
          </p:cNvCxnSpPr>
          <p:nvPr/>
        </p:nvCxnSpPr>
        <p:spPr>
          <a:xfrm>
            <a:off x="1284790" y="1678328"/>
            <a:ext cx="4224759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AD48FE-F8AE-64BB-BB73-EDB05916727C}"/>
              </a:ext>
            </a:extLst>
          </p:cNvPr>
          <p:cNvCxnSpPr>
            <a:cxnSpLocks/>
          </p:cNvCxnSpPr>
          <p:nvPr/>
        </p:nvCxnSpPr>
        <p:spPr>
          <a:xfrm>
            <a:off x="1284790" y="1819153"/>
            <a:ext cx="4062714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0B9452-F865-C8F4-9E90-6886348BC54D}"/>
              </a:ext>
            </a:extLst>
          </p:cNvPr>
          <p:cNvSpPr/>
          <p:nvPr/>
        </p:nvSpPr>
        <p:spPr>
          <a:xfrm flipH="1">
            <a:off x="1294949" y="2245489"/>
            <a:ext cx="81281" cy="3210431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2F70BE-1581-A9B0-06B7-46E8BFFD9F05}"/>
              </a:ext>
            </a:extLst>
          </p:cNvPr>
          <p:cNvSpPr/>
          <p:nvPr/>
        </p:nvSpPr>
        <p:spPr>
          <a:xfrm>
            <a:off x="1235277" y="3191152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C9E99-9831-18ED-EB8B-9ADD42FD0D3D}"/>
              </a:ext>
            </a:extLst>
          </p:cNvPr>
          <p:cNvSpPr txBox="1"/>
          <p:nvPr/>
        </p:nvSpPr>
        <p:spPr>
          <a:xfrm>
            <a:off x="1612733" y="3097926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3A00"/>
                </a:solidFill>
              </a:rPr>
              <a:t>点名，</a:t>
            </a:r>
            <a:r>
              <a:rPr lang="en-MY" altLang="zh-CN" dirty="0">
                <a:solidFill>
                  <a:srgbClr val="483A00"/>
                </a:solidFill>
              </a:rPr>
              <a:t>FIZIKAL</a:t>
            </a:r>
            <a:r>
              <a:rPr lang="zh-CN" altLang="en-US" dirty="0">
                <a:solidFill>
                  <a:srgbClr val="483A00"/>
                </a:solidFill>
              </a:rPr>
              <a:t>，岗位，</a:t>
            </a:r>
            <a:r>
              <a:rPr lang="en-MY" altLang="zh-CN" dirty="0">
                <a:solidFill>
                  <a:srgbClr val="483A00"/>
                </a:solidFill>
              </a:rPr>
              <a:t>BHG DUTY</a:t>
            </a:r>
            <a:r>
              <a:rPr lang="zh-CN" altLang="en-US" dirty="0">
                <a:solidFill>
                  <a:srgbClr val="483A00"/>
                </a:solidFill>
              </a:rPr>
              <a:t>，注意事项</a:t>
            </a:r>
            <a:br>
              <a:rPr lang="en-MY" altLang="zh-CN" dirty="0">
                <a:solidFill>
                  <a:srgbClr val="483A00"/>
                </a:solidFill>
              </a:rPr>
            </a:br>
            <a:r>
              <a:rPr lang="zh-CN" altLang="en-US" dirty="0">
                <a:solidFill>
                  <a:srgbClr val="483A00"/>
                </a:solidFill>
              </a:rPr>
              <a:t>，训话</a:t>
            </a:r>
            <a:endParaRPr lang="en-MY" altLang="zh-CN" dirty="0">
              <a:solidFill>
                <a:srgbClr val="483A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AC974-A62C-2536-B7F5-5C093D68B833}"/>
              </a:ext>
            </a:extLst>
          </p:cNvPr>
          <p:cNvSpPr txBox="1"/>
          <p:nvPr/>
        </p:nvSpPr>
        <p:spPr>
          <a:xfrm>
            <a:off x="1611209" y="372004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【</a:t>
            </a:r>
            <a:r>
              <a:rPr lang="zh-CN" altLang="en-US" dirty="0">
                <a:solidFill>
                  <a:srgbClr val="0070C0"/>
                </a:solidFill>
              </a:rPr>
              <a:t>现在开始点名，</a:t>
            </a:r>
            <a:r>
              <a:rPr lang="en-US" altLang="zh-CN" dirty="0">
                <a:solidFill>
                  <a:srgbClr val="0070C0"/>
                </a:solidFill>
              </a:rPr>
              <a:t>.</a:t>
            </a:r>
            <a:r>
              <a:rPr lang="zh-CN" altLang="en-US" dirty="0">
                <a:solidFill>
                  <a:srgbClr val="0070C0"/>
                </a:solidFill>
              </a:rPr>
              <a:t>，</a:t>
            </a:r>
            <a:r>
              <a:rPr lang="en-US" altLang="zh-CN" dirty="0">
                <a:solidFill>
                  <a:srgbClr val="0070C0"/>
                </a:solidFill>
              </a:rPr>
              <a:t>.】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【</a:t>
            </a:r>
            <a:r>
              <a:rPr lang="zh-CN" altLang="en-US" dirty="0">
                <a:solidFill>
                  <a:srgbClr val="0070C0"/>
                </a:solidFill>
              </a:rPr>
              <a:t>现在</a:t>
            </a:r>
            <a:r>
              <a:rPr lang="en-US" altLang="zh-CN" dirty="0" err="1">
                <a:solidFill>
                  <a:srgbClr val="0070C0"/>
                </a:solidFill>
              </a:rPr>
              <a:t>CheckFizikal</a:t>
            </a:r>
            <a:r>
              <a:rPr lang="en-US" altLang="zh-CN" dirty="0">
                <a:solidFill>
                  <a:srgbClr val="0070C0"/>
                </a:solidFill>
              </a:rPr>
              <a:t>】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【</a:t>
            </a:r>
            <a:r>
              <a:rPr lang="zh-CN" altLang="en-US" dirty="0">
                <a:solidFill>
                  <a:srgbClr val="0070C0"/>
                </a:solidFill>
              </a:rPr>
              <a:t>有人要抄名纸吗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zh-CN" altLang="en-US" dirty="0">
                <a:solidFill>
                  <a:srgbClr val="0070C0"/>
                </a:solidFill>
              </a:rPr>
              <a:t>现在派抄名纸</a:t>
            </a:r>
            <a:r>
              <a:rPr lang="en-US" altLang="zh-CN" dirty="0">
                <a:solidFill>
                  <a:srgbClr val="0070C0"/>
                </a:solidFill>
              </a:rPr>
              <a:t>】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【</a:t>
            </a:r>
            <a:r>
              <a:rPr lang="zh-CN" altLang="en-US" dirty="0">
                <a:solidFill>
                  <a:srgbClr val="00B050"/>
                </a:solidFill>
              </a:rPr>
              <a:t>现在念</a:t>
            </a:r>
            <a:r>
              <a:rPr lang="en-MY" altLang="zh-CN" dirty="0">
                <a:solidFill>
                  <a:srgbClr val="00B050"/>
                </a:solidFill>
              </a:rPr>
              <a:t>Duty</a:t>
            </a:r>
            <a:r>
              <a:rPr lang="zh-CN" altLang="en-US" dirty="0">
                <a:solidFill>
                  <a:srgbClr val="00B050"/>
                </a:solidFill>
              </a:rPr>
              <a:t>岗位</a:t>
            </a:r>
            <a:r>
              <a:rPr lang="en-MY" altLang="zh-CN" dirty="0">
                <a:solidFill>
                  <a:srgbClr val="00B050"/>
                </a:solidFill>
              </a:rPr>
              <a:t>/</a:t>
            </a:r>
            <a:r>
              <a:rPr lang="zh-CN" altLang="en-US" dirty="0">
                <a:solidFill>
                  <a:srgbClr val="00B050"/>
                </a:solidFill>
              </a:rPr>
              <a:t>有谁不懂</a:t>
            </a:r>
            <a:r>
              <a:rPr lang="en-MY" altLang="zh-CN" dirty="0">
                <a:solidFill>
                  <a:srgbClr val="00B050"/>
                </a:solidFill>
              </a:rPr>
              <a:t>Duty</a:t>
            </a:r>
            <a:r>
              <a:rPr lang="zh-CN" altLang="en-US" dirty="0">
                <a:solidFill>
                  <a:srgbClr val="00B050"/>
                </a:solidFill>
              </a:rPr>
              <a:t>岗位吗？</a:t>
            </a:r>
            <a:r>
              <a:rPr lang="en-US" altLang="zh-CN" dirty="0">
                <a:solidFill>
                  <a:srgbClr val="00B050"/>
                </a:solidFill>
              </a:rPr>
              <a:t>】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【</a:t>
            </a:r>
            <a:r>
              <a:rPr lang="zh-CN" altLang="en-US" dirty="0">
                <a:solidFill>
                  <a:srgbClr val="7030A0"/>
                </a:solidFill>
              </a:rPr>
              <a:t>训话</a:t>
            </a:r>
            <a:r>
              <a:rPr lang="en-US" altLang="zh-CN" dirty="0">
                <a:solidFill>
                  <a:srgbClr val="7030A0"/>
                </a:solidFill>
              </a:rPr>
              <a:t>】</a:t>
            </a:r>
            <a:endParaRPr lang="en-US" altLang="zh-CN" dirty="0">
              <a:solidFill>
                <a:srgbClr val="0070C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E64D4-53DE-469A-566A-8053F1C673AF}"/>
              </a:ext>
            </a:extLst>
          </p:cNvPr>
          <p:cNvGrpSpPr/>
          <p:nvPr/>
        </p:nvGrpSpPr>
        <p:grpSpPr>
          <a:xfrm>
            <a:off x="7241627" y="1963108"/>
            <a:ext cx="1764652" cy="461665"/>
            <a:chOff x="7241627" y="2893549"/>
            <a:chExt cx="1764652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05EDE6-6587-C580-3971-BE057562E2BC}"/>
                </a:ext>
              </a:extLst>
            </p:cNvPr>
            <p:cNvSpPr txBox="1"/>
            <p:nvPr/>
          </p:nvSpPr>
          <p:spPr>
            <a:xfrm>
              <a:off x="7454753" y="2893549"/>
              <a:ext cx="155152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u="sng" dirty="0">
                  <a:solidFill>
                    <a:srgbClr val="0070C0"/>
                  </a:solidFill>
                </a:rPr>
                <a:t>一定要</a:t>
              </a:r>
              <a:endParaRPr lang="en-MY" altLang="zh-CN" sz="2400" b="1" u="sng" dirty="0">
                <a:solidFill>
                  <a:srgbClr val="0070C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F6D27D5-4C5F-9734-2368-C6F06B7EC6BE}"/>
                </a:ext>
              </a:extLst>
            </p:cNvPr>
            <p:cNvSpPr/>
            <p:nvPr/>
          </p:nvSpPr>
          <p:spPr>
            <a:xfrm>
              <a:off x="7241627" y="3049157"/>
              <a:ext cx="182880" cy="1828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ABD8F7C-0026-30B3-72A6-E061DF187794}"/>
              </a:ext>
            </a:extLst>
          </p:cNvPr>
          <p:cNvSpPr txBox="1"/>
          <p:nvPr/>
        </p:nvSpPr>
        <p:spPr>
          <a:xfrm>
            <a:off x="7424507" y="2507961"/>
            <a:ext cx="45148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u="sng" dirty="0">
                <a:solidFill>
                  <a:srgbClr val="00B050"/>
                </a:solidFill>
              </a:rPr>
              <a:t>可以选择</a:t>
            </a:r>
            <a:endParaRPr lang="en-MY" altLang="zh-CN" sz="2400" b="1" u="sng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除了</a:t>
            </a:r>
            <a:r>
              <a:rPr lang="en-MY" dirty="0">
                <a:solidFill>
                  <a:srgbClr val="00B050"/>
                </a:solidFill>
              </a:rPr>
              <a:t>duty</a:t>
            </a:r>
            <a:r>
              <a:rPr lang="zh-CN" altLang="en-US" dirty="0">
                <a:solidFill>
                  <a:srgbClr val="00B050"/>
                </a:solidFill>
              </a:rPr>
              <a:t>前没有</a:t>
            </a:r>
            <a:r>
              <a:rPr lang="en-MY" dirty="0" err="1">
                <a:solidFill>
                  <a:srgbClr val="00B050"/>
                </a:solidFill>
              </a:rPr>
              <a:t>masuk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en-MY" dirty="0" err="1">
                <a:solidFill>
                  <a:srgbClr val="00B050"/>
                </a:solidFill>
              </a:rPr>
              <a:t>kumpulan</a:t>
            </a:r>
            <a:r>
              <a:rPr lang="en-MY" dirty="0">
                <a:solidFill>
                  <a:srgbClr val="00B050"/>
                </a:solidFill>
              </a:rPr>
              <a:t>，</a:t>
            </a:r>
            <a:r>
              <a:rPr lang="zh-CN" altLang="en-US" dirty="0">
                <a:solidFill>
                  <a:srgbClr val="00B050"/>
                </a:solidFill>
              </a:rPr>
              <a:t>其他的</a:t>
            </a:r>
            <a:r>
              <a:rPr lang="en-MY" dirty="0" err="1">
                <a:solidFill>
                  <a:srgbClr val="00B050"/>
                </a:solidFill>
              </a:rPr>
              <a:t>kumpulan</a:t>
            </a:r>
            <a:r>
              <a:rPr lang="zh-CN" altLang="en-US" dirty="0">
                <a:solidFill>
                  <a:srgbClr val="00B050"/>
                </a:solidFill>
              </a:rPr>
              <a:t>都要在</a:t>
            </a:r>
            <a:r>
              <a:rPr lang="en-MY" dirty="0">
                <a:solidFill>
                  <a:srgbClr val="00B050"/>
                </a:solidFill>
              </a:rPr>
              <a:t>duty</a:t>
            </a:r>
            <a:r>
              <a:rPr lang="zh-CN" altLang="en-US" dirty="0">
                <a:solidFill>
                  <a:srgbClr val="00B050"/>
                </a:solidFill>
              </a:rPr>
              <a:t>前念岗位，除 非情况真的很紧急或者时间不足够。如果有</a:t>
            </a:r>
            <a:r>
              <a:rPr lang="en-MY" dirty="0">
                <a:solidFill>
                  <a:srgbClr val="00B050"/>
                </a:solidFill>
              </a:rPr>
              <a:t>share </a:t>
            </a:r>
            <a:r>
              <a:rPr lang="en-US" altLang="zh-CN" dirty="0">
                <a:solidFill>
                  <a:srgbClr val="00B050"/>
                </a:solidFill>
              </a:rPr>
              <a:t>d</a:t>
            </a:r>
            <a:r>
              <a:rPr lang="en-MY" dirty="0" err="1">
                <a:solidFill>
                  <a:srgbClr val="00B050"/>
                </a:solidFill>
              </a:rPr>
              <a:t>uty</a:t>
            </a:r>
            <a:r>
              <a:rPr lang="en-MY" dirty="0">
                <a:solidFill>
                  <a:srgbClr val="00B050"/>
                </a:solidFill>
              </a:rPr>
              <a:t> list，</a:t>
            </a:r>
            <a:r>
              <a:rPr lang="zh-CN" altLang="en-US" dirty="0">
                <a:solidFill>
                  <a:srgbClr val="00B050"/>
                </a:solidFill>
              </a:rPr>
              <a:t>也可以选择不念。</a:t>
            </a:r>
            <a:endParaRPr lang="en-MY" dirty="0">
              <a:solidFill>
                <a:srgbClr val="00B05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35A4B9-ECC0-5213-2514-35AAC12AB111}"/>
              </a:ext>
            </a:extLst>
          </p:cNvPr>
          <p:cNvSpPr/>
          <p:nvPr/>
        </p:nvSpPr>
        <p:spPr>
          <a:xfrm>
            <a:off x="7228764" y="2629182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6CCE82-C6DA-8C9F-AA62-A01401811598}"/>
              </a:ext>
            </a:extLst>
          </p:cNvPr>
          <p:cNvSpPr txBox="1"/>
          <p:nvPr/>
        </p:nvSpPr>
        <p:spPr>
          <a:xfrm>
            <a:off x="7411644" y="4028188"/>
            <a:ext cx="451483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u="sng" dirty="0">
                <a:solidFill>
                  <a:srgbClr val="7030A0"/>
                </a:solidFill>
              </a:rPr>
              <a:t>有时间才做</a:t>
            </a:r>
            <a:endParaRPr lang="en-MY" altLang="zh-CN" sz="2400" b="1" u="sng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通常都是让</a:t>
            </a:r>
            <a:r>
              <a:rPr lang="en-US" altLang="zh-CN" dirty="0" err="1">
                <a:solidFill>
                  <a:srgbClr val="7030A0"/>
                </a:solidFill>
              </a:rPr>
              <a:t>ahli</a:t>
            </a:r>
            <a:r>
              <a:rPr lang="zh-CN" altLang="en-US" dirty="0">
                <a:solidFill>
                  <a:srgbClr val="7030A0"/>
                </a:solidFill>
              </a:rPr>
              <a:t>在</a:t>
            </a:r>
            <a:r>
              <a:rPr lang="en-US" altLang="zh-CN" dirty="0" err="1">
                <a:solidFill>
                  <a:srgbClr val="7030A0"/>
                </a:solidFill>
              </a:rPr>
              <a:t>senang</a:t>
            </a:r>
            <a:r>
              <a:rPr lang="zh-CN" altLang="en-US" dirty="0">
                <a:solidFill>
                  <a:srgbClr val="7030A0"/>
                </a:solidFill>
              </a:rPr>
              <a:t>的情况底下训话 </a:t>
            </a:r>
            <a:endParaRPr lang="en-MY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如果</a:t>
            </a:r>
            <a:r>
              <a:rPr lang="en-US" altLang="zh-CN" dirty="0" err="1">
                <a:solidFill>
                  <a:srgbClr val="7030A0"/>
                </a:solidFill>
              </a:rPr>
              <a:t>ahli</a:t>
            </a:r>
            <a:r>
              <a:rPr lang="zh-CN" altLang="en-US" dirty="0">
                <a:solidFill>
                  <a:srgbClr val="7030A0"/>
                </a:solidFill>
              </a:rPr>
              <a:t>犯了很严重的错误，可以让</a:t>
            </a:r>
            <a:r>
              <a:rPr lang="en-US" altLang="zh-CN" dirty="0" err="1">
                <a:solidFill>
                  <a:srgbClr val="7030A0"/>
                </a:solidFill>
              </a:rPr>
              <a:t>ahlisetia</a:t>
            </a:r>
            <a:r>
              <a:rPr lang="zh-CN" altLang="en-US" dirty="0">
                <a:solidFill>
                  <a:srgbClr val="7030A0"/>
                </a:solidFill>
              </a:rPr>
              <a:t>（手脚夹紧）的时候训话</a:t>
            </a:r>
            <a:endParaRPr lang="en-MY" dirty="0">
              <a:solidFill>
                <a:srgbClr val="7030A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6B828B-2FCA-4B68-6B03-FD022E5FC6E8}"/>
              </a:ext>
            </a:extLst>
          </p:cNvPr>
          <p:cNvSpPr/>
          <p:nvPr/>
        </p:nvSpPr>
        <p:spPr>
          <a:xfrm>
            <a:off x="7215901" y="4149409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403E8DB-A07F-F1D6-E3C2-0D29B98B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43</a:t>
            </a:fld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6F6E5-2285-2A24-ACFA-75E3B1A53EDF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87592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7EEA8F-FE42-8BB0-005B-6376DC44D698}"/>
              </a:ext>
            </a:extLst>
          </p:cNvPr>
          <p:cNvSpPr txBox="1">
            <a:spLocks/>
          </p:cNvSpPr>
          <p:nvPr/>
        </p:nvSpPr>
        <p:spPr>
          <a:xfrm>
            <a:off x="1174020" y="420624"/>
            <a:ext cx="3340106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Kawad</a:t>
            </a:r>
            <a:r>
              <a:rPr lang="zh-CN" altLang="en-US" dirty="0"/>
              <a:t>流程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5CC82-3178-984C-7E41-16D9C743A5DE}"/>
              </a:ext>
            </a:extLst>
          </p:cNvPr>
          <p:cNvSpPr txBox="1"/>
          <p:nvPr/>
        </p:nvSpPr>
        <p:spPr>
          <a:xfrm>
            <a:off x="4377269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3A00"/>
                </a:solidFill>
              </a:rPr>
              <a:t>Kumpulan 1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2EF5C-41E5-5E19-3172-0885C47A31AD}"/>
              </a:ext>
            </a:extLst>
          </p:cNvPr>
          <p:cNvSpPr txBox="1"/>
          <p:nvPr/>
        </p:nvSpPr>
        <p:spPr>
          <a:xfrm>
            <a:off x="4386413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b="1" dirty="0">
                <a:latin typeface="+mj-lt"/>
              </a:rPr>
              <a:t>CA MEET</a:t>
            </a:r>
            <a:endParaRPr lang="en-MY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82ED81-C905-B2C5-865B-8DF541C45DDB}"/>
              </a:ext>
            </a:extLst>
          </p:cNvPr>
          <p:cNvCxnSpPr>
            <a:cxnSpLocks/>
          </p:cNvCxnSpPr>
          <p:nvPr/>
        </p:nvCxnSpPr>
        <p:spPr>
          <a:xfrm>
            <a:off x="1284790" y="1678328"/>
            <a:ext cx="4224759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AD48FE-F8AE-64BB-BB73-EDB05916727C}"/>
              </a:ext>
            </a:extLst>
          </p:cNvPr>
          <p:cNvCxnSpPr>
            <a:cxnSpLocks/>
          </p:cNvCxnSpPr>
          <p:nvPr/>
        </p:nvCxnSpPr>
        <p:spPr>
          <a:xfrm>
            <a:off x="1284790" y="1819153"/>
            <a:ext cx="4062714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0B9452-F865-C8F4-9E90-6886348BC54D}"/>
              </a:ext>
            </a:extLst>
          </p:cNvPr>
          <p:cNvSpPr/>
          <p:nvPr/>
        </p:nvSpPr>
        <p:spPr>
          <a:xfrm flipH="1">
            <a:off x="1294949" y="2245489"/>
            <a:ext cx="81281" cy="3210431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4F9648-F264-B6C7-84C4-D8376AAC8842}"/>
              </a:ext>
            </a:extLst>
          </p:cNvPr>
          <p:cNvSpPr/>
          <p:nvPr/>
        </p:nvSpPr>
        <p:spPr>
          <a:xfrm>
            <a:off x="1227649" y="410091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84465B-5895-04E6-98E6-4B23D0F53369}"/>
              </a:ext>
            </a:extLst>
          </p:cNvPr>
          <p:cNvSpPr txBox="1"/>
          <p:nvPr/>
        </p:nvSpPr>
        <p:spPr>
          <a:xfrm>
            <a:off x="1477829" y="3910936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3A00"/>
                </a:solidFill>
              </a:rPr>
              <a:t>练</a:t>
            </a:r>
            <a:r>
              <a:rPr lang="en-MY" altLang="zh-CN" dirty="0">
                <a:solidFill>
                  <a:srgbClr val="483A00"/>
                </a:solidFill>
              </a:rPr>
              <a:t>KAWAD </a:t>
            </a:r>
            <a:r>
              <a:rPr lang="en-MY" altLang="zh-CN" sz="2800" b="1" dirty="0">
                <a:solidFill>
                  <a:srgbClr val="483A00"/>
                </a:solidFill>
              </a:rPr>
              <a:t>(</a:t>
            </a:r>
            <a:r>
              <a:rPr lang="zh-CN" altLang="en-US" sz="2800" b="1" dirty="0">
                <a:solidFill>
                  <a:srgbClr val="483A00"/>
                </a:solidFill>
              </a:rPr>
              <a:t>有时间</a:t>
            </a:r>
            <a:r>
              <a:rPr lang="en-MY" altLang="zh-CN" sz="2800" b="1" dirty="0">
                <a:solidFill>
                  <a:srgbClr val="483A00"/>
                </a:solidFill>
              </a:rPr>
              <a:t>*)</a:t>
            </a:r>
            <a:endParaRPr lang="en-MY" altLang="zh-CN" b="1" dirty="0">
              <a:solidFill>
                <a:srgbClr val="483A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17153-CAA9-6E27-CCCD-5FD34276C001}"/>
              </a:ext>
            </a:extLst>
          </p:cNvPr>
          <p:cNvSpPr txBox="1"/>
          <p:nvPr/>
        </p:nvSpPr>
        <p:spPr>
          <a:xfrm>
            <a:off x="5669031" y="2413766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800" dirty="0">
              <a:solidFill>
                <a:srgbClr val="7030A0"/>
              </a:solidFill>
            </a:endParaRPr>
          </a:p>
          <a:p>
            <a:r>
              <a:rPr lang="en-US" altLang="zh-CN" sz="2800" dirty="0">
                <a:solidFill>
                  <a:srgbClr val="7030A0"/>
                </a:solidFill>
              </a:rPr>
              <a:t>【</a:t>
            </a:r>
            <a:r>
              <a:rPr lang="zh-CN" altLang="en-US" sz="2800" dirty="0">
                <a:solidFill>
                  <a:srgbClr val="7030A0"/>
                </a:solidFill>
              </a:rPr>
              <a:t>没有问题的话，现在练</a:t>
            </a:r>
            <a:r>
              <a:rPr lang="en-MY" altLang="zh-CN" sz="2800" dirty="0" err="1">
                <a:solidFill>
                  <a:srgbClr val="7030A0"/>
                </a:solidFill>
              </a:rPr>
              <a:t>Kawad</a:t>
            </a:r>
            <a:r>
              <a:rPr lang="en-US" altLang="zh-CN" sz="2800" dirty="0">
                <a:solidFill>
                  <a:srgbClr val="7030A0"/>
                </a:solidFill>
              </a:rPr>
              <a:t>】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【</a:t>
            </a:r>
            <a:r>
              <a:rPr lang="zh-CN" altLang="en-US" sz="2800" dirty="0">
                <a:solidFill>
                  <a:srgbClr val="0070C0"/>
                </a:solidFill>
              </a:rPr>
              <a:t>没有问题的话，现在</a:t>
            </a:r>
            <a:r>
              <a:rPr lang="en-MY" altLang="zh-CN" sz="2800" dirty="0" err="1">
                <a:solidFill>
                  <a:srgbClr val="0070C0"/>
                </a:solidFill>
              </a:rPr>
              <a:t>Keluar</a:t>
            </a:r>
            <a:r>
              <a:rPr lang="en-US" altLang="zh-CN" sz="2800" dirty="0">
                <a:solidFill>
                  <a:srgbClr val="0070C0"/>
                </a:solidFill>
              </a:rPr>
              <a:t>】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73A898-685B-C493-DF80-94836A8F0D1F}"/>
              </a:ext>
            </a:extLst>
          </p:cNvPr>
          <p:cNvGrpSpPr/>
          <p:nvPr/>
        </p:nvGrpSpPr>
        <p:grpSpPr>
          <a:xfrm>
            <a:off x="6096000" y="4313056"/>
            <a:ext cx="1764652" cy="461665"/>
            <a:chOff x="7241627" y="2893549"/>
            <a:chExt cx="1764652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4AA7BF-8C3C-B1EB-4FD6-0ADC325E2A3C}"/>
                </a:ext>
              </a:extLst>
            </p:cNvPr>
            <p:cNvSpPr txBox="1"/>
            <p:nvPr/>
          </p:nvSpPr>
          <p:spPr>
            <a:xfrm>
              <a:off x="7454753" y="2893549"/>
              <a:ext cx="155152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u="sng" dirty="0">
                  <a:solidFill>
                    <a:srgbClr val="0070C0"/>
                  </a:solidFill>
                </a:rPr>
                <a:t>一定要</a:t>
              </a:r>
              <a:endParaRPr lang="en-MY" altLang="zh-CN" sz="2400" b="1" u="sng" dirty="0">
                <a:solidFill>
                  <a:srgbClr val="0070C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4AF6EA-A78A-C22B-1544-EB5E302B6E38}"/>
                </a:ext>
              </a:extLst>
            </p:cNvPr>
            <p:cNvSpPr/>
            <p:nvPr/>
          </p:nvSpPr>
          <p:spPr>
            <a:xfrm>
              <a:off x="7241627" y="3049157"/>
              <a:ext cx="182880" cy="1828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BB77721-5B2A-2053-57F0-B37E5D1C8D43}"/>
              </a:ext>
            </a:extLst>
          </p:cNvPr>
          <p:cNvSpPr txBox="1"/>
          <p:nvPr/>
        </p:nvSpPr>
        <p:spPr>
          <a:xfrm>
            <a:off x="6314423" y="4837384"/>
            <a:ext cx="45148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u="sng" dirty="0">
                <a:solidFill>
                  <a:srgbClr val="7030A0"/>
                </a:solidFill>
              </a:rPr>
              <a:t>有时间才做</a:t>
            </a:r>
            <a:endParaRPr lang="en-MY" altLang="zh-CN" sz="2400" b="1" u="sng" dirty="0">
              <a:solidFill>
                <a:srgbClr val="7030A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B09D02-6E74-6C55-5E88-6DE22FF72A08}"/>
              </a:ext>
            </a:extLst>
          </p:cNvPr>
          <p:cNvSpPr/>
          <p:nvPr/>
        </p:nvSpPr>
        <p:spPr>
          <a:xfrm>
            <a:off x="6118680" y="4958605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743E18-AE3C-131A-30CA-40523BF14FB4}"/>
              </a:ext>
            </a:extLst>
          </p:cNvPr>
          <p:cNvSpPr/>
          <p:nvPr/>
        </p:nvSpPr>
        <p:spPr>
          <a:xfrm>
            <a:off x="1235277" y="49795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6DC84B-5E29-DFD7-8450-A423328C2F59}"/>
              </a:ext>
            </a:extLst>
          </p:cNvPr>
          <p:cNvSpPr txBox="1"/>
          <p:nvPr/>
        </p:nvSpPr>
        <p:spPr>
          <a:xfrm>
            <a:off x="1612733" y="488635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dirty="0">
                <a:solidFill>
                  <a:srgbClr val="483A00"/>
                </a:solidFill>
              </a:rPr>
              <a:t>KELUAR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0FAB967-E893-4AD0-D547-010DCBC5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44</a:t>
            </a:fld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40A305-9F5E-6E3D-F4E0-B39DC6A6C14B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8609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CF1DF1-38E2-C1E2-74B8-F2E23822CD48}"/>
              </a:ext>
            </a:extLst>
          </p:cNvPr>
          <p:cNvSpPr txBox="1"/>
          <p:nvPr/>
        </p:nvSpPr>
        <p:spPr>
          <a:xfrm>
            <a:off x="5669031" y="-2896169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800" dirty="0">
              <a:solidFill>
                <a:srgbClr val="7030A0"/>
              </a:solidFill>
            </a:endParaRPr>
          </a:p>
          <a:p>
            <a:r>
              <a:rPr lang="en-US" altLang="zh-CN" sz="2800" dirty="0">
                <a:solidFill>
                  <a:srgbClr val="7030A0"/>
                </a:solidFill>
              </a:rPr>
              <a:t>【</a:t>
            </a:r>
            <a:r>
              <a:rPr lang="zh-CN" altLang="en-US" sz="2800" dirty="0">
                <a:solidFill>
                  <a:srgbClr val="7030A0"/>
                </a:solidFill>
              </a:rPr>
              <a:t>没有问题的话，现在练</a:t>
            </a:r>
            <a:r>
              <a:rPr lang="en-MY" altLang="zh-CN" sz="2800" dirty="0" err="1">
                <a:solidFill>
                  <a:srgbClr val="7030A0"/>
                </a:solidFill>
              </a:rPr>
              <a:t>Kawad</a:t>
            </a:r>
            <a:r>
              <a:rPr lang="en-US" altLang="zh-CN" sz="2800" dirty="0">
                <a:solidFill>
                  <a:srgbClr val="7030A0"/>
                </a:solidFill>
              </a:rPr>
              <a:t>】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【</a:t>
            </a:r>
            <a:r>
              <a:rPr lang="zh-CN" altLang="en-US" sz="2800" dirty="0">
                <a:solidFill>
                  <a:srgbClr val="0070C0"/>
                </a:solidFill>
              </a:rPr>
              <a:t>没有问题的话，现在</a:t>
            </a:r>
            <a:r>
              <a:rPr lang="en-MY" altLang="zh-CN" sz="2800" dirty="0" err="1">
                <a:solidFill>
                  <a:srgbClr val="0070C0"/>
                </a:solidFill>
              </a:rPr>
              <a:t>Keluar</a:t>
            </a:r>
            <a:r>
              <a:rPr lang="en-US" altLang="zh-CN" sz="2800" dirty="0">
                <a:solidFill>
                  <a:srgbClr val="0070C0"/>
                </a:solidFill>
              </a:rPr>
              <a:t>】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577260-A759-9D6B-611C-70DB7D6D067D}"/>
              </a:ext>
            </a:extLst>
          </p:cNvPr>
          <p:cNvGrpSpPr/>
          <p:nvPr/>
        </p:nvGrpSpPr>
        <p:grpSpPr>
          <a:xfrm>
            <a:off x="6096000" y="-996879"/>
            <a:ext cx="1764652" cy="461665"/>
            <a:chOff x="7241627" y="2893549"/>
            <a:chExt cx="1764652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7585A1-75C5-045A-7492-3E8007C83A14}"/>
                </a:ext>
              </a:extLst>
            </p:cNvPr>
            <p:cNvSpPr txBox="1"/>
            <p:nvPr/>
          </p:nvSpPr>
          <p:spPr>
            <a:xfrm>
              <a:off x="7454753" y="2893549"/>
              <a:ext cx="155152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u="sng" dirty="0">
                  <a:solidFill>
                    <a:srgbClr val="0070C0"/>
                  </a:solidFill>
                </a:rPr>
                <a:t>一定要</a:t>
              </a:r>
              <a:endParaRPr lang="en-MY" altLang="zh-CN" sz="2400" b="1" u="sng" dirty="0">
                <a:solidFill>
                  <a:srgbClr val="0070C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0BC359-3858-D4D6-7A0F-EFB5C7BF013F}"/>
                </a:ext>
              </a:extLst>
            </p:cNvPr>
            <p:cNvSpPr/>
            <p:nvPr/>
          </p:nvSpPr>
          <p:spPr>
            <a:xfrm>
              <a:off x="7241627" y="3049157"/>
              <a:ext cx="182880" cy="1828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D7602E2-D8E0-82B7-8EC9-FE3D49F8326D}"/>
              </a:ext>
            </a:extLst>
          </p:cNvPr>
          <p:cNvSpPr txBox="1"/>
          <p:nvPr/>
        </p:nvSpPr>
        <p:spPr>
          <a:xfrm>
            <a:off x="6314423" y="-472551"/>
            <a:ext cx="45148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u="sng" dirty="0">
                <a:solidFill>
                  <a:srgbClr val="7030A0"/>
                </a:solidFill>
              </a:rPr>
              <a:t>有时间才做</a:t>
            </a:r>
            <a:endParaRPr lang="en-MY" altLang="zh-CN" sz="2400" b="1" u="sng" dirty="0">
              <a:solidFill>
                <a:srgbClr val="7030A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8A8F85-6B7F-AB3B-58AD-6326755098D1}"/>
              </a:ext>
            </a:extLst>
          </p:cNvPr>
          <p:cNvSpPr/>
          <p:nvPr/>
        </p:nvSpPr>
        <p:spPr>
          <a:xfrm>
            <a:off x="6118680" y="-351330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CEC691-215A-0BD0-932C-056F950DD5E5}"/>
              </a:ext>
            </a:extLst>
          </p:cNvPr>
          <p:cNvSpPr txBox="1">
            <a:spLocks/>
          </p:cNvSpPr>
          <p:nvPr/>
        </p:nvSpPr>
        <p:spPr>
          <a:xfrm>
            <a:off x="4715873" y="2411470"/>
            <a:ext cx="3340106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喊</a:t>
            </a:r>
            <a:r>
              <a:rPr lang="en-MY" altLang="zh-CN" dirty="0" err="1"/>
              <a:t>COMMand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7FDF8-F78C-5816-0393-7097A5B58376}"/>
              </a:ext>
            </a:extLst>
          </p:cNvPr>
          <p:cNvSpPr txBox="1"/>
          <p:nvPr/>
        </p:nvSpPr>
        <p:spPr>
          <a:xfrm>
            <a:off x="3270215" y="374069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483A00"/>
                </a:solidFill>
              </a:rPr>
              <a:t>Kumpulan 1</a:t>
            </a:r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4B208-72D9-43A0-ACEB-63C89145E6FC}"/>
              </a:ext>
            </a:extLst>
          </p:cNvPr>
          <p:cNvSpPr txBox="1"/>
          <p:nvPr/>
        </p:nvSpPr>
        <p:spPr>
          <a:xfrm>
            <a:off x="3279359" y="402081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altLang="zh-CN" b="1" dirty="0">
                <a:latin typeface="+mj-lt"/>
              </a:rPr>
              <a:t>CA MEET</a:t>
            </a:r>
            <a:endParaRPr lang="en-MY" b="1" dirty="0">
              <a:latin typeface="+mj-lt"/>
            </a:endParaRPr>
          </a:p>
        </p:txBody>
      </p:sp>
      <p:pic>
        <p:nvPicPr>
          <p:cNvPr id="13" name="Graphic 12" descr="A trophy cup">
            <a:extLst>
              <a:ext uri="{FF2B5EF4-FFF2-40B4-BE49-F238E27FC236}">
                <a16:creationId xmlns:a16="http://schemas.microsoft.com/office/drawing/2014/main" id="{43240722-2790-B3BB-1C14-039E1D846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3231" y="4390146"/>
            <a:ext cx="2671800" cy="2671800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67C6352-E5CC-5228-D74C-66A13BA2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45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0025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C5D6D7-24F8-A4C8-296E-C59759A94F62}"/>
              </a:ext>
            </a:extLst>
          </p:cNvPr>
          <p:cNvSpPr txBox="1">
            <a:spLocks/>
          </p:cNvSpPr>
          <p:nvPr/>
        </p:nvSpPr>
        <p:spPr>
          <a:xfrm>
            <a:off x="1174020" y="420624"/>
            <a:ext cx="3340106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喊</a:t>
            </a:r>
            <a:r>
              <a:rPr lang="en-MY" altLang="zh-CN" dirty="0"/>
              <a:t>Command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86771-CC3B-FCFF-DB3E-482D7B105CCB}"/>
              </a:ext>
            </a:extLst>
          </p:cNvPr>
          <p:cNvSpPr txBox="1"/>
          <p:nvPr/>
        </p:nvSpPr>
        <p:spPr>
          <a:xfrm>
            <a:off x="4377269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3A00"/>
                </a:solidFill>
              </a:rPr>
              <a:t>Kumpulan 1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D9201-8D85-60AF-7F74-D1DBE828AEB7}"/>
              </a:ext>
            </a:extLst>
          </p:cNvPr>
          <p:cNvSpPr txBox="1"/>
          <p:nvPr/>
        </p:nvSpPr>
        <p:spPr>
          <a:xfrm>
            <a:off x="4386413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b="1" dirty="0">
                <a:latin typeface="+mj-lt"/>
              </a:rPr>
              <a:t>CA MEET</a:t>
            </a:r>
            <a:endParaRPr lang="en-MY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A03E8A-DC57-9EA9-E7C7-97121721DF90}"/>
              </a:ext>
            </a:extLst>
          </p:cNvPr>
          <p:cNvCxnSpPr>
            <a:cxnSpLocks/>
          </p:cNvCxnSpPr>
          <p:nvPr/>
        </p:nvCxnSpPr>
        <p:spPr>
          <a:xfrm>
            <a:off x="1284790" y="1678328"/>
            <a:ext cx="4224759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B6F576-F182-2461-3CF9-6FFD91B800F1}"/>
              </a:ext>
            </a:extLst>
          </p:cNvPr>
          <p:cNvCxnSpPr>
            <a:cxnSpLocks/>
          </p:cNvCxnSpPr>
          <p:nvPr/>
        </p:nvCxnSpPr>
        <p:spPr>
          <a:xfrm>
            <a:off x="1284790" y="1819153"/>
            <a:ext cx="4062714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1FDB2F-7A32-A9F7-3591-59E83D17B5CD}"/>
              </a:ext>
            </a:extLst>
          </p:cNvPr>
          <p:cNvSpPr txBox="1"/>
          <p:nvPr/>
        </p:nvSpPr>
        <p:spPr>
          <a:xfrm>
            <a:off x="1174020" y="2029968"/>
            <a:ext cx="95346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等喊完</a:t>
            </a:r>
            <a:r>
              <a:rPr lang="en-MY" sz="2000" dirty="0"/>
              <a:t>command</a:t>
            </a:r>
            <a:r>
              <a:rPr lang="zh-CN" altLang="en-US" sz="2000" dirty="0"/>
              <a:t>了</a:t>
            </a:r>
            <a:r>
              <a:rPr lang="en-MY" sz="2000" dirty="0" err="1"/>
              <a:t>ahli</a:t>
            </a:r>
            <a:r>
              <a:rPr lang="zh-CN" altLang="en-US" sz="2000" dirty="0"/>
              <a:t>才可以踩，而不是</a:t>
            </a:r>
            <a:r>
              <a:rPr lang="en-MY" sz="2000" dirty="0"/>
              <a:t>command</a:t>
            </a:r>
            <a:r>
              <a:rPr lang="zh-CN" altLang="en-US" sz="2000" dirty="0"/>
              <a:t>喊到一半</a:t>
            </a:r>
            <a:r>
              <a:rPr lang="en-MY" sz="2000" dirty="0" err="1"/>
              <a:t>ahli</a:t>
            </a:r>
            <a:r>
              <a:rPr lang="zh-CN" altLang="en-US" sz="2000" dirty="0"/>
              <a:t>就开始踩了。</a:t>
            </a:r>
            <a:endParaRPr lang="en-MY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CB84E-41DB-9593-A4D0-241CF1FAB749}"/>
              </a:ext>
            </a:extLst>
          </p:cNvPr>
          <p:cNvSpPr txBox="1"/>
          <p:nvPr/>
        </p:nvSpPr>
        <p:spPr>
          <a:xfrm>
            <a:off x="1146626" y="2754580"/>
            <a:ext cx="4659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sz="3200" dirty="0"/>
              <a:t>“</a:t>
            </a:r>
            <a:r>
              <a:rPr lang="en-MY" altLang="zh-CN" sz="2000" i="1" dirty="0" err="1"/>
              <a:t>Semula</a:t>
            </a:r>
            <a:r>
              <a:rPr lang="en-MY" altLang="zh-CN" sz="2000" i="1" dirty="0"/>
              <a:t> </a:t>
            </a:r>
            <a:r>
              <a:rPr lang="en-MY" altLang="zh-CN" sz="3200" dirty="0"/>
              <a:t>”</a:t>
            </a:r>
            <a:endParaRPr lang="en-MY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2A44D-30D9-9548-AFB6-423F6CEC6523}"/>
              </a:ext>
            </a:extLst>
          </p:cNvPr>
          <p:cNvSpPr txBox="1"/>
          <p:nvPr/>
        </p:nvSpPr>
        <p:spPr>
          <a:xfrm>
            <a:off x="6096000" y="2781717"/>
            <a:ext cx="4659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sz="3200" dirty="0"/>
              <a:t>“</a:t>
            </a:r>
            <a:r>
              <a:rPr lang="en-MY" altLang="zh-CN" sz="2000" i="1" dirty="0"/>
              <a:t>Baris-baris </a:t>
            </a:r>
            <a:r>
              <a:rPr lang="en-MY" altLang="zh-CN" sz="2000" i="1" dirty="0" err="1"/>
              <a:t>Sedia</a:t>
            </a:r>
            <a:r>
              <a:rPr lang="en-MY" altLang="zh-CN" sz="2000" i="1" dirty="0"/>
              <a:t> </a:t>
            </a:r>
            <a:r>
              <a:rPr lang="en-MY" altLang="zh-CN" sz="3200" dirty="0"/>
              <a:t>”</a:t>
            </a:r>
            <a:endParaRPr lang="en-MY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FAD92-F861-C1EF-2377-9CEBC391ACA6}"/>
              </a:ext>
            </a:extLst>
          </p:cNvPr>
          <p:cNvSpPr txBox="1"/>
          <p:nvPr/>
        </p:nvSpPr>
        <p:spPr>
          <a:xfrm>
            <a:off x="1328690" y="3366492"/>
            <a:ext cx="4018814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作用：回到上个</a:t>
            </a:r>
            <a:r>
              <a:rPr lang="en-MY" altLang="zh-CN" sz="2000" dirty="0"/>
              <a:t>Command</a:t>
            </a:r>
            <a:r>
              <a:rPr lang="zh-CN" altLang="en-US" sz="2000" dirty="0"/>
              <a:t>的状态</a:t>
            </a:r>
            <a:endParaRPr lang="en-MY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不用踩</a:t>
            </a:r>
            <a:endParaRPr lang="en-MY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000" dirty="0" err="1"/>
              <a:t>Semula</a:t>
            </a:r>
            <a:r>
              <a:rPr lang="zh-CN" altLang="en-US" sz="2000" dirty="0"/>
              <a:t>的下一个</a:t>
            </a:r>
            <a:r>
              <a:rPr lang="en-MY" altLang="zh-CN" sz="2000" dirty="0"/>
              <a:t>Command</a:t>
            </a:r>
            <a:r>
              <a:rPr lang="zh-CN" altLang="en-US" sz="2000" dirty="0"/>
              <a:t>只能返回上个</a:t>
            </a:r>
            <a:r>
              <a:rPr lang="en-MY" altLang="zh-CN" sz="2000" dirty="0"/>
              <a:t>Command</a:t>
            </a:r>
          </a:p>
          <a:p>
            <a:br>
              <a:rPr lang="en-MY" sz="2000" dirty="0"/>
            </a:br>
            <a:r>
              <a:rPr lang="zh-CN" altLang="en-US" i="1" u="sng" dirty="0"/>
              <a:t>例子 </a:t>
            </a:r>
            <a:br>
              <a:rPr lang="en-US" altLang="zh-CN" i="1" u="sng" dirty="0"/>
            </a:br>
            <a:r>
              <a:rPr lang="en-US" altLang="zh-CN" i="1" dirty="0"/>
              <a:t>1.  Baris </a:t>
            </a:r>
            <a:r>
              <a:rPr lang="en-US" altLang="zh-CN" i="1" dirty="0" err="1"/>
              <a:t>Baris</a:t>
            </a:r>
            <a:r>
              <a:rPr lang="en-US" altLang="zh-CN" i="1" dirty="0"/>
              <a:t> </a:t>
            </a:r>
            <a:r>
              <a:rPr lang="en-US" altLang="zh-CN" i="1" dirty="0" err="1"/>
              <a:t>Sedia</a:t>
            </a:r>
            <a:r>
              <a:rPr lang="en-US" altLang="zh-CN" i="1" dirty="0"/>
              <a:t> </a:t>
            </a:r>
          </a:p>
          <a:p>
            <a:r>
              <a:rPr lang="en-US" altLang="zh-CN" i="1" dirty="0"/>
              <a:t>2. </a:t>
            </a:r>
            <a:r>
              <a:rPr lang="en-US" altLang="zh-CN" i="1" dirty="0" err="1"/>
              <a:t>Semula</a:t>
            </a:r>
            <a:r>
              <a:rPr lang="en-US" altLang="zh-CN" i="1" dirty="0"/>
              <a:t> (</a:t>
            </a:r>
            <a:r>
              <a:rPr lang="zh-CN" altLang="en-US" i="1" dirty="0"/>
              <a:t>变回</a:t>
            </a:r>
            <a:r>
              <a:rPr lang="en-MY" altLang="zh-CN" i="1" dirty="0" err="1"/>
              <a:t>Senang</a:t>
            </a:r>
            <a:r>
              <a:rPr lang="en-MY" altLang="zh-CN" i="1" dirty="0"/>
              <a:t>)</a:t>
            </a:r>
            <a:endParaRPr lang="en-US" altLang="zh-CN" i="1" dirty="0"/>
          </a:p>
          <a:p>
            <a:r>
              <a:rPr lang="en-US" altLang="zh-CN" i="1" dirty="0"/>
              <a:t>3. Baris </a:t>
            </a:r>
            <a:r>
              <a:rPr lang="en-US" altLang="zh-CN" i="1" dirty="0" err="1"/>
              <a:t>Baris</a:t>
            </a:r>
            <a:r>
              <a:rPr lang="en-US" altLang="zh-CN" i="1" dirty="0"/>
              <a:t> </a:t>
            </a:r>
            <a:r>
              <a:rPr lang="en-US" altLang="zh-CN" i="1" dirty="0" err="1"/>
              <a:t>Sedia</a:t>
            </a:r>
            <a:endParaRPr lang="en-US" altLang="zh-CN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926FA-AEB5-D90D-EE59-07188430C43F}"/>
              </a:ext>
            </a:extLst>
          </p:cNvPr>
          <p:cNvSpPr txBox="1"/>
          <p:nvPr/>
        </p:nvSpPr>
        <p:spPr>
          <a:xfrm>
            <a:off x="6266450" y="3366492"/>
            <a:ext cx="401881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作用：让</a:t>
            </a:r>
            <a:r>
              <a:rPr lang="en-MY" altLang="zh-CN" sz="2000" dirty="0"/>
              <a:t>Ahli</a:t>
            </a:r>
            <a:r>
              <a:rPr lang="zh-CN" altLang="en-US" sz="2000" dirty="0"/>
              <a:t>去到</a:t>
            </a:r>
            <a:r>
              <a:rPr lang="en-MY" altLang="zh-CN" sz="2000" dirty="0" err="1"/>
              <a:t>Sedia</a:t>
            </a:r>
            <a:endParaRPr lang="en-MY" altLang="zh-CN" sz="2000" dirty="0"/>
          </a:p>
          <a:p>
            <a:endParaRPr lang="en-MY" altLang="zh-CN" sz="1200" dirty="0"/>
          </a:p>
          <a:p>
            <a:r>
              <a:rPr lang="en-MY" altLang="zh-CN" sz="2000" i="1" dirty="0"/>
              <a:t>   </a:t>
            </a:r>
            <a:r>
              <a:rPr lang="en-MY" altLang="zh-CN" sz="2800" i="1" dirty="0"/>
              <a:t>Baris </a:t>
            </a:r>
            <a:r>
              <a:rPr lang="en-MY" altLang="zh-CN" sz="2800" i="1" dirty="0" err="1"/>
              <a:t>Baris</a:t>
            </a:r>
            <a:r>
              <a:rPr lang="en-MY" altLang="zh-CN" sz="2800" i="1" dirty="0"/>
              <a:t> </a:t>
            </a:r>
            <a:r>
              <a:rPr lang="en-MY" altLang="zh-CN" sz="2800" i="1" dirty="0" err="1"/>
              <a:t>Stea</a:t>
            </a:r>
            <a:endParaRPr lang="en-MY" altLang="zh-CN" sz="2800" i="1" dirty="0"/>
          </a:p>
          <a:p>
            <a:endParaRPr lang="en-US" altLang="zh-CN" dirty="0"/>
          </a:p>
        </p:txBody>
      </p:sp>
      <p:pic>
        <p:nvPicPr>
          <p:cNvPr id="2050" name="Picture 2" descr="Speaker Icon Vector Art. image - Free stock photo - Public Domain photo ...">
            <a:extLst>
              <a:ext uri="{FF2B5EF4-FFF2-40B4-BE49-F238E27FC236}">
                <a16:creationId xmlns:a16="http://schemas.microsoft.com/office/drawing/2014/main" id="{6B7FE12F-6EE2-F2AE-DC89-E9429200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802" y="3917502"/>
            <a:ext cx="409427" cy="47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886BDD-1ACD-FCB6-2CE2-F274232F12FE}"/>
              </a:ext>
            </a:extLst>
          </p:cNvPr>
          <p:cNvCxnSpPr>
            <a:cxnSpLocks/>
          </p:cNvCxnSpPr>
          <p:nvPr/>
        </p:nvCxnSpPr>
        <p:spPr>
          <a:xfrm>
            <a:off x="3478192" y="3175513"/>
            <a:ext cx="1505288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23EEE6-68CE-65BA-C439-3D11F7496F37}"/>
              </a:ext>
            </a:extLst>
          </p:cNvPr>
          <p:cNvCxnSpPr>
            <a:cxnSpLocks/>
          </p:cNvCxnSpPr>
          <p:nvPr/>
        </p:nvCxnSpPr>
        <p:spPr>
          <a:xfrm>
            <a:off x="8583592" y="3175513"/>
            <a:ext cx="1505288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1B73752-104B-DEA0-F905-548552CD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46</a:t>
            </a:fld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FDAB61-3376-36C9-7A32-C3FC962A2F51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pic>
        <p:nvPicPr>
          <p:cNvPr id="3" name="Picture 2" descr="Speaker Icon Vector Art. image - Free stock photo - Public Domain photo ...">
            <a:extLst>
              <a:ext uri="{FF2B5EF4-FFF2-40B4-BE49-F238E27FC236}">
                <a16:creationId xmlns:a16="http://schemas.microsoft.com/office/drawing/2014/main" id="{378A221B-8892-85F6-4707-E5DC1CF71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32" y="5453213"/>
            <a:ext cx="409427" cy="47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C7127-7AD6-6451-02C7-59A7AB9BADAE}"/>
              </a:ext>
            </a:extLst>
          </p:cNvPr>
          <p:cNvSpPr txBox="1"/>
          <p:nvPr/>
        </p:nvSpPr>
        <p:spPr>
          <a:xfrm>
            <a:off x="4679697" y="5485324"/>
            <a:ext cx="40188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Semula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9171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C5D6D7-24F8-A4C8-296E-C59759A94F62}"/>
              </a:ext>
            </a:extLst>
          </p:cNvPr>
          <p:cNvSpPr txBox="1">
            <a:spLocks/>
          </p:cNvSpPr>
          <p:nvPr/>
        </p:nvSpPr>
        <p:spPr>
          <a:xfrm>
            <a:off x="1174020" y="420624"/>
            <a:ext cx="3340106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喊</a:t>
            </a:r>
            <a:r>
              <a:rPr lang="en-MY" altLang="zh-CN" dirty="0"/>
              <a:t>Command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86771-CC3B-FCFF-DB3E-482D7B105CCB}"/>
              </a:ext>
            </a:extLst>
          </p:cNvPr>
          <p:cNvSpPr txBox="1"/>
          <p:nvPr/>
        </p:nvSpPr>
        <p:spPr>
          <a:xfrm>
            <a:off x="4377269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3A00"/>
                </a:solidFill>
              </a:rPr>
              <a:t>Kumpulan 1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D9201-8D85-60AF-7F74-D1DBE828AEB7}"/>
              </a:ext>
            </a:extLst>
          </p:cNvPr>
          <p:cNvSpPr txBox="1"/>
          <p:nvPr/>
        </p:nvSpPr>
        <p:spPr>
          <a:xfrm>
            <a:off x="4386413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b="1" dirty="0">
                <a:latin typeface="+mj-lt"/>
              </a:rPr>
              <a:t>CA MEET</a:t>
            </a:r>
            <a:endParaRPr lang="en-MY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A03E8A-DC57-9EA9-E7C7-97121721DF90}"/>
              </a:ext>
            </a:extLst>
          </p:cNvPr>
          <p:cNvCxnSpPr>
            <a:cxnSpLocks/>
          </p:cNvCxnSpPr>
          <p:nvPr/>
        </p:nvCxnSpPr>
        <p:spPr>
          <a:xfrm>
            <a:off x="1284790" y="1678328"/>
            <a:ext cx="4224759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B6F576-F182-2461-3CF9-6FFD91B800F1}"/>
              </a:ext>
            </a:extLst>
          </p:cNvPr>
          <p:cNvCxnSpPr>
            <a:cxnSpLocks/>
          </p:cNvCxnSpPr>
          <p:nvPr/>
        </p:nvCxnSpPr>
        <p:spPr>
          <a:xfrm>
            <a:off x="1284790" y="1819153"/>
            <a:ext cx="4062714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1FDB2F-7A32-A9F7-3591-59E83D17B5CD}"/>
              </a:ext>
            </a:extLst>
          </p:cNvPr>
          <p:cNvSpPr txBox="1"/>
          <p:nvPr/>
        </p:nvSpPr>
        <p:spPr>
          <a:xfrm>
            <a:off x="1174020" y="2029968"/>
            <a:ext cx="95346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等喊完</a:t>
            </a:r>
            <a:r>
              <a:rPr lang="en-MY" sz="2000" dirty="0"/>
              <a:t>command</a:t>
            </a:r>
            <a:r>
              <a:rPr lang="zh-CN" altLang="en-US" sz="2000" dirty="0"/>
              <a:t>了</a:t>
            </a:r>
            <a:r>
              <a:rPr lang="en-MY" sz="2000" dirty="0" err="1"/>
              <a:t>ahli</a:t>
            </a:r>
            <a:r>
              <a:rPr lang="zh-CN" altLang="en-US" sz="2000" dirty="0"/>
              <a:t>才可以踩，而不是</a:t>
            </a:r>
            <a:r>
              <a:rPr lang="en-MY" sz="2000" dirty="0"/>
              <a:t>command</a:t>
            </a:r>
            <a:r>
              <a:rPr lang="zh-CN" altLang="en-US" sz="2000" dirty="0"/>
              <a:t>喊到一半</a:t>
            </a:r>
            <a:r>
              <a:rPr lang="en-MY" sz="2000" dirty="0" err="1"/>
              <a:t>ahli</a:t>
            </a:r>
            <a:r>
              <a:rPr lang="zh-CN" altLang="en-US" sz="2000" dirty="0"/>
              <a:t>就开始踩了。</a:t>
            </a:r>
            <a:endParaRPr lang="en-MY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CB84E-41DB-9593-A4D0-241CF1FAB749}"/>
              </a:ext>
            </a:extLst>
          </p:cNvPr>
          <p:cNvSpPr txBox="1"/>
          <p:nvPr/>
        </p:nvSpPr>
        <p:spPr>
          <a:xfrm>
            <a:off x="1146626" y="2754580"/>
            <a:ext cx="4659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sz="3200" dirty="0"/>
              <a:t>“</a:t>
            </a:r>
            <a:r>
              <a:rPr lang="en-US" altLang="zh-CN" sz="2000" i="1" dirty="0"/>
              <a:t>Ke Kanan </a:t>
            </a:r>
            <a:r>
              <a:rPr lang="en-US" altLang="zh-CN" sz="2000" i="1" dirty="0" err="1"/>
              <a:t>Lurus</a:t>
            </a:r>
            <a:r>
              <a:rPr lang="en-MY" altLang="zh-CN" sz="2000" i="1" dirty="0"/>
              <a:t> </a:t>
            </a:r>
            <a:r>
              <a:rPr lang="en-MY" altLang="zh-CN" sz="3200" dirty="0"/>
              <a:t>”</a:t>
            </a:r>
            <a:endParaRPr lang="en-MY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2A44D-30D9-9548-AFB6-423F6CEC6523}"/>
              </a:ext>
            </a:extLst>
          </p:cNvPr>
          <p:cNvSpPr txBox="1"/>
          <p:nvPr/>
        </p:nvSpPr>
        <p:spPr>
          <a:xfrm>
            <a:off x="6096000" y="2781717"/>
            <a:ext cx="4659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sz="3200" dirty="0"/>
              <a:t>“</a:t>
            </a:r>
            <a:r>
              <a:rPr lang="en-MY" altLang="zh-CN" sz="2000" i="1" dirty="0"/>
              <a:t>Pandang </a:t>
            </a:r>
            <a:r>
              <a:rPr lang="en-MY" altLang="zh-CN" sz="2000" i="1" dirty="0" err="1"/>
              <a:t>Depan</a:t>
            </a:r>
            <a:r>
              <a:rPr lang="en-MY" altLang="zh-CN" sz="2000" i="1" dirty="0"/>
              <a:t> </a:t>
            </a:r>
            <a:r>
              <a:rPr lang="en-MY" altLang="zh-CN" sz="3200" dirty="0"/>
              <a:t>”</a:t>
            </a:r>
            <a:endParaRPr lang="en-MY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926FA-AEB5-D90D-EE59-07188430C43F}"/>
              </a:ext>
            </a:extLst>
          </p:cNvPr>
          <p:cNvSpPr txBox="1"/>
          <p:nvPr/>
        </p:nvSpPr>
        <p:spPr>
          <a:xfrm>
            <a:off x="6266450" y="3366492"/>
            <a:ext cx="52378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下个</a:t>
            </a:r>
            <a:r>
              <a:rPr lang="en-MY" altLang="zh-CN" sz="2000" dirty="0"/>
              <a:t>Command</a:t>
            </a:r>
            <a:r>
              <a:rPr lang="zh-CN" altLang="en-US" sz="2000" dirty="0"/>
              <a:t>不能</a:t>
            </a:r>
            <a:r>
              <a:rPr lang="en-MY" altLang="zh-CN" sz="2000" dirty="0"/>
              <a:t>Ke </a:t>
            </a:r>
            <a:r>
              <a:rPr lang="en-MY" altLang="zh-CN" sz="2000" dirty="0" err="1"/>
              <a:t>kanan</a:t>
            </a:r>
            <a:r>
              <a:rPr lang="en-MY" altLang="zh-CN" sz="2000" dirty="0"/>
              <a:t> </a:t>
            </a:r>
            <a:r>
              <a:rPr lang="en-MY" altLang="zh-CN" sz="2000" dirty="0" err="1"/>
              <a:t>lurus</a:t>
            </a:r>
            <a:endParaRPr lang="en-MY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MY" altLang="zh-CN" sz="2000" dirty="0"/>
          </a:p>
          <a:p>
            <a:endParaRPr lang="en-MY" altLang="zh-CN" sz="1200" dirty="0"/>
          </a:p>
          <a:p>
            <a:r>
              <a:rPr lang="en-MY" altLang="zh-CN" sz="2000" i="1" dirty="0"/>
              <a:t>      </a:t>
            </a:r>
            <a:r>
              <a:rPr lang="en-MY" altLang="zh-CN" sz="2800" i="1" dirty="0"/>
              <a:t>Pan’ </a:t>
            </a:r>
            <a:r>
              <a:rPr lang="en-MY" altLang="zh-CN" sz="2800" i="1" dirty="0" err="1"/>
              <a:t>D’pan</a:t>
            </a:r>
            <a:r>
              <a:rPr lang="en-MY" altLang="zh-CN" sz="2800" i="1" dirty="0"/>
              <a:t> / Pandang </a:t>
            </a:r>
            <a:r>
              <a:rPr lang="en-MY" altLang="zh-CN" sz="2800" i="1" dirty="0" err="1"/>
              <a:t>D’pan</a:t>
            </a:r>
            <a:endParaRPr lang="en-MY" altLang="zh-CN" sz="2800" i="1" dirty="0"/>
          </a:p>
        </p:txBody>
      </p:sp>
      <p:pic>
        <p:nvPicPr>
          <p:cNvPr id="2050" name="Picture 2" descr="Speaker Icon Vector Art. image - Free stock photo - Public Domain photo ...">
            <a:extLst>
              <a:ext uri="{FF2B5EF4-FFF2-40B4-BE49-F238E27FC236}">
                <a16:creationId xmlns:a16="http://schemas.microsoft.com/office/drawing/2014/main" id="{6B7FE12F-6EE2-F2AE-DC89-E9429200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813" y="4201683"/>
            <a:ext cx="409427" cy="47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peaker Icon Vector Art. image - Free stock photo - Public Domain photo ...">
            <a:extLst>
              <a:ext uri="{FF2B5EF4-FFF2-40B4-BE49-F238E27FC236}">
                <a16:creationId xmlns:a16="http://schemas.microsoft.com/office/drawing/2014/main" id="{6CBD9D91-C228-C1BC-73CC-6DDC5A759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649" y="4642711"/>
            <a:ext cx="409427" cy="47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4375A5-0EBD-D29F-B39D-E32FECE96318}"/>
              </a:ext>
            </a:extLst>
          </p:cNvPr>
          <p:cNvSpPr txBox="1"/>
          <p:nvPr/>
        </p:nvSpPr>
        <p:spPr>
          <a:xfrm>
            <a:off x="1732130" y="459699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sz="2800" i="1" dirty="0"/>
              <a:t>Ke </a:t>
            </a:r>
            <a:r>
              <a:rPr lang="en-MY" altLang="zh-CN" sz="2800" i="1" dirty="0" err="1"/>
              <a:t>K’nan</a:t>
            </a:r>
            <a:r>
              <a:rPr lang="en-MY" altLang="zh-CN" sz="2800" i="1" dirty="0"/>
              <a:t> </a:t>
            </a:r>
            <a:r>
              <a:rPr lang="en-MY" altLang="zh-CN" sz="2800" i="1" dirty="0" err="1"/>
              <a:t>Lurus</a:t>
            </a:r>
            <a:endParaRPr lang="en-MY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23A541-A92F-7288-C8FD-439C2D64094D}"/>
              </a:ext>
            </a:extLst>
          </p:cNvPr>
          <p:cNvSpPr txBox="1"/>
          <p:nvPr/>
        </p:nvSpPr>
        <p:spPr>
          <a:xfrm>
            <a:off x="1282787" y="3347687"/>
            <a:ext cx="40189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000" dirty="0"/>
              <a:t>Kanan </a:t>
            </a:r>
            <a:r>
              <a:rPr lang="en-MY" sz="2000" dirty="0" err="1"/>
              <a:t>Lurus</a:t>
            </a:r>
            <a:r>
              <a:rPr lang="zh-CN" altLang="en-US" sz="2000" dirty="0"/>
              <a:t>的状态下，</a:t>
            </a:r>
            <a:r>
              <a:rPr lang="en-MY" sz="2000" dirty="0" err="1"/>
              <a:t>ahli</a:t>
            </a:r>
            <a:r>
              <a:rPr lang="zh-CN" altLang="en-US" sz="2000" dirty="0"/>
              <a:t>要</a:t>
            </a:r>
            <a:br>
              <a:rPr lang="en-MY" altLang="zh-CN" sz="2000" dirty="0"/>
            </a:br>
            <a:r>
              <a:rPr lang="zh-CN" altLang="en-US" sz="2000" dirty="0"/>
              <a:t>走动是可以直接走的，</a:t>
            </a:r>
            <a:br>
              <a:rPr lang="en-MY" altLang="zh-CN" sz="2000" dirty="0"/>
            </a:br>
            <a:r>
              <a:rPr lang="zh-CN" altLang="en-US" sz="2000" dirty="0"/>
              <a:t>不需要转身也不需要踩</a:t>
            </a:r>
            <a:endParaRPr lang="en-MY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4469B5-EC45-BECD-0C36-01BABE9D1BC2}"/>
              </a:ext>
            </a:extLst>
          </p:cNvPr>
          <p:cNvCxnSpPr>
            <a:cxnSpLocks/>
          </p:cNvCxnSpPr>
          <p:nvPr/>
        </p:nvCxnSpPr>
        <p:spPr>
          <a:xfrm>
            <a:off x="3478192" y="3175513"/>
            <a:ext cx="1505288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F185CD-8FED-59DB-76F4-3FAD7506696E}"/>
              </a:ext>
            </a:extLst>
          </p:cNvPr>
          <p:cNvCxnSpPr>
            <a:cxnSpLocks/>
          </p:cNvCxnSpPr>
          <p:nvPr/>
        </p:nvCxnSpPr>
        <p:spPr>
          <a:xfrm>
            <a:off x="8583592" y="3175513"/>
            <a:ext cx="1505288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5AB9766-C05F-9AAC-E65B-6DB98D90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47</a:t>
            </a:fld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4DBDF-E6D3-AAEC-EDCF-7E72D2A5B77C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4919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C5D6D7-24F8-A4C8-296E-C59759A94F62}"/>
              </a:ext>
            </a:extLst>
          </p:cNvPr>
          <p:cNvSpPr txBox="1">
            <a:spLocks/>
          </p:cNvSpPr>
          <p:nvPr/>
        </p:nvSpPr>
        <p:spPr>
          <a:xfrm>
            <a:off x="1174020" y="420624"/>
            <a:ext cx="3340106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喊</a:t>
            </a:r>
            <a:r>
              <a:rPr lang="en-MY" altLang="zh-CN" dirty="0"/>
              <a:t>Command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86771-CC3B-FCFF-DB3E-482D7B105CCB}"/>
              </a:ext>
            </a:extLst>
          </p:cNvPr>
          <p:cNvSpPr txBox="1"/>
          <p:nvPr/>
        </p:nvSpPr>
        <p:spPr>
          <a:xfrm>
            <a:off x="4377269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3A00"/>
                </a:solidFill>
              </a:rPr>
              <a:t>Kumpulan 1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D9201-8D85-60AF-7F74-D1DBE828AEB7}"/>
              </a:ext>
            </a:extLst>
          </p:cNvPr>
          <p:cNvSpPr txBox="1"/>
          <p:nvPr/>
        </p:nvSpPr>
        <p:spPr>
          <a:xfrm>
            <a:off x="4386413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b="1" dirty="0">
                <a:latin typeface="+mj-lt"/>
              </a:rPr>
              <a:t>CA MEET</a:t>
            </a:r>
            <a:endParaRPr lang="en-MY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A03E8A-DC57-9EA9-E7C7-97121721DF90}"/>
              </a:ext>
            </a:extLst>
          </p:cNvPr>
          <p:cNvCxnSpPr>
            <a:cxnSpLocks/>
          </p:cNvCxnSpPr>
          <p:nvPr/>
        </p:nvCxnSpPr>
        <p:spPr>
          <a:xfrm>
            <a:off x="1284790" y="1678328"/>
            <a:ext cx="4224759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B6F576-F182-2461-3CF9-6FFD91B800F1}"/>
              </a:ext>
            </a:extLst>
          </p:cNvPr>
          <p:cNvCxnSpPr>
            <a:cxnSpLocks/>
          </p:cNvCxnSpPr>
          <p:nvPr/>
        </p:nvCxnSpPr>
        <p:spPr>
          <a:xfrm>
            <a:off x="1284790" y="1819153"/>
            <a:ext cx="4062714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1FDB2F-7A32-A9F7-3591-59E83D17B5CD}"/>
              </a:ext>
            </a:extLst>
          </p:cNvPr>
          <p:cNvSpPr txBox="1"/>
          <p:nvPr/>
        </p:nvSpPr>
        <p:spPr>
          <a:xfrm>
            <a:off x="1174020" y="2029968"/>
            <a:ext cx="95346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等喊完</a:t>
            </a:r>
            <a:r>
              <a:rPr lang="en-MY" sz="2000" dirty="0"/>
              <a:t>command</a:t>
            </a:r>
            <a:r>
              <a:rPr lang="zh-CN" altLang="en-US" sz="2000" dirty="0"/>
              <a:t>了</a:t>
            </a:r>
            <a:r>
              <a:rPr lang="en-MY" sz="2000" dirty="0" err="1"/>
              <a:t>ahli</a:t>
            </a:r>
            <a:r>
              <a:rPr lang="zh-CN" altLang="en-US" sz="2000" dirty="0"/>
              <a:t>才可以踩，而不是</a:t>
            </a:r>
            <a:r>
              <a:rPr lang="en-MY" sz="2000" dirty="0"/>
              <a:t>command</a:t>
            </a:r>
            <a:r>
              <a:rPr lang="zh-CN" altLang="en-US" sz="2000" dirty="0"/>
              <a:t>喊到一半</a:t>
            </a:r>
            <a:r>
              <a:rPr lang="en-MY" sz="2000" dirty="0" err="1"/>
              <a:t>ahli</a:t>
            </a:r>
            <a:r>
              <a:rPr lang="zh-CN" altLang="en-US" sz="2000" dirty="0"/>
              <a:t>就开始踩了。</a:t>
            </a:r>
            <a:endParaRPr lang="en-MY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CB84E-41DB-9593-A4D0-241CF1FAB749}"/>
              </a:ext>
            </a:extLst>
          </p:cNvPr>
          <p:cNvSpPr txBox="1"/>
          <p:nvPr/>
        </p:nvSpPr>
        <p:spPr>
          <a:xfrm>
            <a:off x="1146626" y="2754580"/>
            <a:ext cx="4659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sz="3200" dirty="0"/>
              <a:t>“</a:t>
            </a:r>
            <a:r>
              <a:rPr lang="en-US" altLang="zh-CN" sz="2000" i="1" dirty="0"/>
              <a:t>Bari</a:t>
            </a:r>
            <a:r>
              <a:rPr lang="en-MY" altLang="zh-CN" sz="2000" i="1" dirty="0"/>
              <a:t>s</a:t>
            </a:r>
            <a:r>
              <a:rPr lang="zh-CN" altLang="en-US" sz="2000" i="1" dirty="0"/>
              <a:t> </a:t>
            </a:r>
            <a:r>
              <a:rPr lang="en-MY" altLang="zh-CN" sz="2000" i="1" dirty="0" err="1"/>
              <a:t>Senang</a:t>
            </a:r>
            <a:r>
              <a:rPr lang="zh-CN" altLang="en-US" sz="2000" i="1" dirty="0"/>
              <a:t> </a:t>
            </a:r>
            <a:r>
              <a:rPr lang="en-MY" altLang="zh-CN" sz="2000" i="1" dirty="0" err="1"/>
              <a:t>Diri</a:t>
            </a:r>
            <a:r>
              <a:rPr lang="en-MY" altLang="zh-CN" sz="2000" i="1" dirty="0"/>
              <a:t> </a:t>
            </a:r>
            <a:r>
              <a:rPr lang="en-MY" altLang="zh-CN" sz="3200" dirty="0"/>
              <a:t>”</a:t>
            </a:r>
            <a:endParaRPr lang="en-MY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2A44D-30D9-9548-AFB6-423F6CEC6523}"/>
              </a:ext>
            </a:extLst>
          </p:cNvPr>
          <p:cNvSpPr txBox="1"/>
          <p:nvPr/>
        </p:nvSpPr>
        <p:spPr>
          <a:xfrm>
            <a:off x="6096000" y="2781717"/>
            <a:ext cx="4659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sz="3200" dirty="0"/>
              <a:t>“</a:t>
            </a:r>
            <a:r>
              <a:rPr lang="en-MY" altLang="zh-CN" sz="2000" i="1" dirty="0"/>
              <a:t>Baris </a:t>
            </a:r>
            <a:r>
              <a:rPr lang="en-MY" altLang="zh-CN" sz="2000" i="1" dirty="0" err="1"/>
              <a:t>Keluar</a:t>
            </a:r>
            <a:r>
              <a:rPr lang="en-MY" altLang="zh-CN" sz="2000" i="1" dirty="0"/>
              <a:t> Baris </a:t>
            </a:r>
            <a:r>
              <a:rPr lang="en-MY" altLang="zh-CN" sz="3200" dirty="0"/>
              <a:t>”</a:t>
            </a:r>
            <a:endParaRPr lang="en-MY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926FA-AEB5-D90D-EE59-07188430C43F}"/>
              </a:ext>
            </a:extLst>
          </p:cNvPr>
          <p:cNvSpPr txBox="1"/>
          <p:nvPr/>
        </p:nvSpPr>
        <p:spPr>
          <a:xfrm>
            <a:off x="6266450" y="3366492"/>
            <a:ext cx="52378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Sedia</a:t>
            </a:r>
            <a:r>
              <a:rPr lang="en-US" altLang="zh-CN" sz="2000" dirty="0"/>
              <a:t> </a:t>
            </a:r>
            <a:r>
              <a:rPr lang="zh-CN" altLang="en-US" sz="2000" dirty="0"/>
              <a:t>的状态下才能</a:t>
            </a:r>
            <a:r>
              <a:rPr lang="en-MY" altLang="zh-CN" sz="2000" dirty="0" err="1"/>
              <a:t>Keluar</a:t>
            </a:r>
            <a:br>
              <a:rPr lang="en-MY" altLang="zh-CN" sz="2000" dirty="0"/>
            </a:br>
            <a:endParaRPr lang="en-MY" altLang="zh-CN" sz="2000" dirty="0"/>
          </a:p>
          <a:p>
            <a:endParaRPr lang="en-MY" altLang="zh-CN" sz="1200" dirty="0"/>
          </a:p>
          <a:p>
            <a:r>
              <a:rPr lang="en-MY" altLang="zh-CN" sz="2000" i="1" dirty="0"/>
              <a:t>   </a:t>
            </a:r>
            <a:r>
              <a:rPr lang="en-MY" altLang="zh-CN" sz="2800" i="1" dirty="0"/>
              <a:t>Baris </a:t>
            </a:r>
            <a:r>
              <a:rPr lang="en-MY" altLang="zh-CN" sz="2800" i="1" dirty="0" err="1"/>
              <a:t>K’luar</a:t>
            </a:r>
            <a:r>
              <a:rPr lang="en-MY" altLang="zh-CN" sz="2800" i="1" dirty="0"/>
              <a:t> Baris</a:t>
            </a:r>
          </a:p>
        </p:txBody>
      </p:sp>
      <p:pic>
        <p:nvPicPr>
          <p:cNvPr id="2050" name="Picture 2" descr="Speaker Icon Vector Art. image - Free stock photo - Public Domain photo ...">
            <a:extLst>
              <a:ext uri="{FF2B5EF4-FFF2-40B4-BE49-F238E27FC236}">
                <a16:creationId xmlns:a16="http://schemas.microsoft.com/office/drawing/2014/main" id="{6B7FE12F-6EE2-F2AE-DC89-E9429200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802" y="4237542"/>
            <a:ext cx="409427" cy="47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peaker Icon Vector Art. image - Free stock photo - Public Domain photo ...">
            <a:extLst>
              <a:ext uri="{FF2B5EF4-FFF2-40B4-BE49-F238E27FC236}">
                <a16:creationId xmlns:a16="http://schemas.microsoft.com/office/drawing/2014/main" id="{6CBD9D91-C228-C1BC-73CC-6DDC5A759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89" y="4231231"/>
            <a:ext cx="409427" cy="47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4375A5-0EBD-D29F-B39D-E32FECE96318}"/>
              </a:ext>
            </a:extLst>
          </p:cNvPr>
          <p:cNvSpPr txBox="1"/>
          <p:nvPr/>
        </p:nvSpPr>
        <p:spPr>
          <a:xfrm>
            <a:off x="1696270" y="418551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sz="2800" i="1" dirty="0"/>
              <a:t>Baris </a:t>
            </a:r>
            <a:r>
              <a:rPr lang="en-MY" altLang="zh-CN" sz="2800" i="1" dirty="0" err="1"/>
              <a:t>S’nang</a:t>
            </a:r>
            <a:r>
              <a:rPr lang="en-MY" altLang="zh-CN" sz="2800" i="1" dirty="0"/>
              <a:t> </a:t>
            </a:r>
            <a:r>
              <a:rPr lang="en-MY" altLang="zh-CN" sz="2800" i="1" dirty="0" err="1"/>
              <a:t>D’ri</a:t>
            </a:r>
            <a:endParaRPr lang="en-MY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23A541-A92F-7288-C8FD-439C2D64094D}"/>
              </a:ext>
            </a:extLst>
          </p:cNvPr>
          <p:cNvSpPr txBox="1"/>
          <p:nvPr/>
        </p:nvSpPr>
        <p:spPr>
          <a:xfrm>
            <a:off x="1282787" y="3347687"/>
            <a:ext cx="4018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让</a:t>
            </a:r>
            <a:r>
              <a:rPr lang="en-MY" altLang="zh-CN" sz="2000" dirty="0"/>
              <a:t>Ahli</a:t>
            </a:r>
            <a:r>
              <a:rPr lang="zh-CN" altLang="en-US" sz="2000" dirty="0"/>
              <a:t>去</a:t>
            </a:r>
            <a:r>
              <a:rPr lang="en-MY" altLang="zh-CN" sz="2000" dirty="0" err="1"/>
              <a:t>Senang</a:t>
            </a:r>
            <a:r>
              <a:rPr lang="zh-CN" altLang="en-US" sz="2000" dirty="0"/>
              <a:t>的状态</a:t>
            </a:r>
            <a:endParaRPr lang="en-MY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4469B5-EC45-BECD-0C36-01BABE9D1BC2}"/>
              </a:ext>
            </a:extLst>
          </p:cNvPr>
          <p:cNvCxnSpPr>
            <a:cxnSpLocks/>
          </p:cNvCxnSpPr>
          <p:nvPr/>
        </p:nvCxnSpPr>
        <p:spPr>
          <a:xfrm>
            <a:off x="3478192" y="3175513"/>
            <a:ext cx="1505288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F185CD-8FED-59DB-76F4-3FAD7506696E}"/>
              </a:ext>
            </a:extLst>
          </p:cNvPr>
          <p:cNvCxnSpPr>
            <a:cxnSpLocks/>
          </p:cNvCxnSpPr>
          <p:nvPr/>
        </p:nvCxnSpPr>
        <p:spPr>
          <a:xfrm>
            <a:off x="8583592" y="3175513"/>
            <a:ext cx="1505288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8693D0-2C0F-9F3A-7911-304E70C7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48</a:t>
            </a:fld>
            <a:endParaRPr lang="en-MY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750C0-858B-1BBB-73AF-36AFD045B60E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78046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C5D6D7-24F8-A4C8-296E-C59759A94F62}"/>
              </a:ext>
            </a:extLst>
          </p:cNvPr>
          <p:cNvSpPr txBox="1">
            <a:spLocks/>
          </p:cNvSpPr>
          <p:nvPr/>
        </p:nvSpPr>
        <p:spPr>
          <a:xfrm>
            <a:off x="1174020" y="420624"/>
            <a:ext cx="3340106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喊</a:t>
            </a:r>
            <a:r>
              <a:rPr lang="en-MY" altLang="zh-CN" dirty="0"/>
              <a:t>Command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86771-CC3B-FCFF-DB3E-482D7B105CCB}"/>
              </a:ext>
            </a:extLst>
          </p:cNvPr>
          <p:cNvSpPr txBox="1"/>
          <p:nvPr/>
        </p:nvSpPr>
        <p:spPr>
          <a:xfrm>
            <a:off x="4377269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3A00"/>
                </a:solidFill>
              </a:rPr>
              <a:t>Kumpulan 1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D9201-8D85-60AF-7F74-D1DBE828AEB7}"/>
              </a:ext>
            </a:extLst>
          </p:cNvPr>
          <p:cNvSpPr txBox="1"/>
          <p:nvPr/>
        </p:nvSpPr>
        <p:spPr>
          <a:xfrm>
            <a:off x="4386413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b="1" dirty="0">
                <a:latin typeface="+mj-lt"/>
              </a:rPr>
              <a:t>CA MEET</a:t>
            </a:r>
            <a:endParaRPr lang="en-MY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A03E8A-DC57-9EA9-E7C7-97121721DF90}"/>
              </a:ext>
            </a:extLst>
          </p:cNvPr>
          <p:cNvCxnSpPr>
            <a:cxnSpLocks/>
          </p:cNvCxnSpPr>
          <p:nvPr/>
        </p:nvCxnSpPr>
        <p:spPr>
          <a:xfrm>
            <a:off x="1284790" y="1678328"/>
            <a:ext cx="4224759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B6F576-F182-2461-3CF9-6FFD91B800F1}"/>
              </a:ext>
            </a:extLst>
          </p:cNvPr>
          <p:cNvCxnSpPr>
            <a:cxnSpLocks/>
          </p:cNvCxnSpPr>
          <p:nvPr/>
        </p:nvCxnSpPr>
        <p:spPr>
          <a:xfrm>
            <a:off x="1284790" y="1819153"/>
            <a:ext cx="4062714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A8BF44-A6BE-933A-274C-451DE8866AB3}"/>
              </a:ext>
            </a:extLst>
          </p:cNvPr>
          <p:cNvSpPr txBox="1"/>
          <p:nvPr/>
        </p:nvSpPr>
        <p:spPr>
          <a:xfrm>
            <a:off x="1174020" y="2029968"/>
            <a:ext cx="95346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zh-CN" altLang="en-US" sz="2000" dirty="0"/>
              <a:t>现在练 </a:t>
            </a:r>
            <a:r>
              <a:rPr lang="en-US" altLang="zh-CN" sz="2000" dirty="0" err="1"/>
              <a:t>Kawad</a:t>
            </a:r>
            <a:endParaRPr lang="en-US" altLang="zh-CN" sz="2000" dirty="0"/>
          </a:p>
          <a:p>
            <a:pPr marL="457200" indent="-457200">
              <a:buAutoNum type="arabicParenR"/>
            </a:pPr>
            <a:r>
              <a:rPr lang="en-US" sz="2000" dirty="0"/>
              <a:t>Baris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Sedia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zh-CN" altLang="en-US" sz="2000" dirty="0"/>
              <a:t>如果踩好来，进下一个，否则</a:t>
            </a:r>
            <a:r>
              <a:rPr lang="en-MY" altLang="zh-CN" sz="2000" dirty="0" err="1"/>
              <a:t>Semula</a:t>
            </a:r>
            <a:r>
              <a:rPr lang="zh-CN" altLang="en-US" sz="2000" dirty="0"/>
              <a:t>）</a:t>
            </a:r>
            <a:endParaRPr lang="en-MY" altLang="zh-CN" sz="2000" dirty="0"/>
          </a:p>
          <a:p>
            <a:pPr marL="457200" indent="-457200">
              <a:buAutoNum type="arabicParenR"/>
            </a:pPr>
            <a:r>
              <a:rPr lang="en-US" sz="2000" dirty="0"/>
              <a:t>Ke Kanan </a:t>
            </a:r>
            <a:r>
              <a:rPr lang="en-US" sz="2000" dirty="0" err="1"/>
              <a:t>Lurus</a:t>
            </a:r>
            <a:br>
              <a:rPr lang="en-MY" sz="2000" dirty="0"/>
            </a:br>
            <a:r>
              <a:rPr lang="en-US" sz="2000" dirty="0"/>
              <a:t>(</a:t>
            </a:r>
            <a:r>
              <a:rPr lang="zh-CN" altLang="en-US" sz="2000" dirty="0"/>
              <a:t>如果踩好来，进下一个，否则</a:t>
            </a:r>
            <a:r>
              <a:rPr lang="en-MY" altLang="zh-CN" sz="2000" dirty="0" err="1"/>
              <a:t>Semula</a:t>
            </a:r>
            <a:r>
              <a:rPr lang="zh-CN" altLang="en-US" sz="2000" dirty="0"/>
              <a:t>）</a:t>
            </a:r>
            <a:endParaRPr lang="en-MY" altLang="zh-CN" sz="2000" dirty="0"/>
          </a:p>
          <a:p>
            <a:pPr marL="457200" indent="-457200">
              <a:buAutoNum type="arabicParenR"/>
            </a:pPr>
            <a:r>
              <a:rPr lang="en-MY" altLang="zh-CN" sz="2000" dirty="0"/>
              <a:t>Pandang </a:t>
            </a:r>
            <a:r>
              <a:rPr lang="en-MY" altLang="zh-CN" sz="2000" dirty="0" err="1"/>
              <a:t>Depan</a:t>
            </a:r>
            <a:br>
              <a:rPr lang="en-MY" altLang="zh-CN" sz="2000" dirty="0"/>
            </a:br>
            <a:r>
              <a:rPr lang="en-US" sz="2000" dirty="0"/>
              <a:t>(</a:t>
            </a:r>
            <a:r>
              <a:rPr lang="zh-CN" altLang="en-US" sz="2000" dirty="0"/>
              <a:t>如果踩好来，进下一个，否则</a:t>
            </a:r>
            <a:r>
              <a:rPr lang="en-MY" altLang="zh-CN" sz="2000" dirty="0" err="1"/>
              <a:t>Semula</a:t>
            </a:r>
            <a:r>
              <a:rPr lang="zh-CN" altLang="en-US" sz="2000" dirty="0"/>
              <a:t>）</a:t>
            </a:r>
            <a:endParaRPr lang="en-MY" altLang="zh-CN" sz="2000" dirty="0"/>
          </a:p>
          <a:p>
            <a:pPr marL="457200" indent="-457200">
              <a:buAutoNum type="arabicParenR"/>
            </a:pPr>
            <a:r>
              <a:rPr lang="en-MY" altLang="zh-CN" sz="2000" dirty="0"/>
              <a:t>Baris </a:t>
            </a:r>
            <a:r>
              <a:rPr lang="en-MY" altLang="zh-CN" sz="2000" dirty="0" err="1"/>
              <a:t>Senang</a:t>
            </a:r>
            <a:r>
              <a:rPr lang="en-MY" altLang="zh-CN" sz="2000" dirty="0"/>
              <a:t> </a:t>
            </a:r>
            <a:r>
              <a:rPr lang="en-MY" altLang="zh-CN" sz="2000" dirty="0" err="1"/>
              <a:t>Diri</a:t>
            </a:r>
            <a:br>
              <a:rPr lang="en-MY" altLang="zh-CN" sz="2000" dirty="0"/>
            </a:br>
            <a:r>
              <a:rPr lang="en-US" sz="2000" dirty="0"/>
              <a:t>(</a:t>
            </a:r>
            <a:r>
              <a:rPr lang="zh-CN" altLang="en-US" sz="2000" dirty="0"/>
              <a:t>如果踩好来，进下一个，否则</a:t>
            </a:r>
            <a:r>
              <a:rPr lang="en-MY" altLang="zh-CN" sz="2000" dirty="0" err="1"/>
              <a:t>Semula</a:t>
            </a:r>
            <a:r>
              <a:rPr lang="zh-CN" altLang="en-US" sz="2000" dirty="0"/>
              <a:t>）</a:t>
            </a:r>
            <a:endParaRPr lang="en-MY" altLang="zh-CN" sz="2000" dirty="0"/>
          </a:p>
          <a:p>
            <a:pPr marL="457200" indent="-457200">
              <a:buAutoNum type="arabicParenR"/>
            </a:pPr>
            <a:r>
              <a:rPr lang="en-MY" altLang="zh-CN" sz="2000" dirty="0"/>
              <a:t>Baris </a:t>
            </a:r>
            <a:r>
              <a:rPr lang="en-MY" altLang="zh-CN" sz="2000" dirty="0" err="1"/>
              <a:t>Keluar</a:t>
            </a:r>
            <a:r>
              <a:rPr lang="en-MY" altLang="zh-CN" sz="2000" dirty="0"/>
              <a:t> Baris</a:t>
            </a:r>
            <a:br>
              <a:rPr lang="en-MY" altLang="zh-CN" sz="2000" dirty="0"/>
            </a:br>
            <a:r>
              <a:rPr lang="en-US" sz="2000" dirty="0"/>
              <a:t>(</a:t>
            </a:r>
            <a:r>
              <a:rPr lang="zh-CN" altLang="en-US" sz="2000" dirty="0"/>
              <a:t>如果踩好来，</a:t>
            </a:r>
            <a:r>
              <a:rPr lang="zh-CN" altLang="en-US" sz="2000" b="1" dirty="0"/>
              <a:t>可以走了</a:t>
            </a:r>
            <a:r>
              <a:rPr lang="zh-CN" altLang="en-US" sz="2000" dirty="0"/>
              <a:t>，否则</a:t>
            </a:r>
            <a:r>
              <a:rPr lang="en-MY" altLang="zh-CN" sz="2000" dirty="0" err="1"/>
              <a:t>Semula</a:t>
            </a:r>
            <a:r>
              <a:rPr lang="zh-CN" altLang="en-US" sz="2000" dirty="0"/>
              <a:t>）</a:t>
            </a:r>
            <a:br>
              <a:rPr lang="en-MY" altLang="zh-CN" sz="2000" dirty="0"/>
            </a:br>
            <a:endParaRPr lang="en-US" sz="2000" dirty="0"/>
          </a:p>
        </p:txBody>
      </p:sp>
      <p:pic>
        <p:nvPicPr>
          <p:cNvPr id="13" name="Graphic 12" descr="A mug filled with office supplies">
            <a:extLst>
              <a:ext uri="{FF2B5EF4-FFF2-40B4-BE49-F238E27FC236}">
                <a16:creationId xmlns:a16="http://schemas.microsoft.com/office/drawing/2014/main" id="{55FB48BF-BC7D-941B-C347-FE33135C5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774087"/>
            <a:ext cx="4572000" cy="4572000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7D316C5-F343-C1AE-D472-626E73C7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49</a:t>
            </a:fld>
            <a:endParaRPr lang="en-M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3E2C4-9EA7-662B-3513-B4612DDF1FD0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56206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3F9B-5D4C-1709-947D-383A4560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2770632" cy="466344"/>
          </a:xfrm>
        </p:spPr>
        <p:txBody>
          <a:bodyPr>
            <a:normAutofit/>
          </a:bodyPr>
          <a:lstStyle/>
          <a:p>
            <a:r>
              <a:rPr lang="en-MY" sz="2400" dirty="0"/>
              <a:t>Ca meet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EB20D-14FA-E212-5D3E-B3976BD7393E}"/>
              </a:ext>
            </a:extLst>
          </p:cNvPr>
          <p:cNvSpPr txBox="1"/>
          <p:nvPr/>
        </p:nvSpPr>
        <p:spPr>
          <a:xfrm>
            <a:off x="10704576" y="161466"/>
            <a:ext cx="1303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3600" dirty="0"/>
              <a:t>CA</a:t>
            </a:r>
            <a:r>
              <a:rPr lang="zh-CN" altLang="en-US" sz="3600" dirty="0"/>
              <a:t>书</a:t>
            </a:r>
            <a:endParaRPr lang="en-MY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CABC5-C187-88ED-D0C7-512BEAFBFB82}"/>
              </a:ext>
            </a:extLst>
          </p:cNvPr>
          <p:cNvSpPr txBox="1"/>
          <p:nvPr/>
        </p:nvSpPr>
        <p:spPr>
          <a:xfrm>
            <a:off x="3074375" y="49377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483A00"/>
                </a:solidFill>
                <a:effectLst/>
                <a:latin typeface="YAGF8rdFsWA 0"/>
              </a:rPr>
              <a:t>写岗位</a:t>
            </a:r>
            <a:endParaRPr lang="en-MY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5C232-C10A-1744-D066-7BB8B7047EBA}"/>
              </a:ext>
            </a:extLst>
          </p:cNvPr>
          <p:cNvSpPr txBox="1"/>
          <p:nvPr/>
        </p:nvSpPr>
        <p:spPr>
          <a:xfrm>
            <a:off x="2555750" y="484630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如何</a:t>
            </a:r>
            <a:endParaRPr lang="en-MY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1BA6C-C483-DAEE-6A04-589E56808C8E}"/>
              </a:ext>
            </a:extLst>
          </p:cNvPr>
          <p:cNvSpPr txBox="1"/>
          <p:nvPr/>
        </p:nvSpPr>
        <p:spPr>
          <a:xfrm>
            <a:off x="3047238" y="324433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MY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F30D29-E3DD-E41F-1C7E-C088DA1C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52" y="1413617"/>
            <a:ext cx="4905975" cy="47768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5378C5-5853-C0A0-2CB7-1977B9A5E4B7}"/>
              </a:ext>
            </a:extLst>
          </p:cNvPr>
          <p:cNvSpPr txBox="1"/>
          <p:nvPr/>
        </p:nvSpPr>
        <p:spPr>
          <a:xfrm>
            <a:off x="5847588" y="1529999"/>
            <a:ext cx="1693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第一页</a:t>
            </a:r>
            <a:endParaRPr lang="en-MY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6B668D-F586-A641-66EF-647BEE54A3AA}"/>
              </a:ext>
            </a:extLst>
          </p:cNvPr>
          <p:cNvSpPr txBox="1"/>
          <p:nvPr/>
        </p:nvSpPr>
        <p:spPr>
          <a:xfrm>
            <a:off x="5847588" y="2112289"/>
            <a:ext cx="130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岗位表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929AF-EFF9-6A2E-8726-2E48BBE05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588" y="2570830"/>
            <a:ext cx="4741165" cy="4930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C1B9EE-C511-33B7-FA36-5C849B03A623}"/>
              </a:ext>
            </a:extLst>
          </p:cNvPr>
          <p:cNvSpPr txBox="1"/>
          <p:nvPr/>
        </p:nvSpPr>
        <p:spPr>
          <a:xfrm>
            <a:off x="5726430" y="3372618"/>
            <a:ext cx="60944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483A00"/>
                </a:solidFill>
                <a:effectLst/>
                <a:latin typeface="YAGF8rdFsWA 0"/>
              </a:rPr>
              <a:t>点名：</a:t>
            </a:r>
            <a:endParaRPr lang="en-MY" altLang="zh-CN" i="0" dirty="0">
              <a:solidFill>
                <a:srgbClr val="483A00"/>
              </a:solidFill>
              <a:effectLst/>
              <a:latin typeface="YAGF8rdFsWA 0"/>
            </a:endParaRPr>
          </a:p>
          <a:p>
            <a:r>
              <a:rPr lang="en-MY" altLang="zh-CN" i="0" dirty="0">
                <a:solidFill>
                  <a:srgbClr val="483A00"/>
                </a:solidFill>
                <a:effectLst/>
                <a:latin typeface="YAGF8rdFsWA 0"/>
              </a:rPr>
              <a:t>-</a:t>
            </a:r>
            <a:r>
              <a:rPr lang="zh-CN" altLang="en-US" i="0" dirty="0">
                <a:solidFill>
                  <a:srgbClr val="483A00"/>
                </a:solidFill>
                <a:effectLst/>
                <a:latin typeface="YAGF8rdFsWA 0"/>
              </a:rPr>
              <a:t>有出席</a:t>
            </a:r>
            <a:r>
              <a:rPr lang="en-US" altLang="zh-CN" i="0" dirty="0">
                <a:solidFill>
                  <a:srgbClr val="483A00"/>
                </a:solidFill>
                <a:effectLst/>
                <a:latin typeface="YAGF8rdFsWA 0"/>
              </a:rPr>
              <a:t>+</a:t>
            </a:r>
            <a:r>
              <a:rPr lang="zh-CN" altLang="en-US" i="0" dirty="0">
                <a:solidFill>
                  <a:srgbClr val="483A00"/>
                </a:solidFill>
                <a:effectLst/>
                <a:latin typeface="YAGF8rdFsWA 0"/>
              </a:rPr>
              <a:t>有去</a:t>
            </a:r>
            <a:r>
              <a:rPr lang="en-MY" i="0" dirty="0" err="1">
                <a:solidFill>
                  <a:srgbClr val="483A00"/>
                </a:solidFill>
                <a:effectLst/>
                <a:latin typeface="YAGF8rdFsWA 0"/>
              </a:rPr>
              <a:t>kumpul</a:t>
            </a:r>
            <a:r>
              <a:rPr lang="zh-CN" altLang="en-US" i="0" dirty="0">
                <a:solidFill>
                  <a:srgbClr val="483A00"/>
                </a:solidFill>
                <a:effectLst/>
                <a:latin typeface="YAGF8rdFsWA 0"/>
              </a:rPr>
              <a:t>就✔</a:t>
            </a:r>
            <a:endParaRPr lang="zh-CN" altLang="en-US" dirty="0">
              <a:solidFill>
                <a:srgbClr val="483A00"/>
              </a:solidFill>
              <a:effectLst/>
              <a:latin typeface="YAGF8rdFsWA 0"/>
            </a:endParaRPr>
          </a:p>
          <a:p>
            <a:r>
              <a:rPr lang="en-MY" altLang="zh-CN" i="0" dirty="0">
                <a:solidFill>
                  <a:srgbClr val="483A00"/>
                </a:solidFill>
                <a:effectLst/>
              </a:rPr>
              <a:t>-</a:t>
            </a:r>
            <a:r>
              <a:rPr lang="zh-CN" altLang="en-US" i="0" dirty="0">
                <a:solidFill>
                  <a:srgbClr val="483A00"/>
                </a:solidFill>
                <a:effectLst/>
              </a:rPr>
              <a:t>有原因没去</a:t>
            </a:r>
            <a:r>
              <a:rPr lang="en-MY" i="0" dirty="0" err="1">
                <a:solidFill>
                  <a:srgbClr val="483A00"/>
                </a:solidFill>
                <a:effectLst/>
              </a:rPr>
              <a:t>kumpul</a:t>
            </a:r>
            <a:r>
              <a:rPr lang="zh-CN" altLang="en-US" i="0" dirty="0">
                <a:solidFill>
                  <a:srgbClr val="483A00"/>
                </a:solidFill>
                <a:effectLst/>
              </a:rPr>
              <a:t>写 </a:t>
            </a:r>
            <a:r>
              <a:rPr lang="en-MY" i="0" dirty="0">
                <a:solidFill>
                  <a:srgbClr val="483A00"/>
                </a:solidFill>
                <a:effectLst/>
              </a:rPr>
              <a:t>S</a:t>
            </a:r>
            <a:endParaRPr lang="en-MY" dirty="0"/>
          </a:p>
          <a:p>
            <a:r>
              <a:rPr lang="en-MY" altLang="zh-CN" i="0" dirty="0">
                <a:solidFill>
                  <a:srgbClr val="483A00"/>
                </a:solidFill>
                <a:effectLst/>
              </a:rPr>
              <a:t>-</a:t>
            </a:r>
            <a:r>
              <a:rPr lang="zh-CN" altLang="en-US" i="0" dirty="0">
                <a:solidFill>
                  <a:srgbClr val="483A00"/>
                </a:solidFill>
                <a:effectLst/>
              </a:rPr>
              <a:t>迟到</a:t>
            </a:r>
            <a:r>
              <a:rPr lang="en-US" altLang="zh-CN" i="0" dirty="0">
                <a:solidFill>
                  <a:srgbClr val="483A00"/>
                </a:solidFill>
                <a:effectLst/>
              </a:rPr>
              <a:t>/</a:t>
            </a:r>
            <a:r>
              <a:rPr lang="zh-CN" altLang="en-US" i="0" dirty="0">
                <a:solidFill>
                  <a:srgbClr val="483A00"/>
                </a:solidFill>
                <a:effectLst/>
              </a:rPr>
              <a:t>直接没去</a:t>
            </a:r>
            <a:r>
              <a:rPr lang="en-MY" i="0" dirty="0" err="1">
                <a:solidFill>
                  <a:srgbClr val="483A00"/>
                </a:solidFill>
                <a:effectLst/>
              </a:rPr>
              <a:t>kumpul</a:t>
            </a:r>
            <a:r>
              <a:rPr lang="zh-CN" altLang="en-US" i="0" dirty="0">
                <a:solidFill>
                  <a:srgbClr val="483A00"/>
                </a:solidFill>
                <a:effectLst/>
              </a:rPr>
              <a:t>写 </a:t>
            </a:r>
            <a:r>
              <a:rPr lang="en-MY" i="0" dirty="0">
                <a:solidFill>
                  <a:srgbClr val="483A00"/>
                </a:solidFill>
                <a:effectLst/>
              </a:rPr>
              <a:t>L</a:t>
            </a:r>
            <a:endParaRPr lang="en-MY" dirty="0"/>
          </a:p>
          <a:p>
            <a:endParaRPr lang="en-MY" b="1" i="0" dirty="0">
              <a:solidFill>
                <a:srgbClr val="483A00"/>
              </a:solidFill>
              <a:effectLst/>
              <a:latin typeface="YAGF8rdFsWA 0"/>
            </a:endParaRPr>
          </a:p>
          <a:p>
            <a:r>
              <a:rPr lang="en-MY" b="1" i="0" dirty="0" err="1">
                <a:solidFill>
                  <a:srgbClr val="483A00"/>
                </a:solidFill>
                <a:effectLst/>
                <a:latin typeface="YAGF8rdFsWA 0"/>
              </a:rPr>
              <a:t>Nama（Ahli</a:t>
            </a:r>
            <a:r>
              <a:rPr lang="zh-CN" altLang="en-US" b="1" i="0" dirty="0">
                <a:solidFill>
                  <a:srgbClr val="483A00"/>
                </a:solidFill>
                <a:effectLst/>
                <a:latin typeface="YAGF8rdFsWA 0"/>
              </a:rPr>
              <a:t>的名字）</a:t>
            </a:r>
            <a:r>
              <a:rPr lang="en-MY" altLang="zh-CN" b="1" dirty="0">
                <a:solidFill>
                  <a:srgbClr val="483A00"/>
                </a:solidFill>
                <a:latin typeface="YAGF8rdFsWA 0"/>
              </a:rPr>
              <a:t> </a:t>
            </a:r>
            <a:r>
              <a:rPr lang="en-MY" i="0" dirty="0">
                <a:solidFill>
                  <a:srgbClr val="FF0000"/>
                </a:solidFill>
                <a:effectLst/>
              </a:rPr>
              <a:t>Senior &gt; Calon AJK &gt; Junior</a:t>
            </a:r>
            <a:endParaRPr lang="en-MY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MY" i="0" dirty="0" err="1">
                <a:solidFill>
                  <a:srgbClr val="483A00"/>
                </a:solidFill>
                <a:effectLst/>
              </a:rPr>
              <a:t>Lelaki</a:t>
            </a:r>
            <a:r>
              <a:rPr lang="en-MY" i="0" dirty="0">
                <a:solidFill>
                  <a:srgbClr val="483A00"/>
                </a:solidFill>
                <a:effectLst/>
              </a:rPr>
              <a:t>-Perempuan 、A-Z</a:t>
            </a:r>
          </a:p>
          <a:p>
            <a:pPr>
              <a:buFont typeface="Arial" panose="020B0604020202020204" pitchFamily="34" charset="0"/>
              <a:buChar char="•"/>
            </a:pPr>
            <a:endParaRPr lang="en-MY" dirty="0"/>
          </a:p>
          <a:p>
            <a:r>
              <a:rPr lang="en-MY" i="0" dirty="0" err="1">
                <a:solidFill>
                  <a:srgbClr val="483A00"/>
                </a:solidFill>
                <a:effectLst/>
                <a:latin typeface="YAGF8rdFsWA 0"/>
              </a:rPr>
              <a:t>F：check</a:t>
            </a:r>
            <a:r>
              <a:rPr lang="en-MY" i="0" dirty="0">
                <a:solidFill>
                  <a:srgbClr val="483A00"/>
                </a:solidFill>
                <a:effectLst/>
                <a:latin typeface="YAGF8rdFsWA 0"/>
              </a:rPr>
              <a:t> </a:t>
            </a:r>
            <a:r>
              <a:rPr lang="en-MY" i="0" dirty="0" err="1">
                <a:solidFill>
                  <a:srgbClr val="483A00"/>
                </a:solidFill>
                <a:effectLst/>
                <a:latin typeface="YAGF8rdFsWA 0"/>
              </a:rPr>
              <a:t>fizikal</a:t>
            </a:r>
            <a:r>
              <a:rPr lang="en-MY" i="0" dirty="0">
                <a:solidFill>
                  <a:srgbClr val="483A00"/>
                </a:solidFill>
                <a:effectLst/>
                <a:latin typeface="YAGF8rdFsWA 0"/>
              </a:rPr>
              <a:t>，</a:t>
            </a:r>
            <a:r>
              <a:rPr lang="zh-CN" altLang="en-US" i="0" dirty="0">
                <a:solidFill>
                  <a:srgbClr val="483A00"/>
                </a:solidFill>
                <a:effectLst/>
                <a:latin typeface="YAGF8rdFsWA 0"/>
              </a:rPr>
              <a:t>带完就√，带少一个写</a:t>
            </a:r>
            <a:r>
              <a:rPr lang="en-US" altLang="zh-CN" i="0" dirty="0">
                <a:solidFill>
                  <a:srgbClr val="483A00"/>
                </a:solidFill>
                <a:effectLst/>
                <a:latin typeface="YAGF8rdFsWA 0"/>
              </a:rPr>
              <a:t>+1</a:t>
            </a:r>
            <a:endParaRPr lang="zh-CN" altLang="en-US" dirty="0">
              <a:solidFill>
                <a:srgbClr val="483A00"/>
              </a:solidFill>
              <a:effectLst/>
              <a:latin typeface="YAGF8rdFsWA 0"/>
            </a:endParaRPr>
          </a:p>
          <a:p>
            <a:r>
              <a:rPr lang="zh-CN" altLang="en-US" i="0" dirty="0">
                <a:solidFill>
                  <a:srgbClr val="483A00"/>
                </a:solidFill>
                <a:effectLst/>
                <a:latin typeface="YAGF8rdFsWA 0"/>
              </a:rPr>
              <a:t>带少两个</a:t>
            </a:r>
            <a:r>
              <a:rPr lang="en-US" altLang="zh-CN" i="0" dirty="0">
                <a:solidFill>
                  <a:srgbClr val="483A00"/>
                </a:solidFill>
                <a:effectLst/>
                <a:latin typeface="YAGF8rdFsWA 0"/>
              </a:rPr>
              <a:t>+2</a:t>
            </a:r>
            <a:r>
              <a:rPr lang="zh-CN" altLang="en-US" i="0" dirty="0">
                <a:solidFill>
                  <a:srgbClr val="483A00"/>
                </a:solidFill>
                <a:effectLst/>
                <a:latin typeface="YAGF8rdFsWA 0"/>
              </a:rPr>
              <a:t>带少三个</a:t>
            </a:r>
            <a:r>
              <a:rPr lang="en-US" altLang="zh-CN" i="0" dirty="0">
                <a:solidFill>
                  <a:srgbClr val="483A00"/>
                </a:solidFill>
                <a:effectLst/>
                <a:latin typeface="YAGF8rdFsWA 0"/>
              </a:rPr>
              <a:t>+3</a:t>
            </a:r>
            <a:endParaRPr lang="zh-CN" altLang="en-US" dirty="0">
              <a:solidFill>
                <a:srgbClr val="483A00"/>
              </a:solidFill>
              <a:effectLst/>
              <a:latin typeface="YAGF8rdFsWA 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EA9F05-E286-45FF-2583-4301E74C95E1}"/>
              </a:ext>
            </a:extLst>
          </p:cNvPr>
          <p:cNvSpPr/>
          <p:nvPr/>
        </p:nvSpPr>
        <p:spPr>
          <a:xfrm>
            <a:off x="676252" y="1956816"/>
            <a:ext cx="475892" cy="423367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BBA40-5138-D2AE-140F-2AB1BA1D2CD8}"/>
              </a:ext>
            </a:extLst>
          </p:cNvPr>
          <p:cNvSpPr/>
          <p:nvPr/>
        </p:nvSpPr>
        <p:spPr>
          <a:xfrm>
            <a:off x="1152144" y="1956816"/>
            <a:ext cx="1216152" cy="423367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47273-7C0B-D215-C541-63E40996885F}"/>
              </a:ext>
            </a:extLst>
          </p:cNvPr>
          <p:cNvSpPr/>
          <p:nvPr/>
        </p:nvSpPr>
        <p:spPr>
          <a:xfrm>
            <a:off x="2368295" y="1957334"/>
            <a:ext cx="253169" cy="423367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5BA8B0-706A-03D7-D715-B3D60FD71EA7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781B3-0C4E-DFC4-4B59-2341C296EE8B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12E5CC-752A-FF28-399E-861BCC7A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001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ECEC691-215A-0BD0-932C-056F950DD5E5}"/>
              </a:ext>
            </a:extLst>
          </p:cNvPr>
          <p:cNvSpPr txBox="1">
            <a:spLocks/>
          </p:cNvSpPr>
          <p:nvPr/>
        </p:nvSpPr>
        <p:spPr>
          <a:xfrm>
            <a:off x="4715873" y="2411470"/>
            <a:ext cx="3340106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注意事项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7FDF8-F78C-5816-0393-7097A5B58376}"/>
              </a:ext>
            </a:extLst>
          </p:cNvPr>
          <p:cNvSpPr txBox="1"/>
          <p:nvPr/>
        </p:nvSpPr>
        <p:spPr>
          <a:xfrm>
            <a:off x="3270215" y="374069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483A00"/>
                </a:solidFill>
              </a:rPr>
              <a:t>Kumpulan 1</a:t>
            </a:r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4B208-72D9-43A0-ACEB-63C89145E6FC}"/>
              </a:ext>
            </a:extLst>
          </p:cNvPr>
          <p:cNvSpPr txBox="1"/>
          <p:nvPr/>
        </p:nvSpPr>
        <p:spPr>
          <a:xfrm>
            <a:off x="3279359" y="402081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altLang="zh-CN" b="1" dirty="0">
                <a:latin typeface="+mj-lt"/>
              </a:rPr>
              <a:t>CA MEET</a:t>
            </a:r>
            <a:endParaRPr lang="en-MY" b="1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F8194F-6B75-C5D3-8AA5-14493FAA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50</a:t>
            </a:fld>
            <a:endParaRPr lang="en-MY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AE0D5B1-A649-9F93-46AC-BF1B5B72EB3B}"/>
              </a:ext>
            </a:extLst>
          </p:cNvPr>
          <p:cNvSpPr/>
          <p:nvPr/>
        </p:nvSpPr>
        <p:spPr>
          <a:xfrm>
            <a:off x="-345313" y="4545090"/>
            <a:ext cx="3441014" cy="2584915"/>
          </a:xfrm>
          <a:custGeom>
            <a:avLst/>
            <a:gdLst>
              <a:gd name="connsiteX0" fmla="*/ 0 w 3441014"/>
              <a:gd name="connsiteY0" fmla="*/ 0 h 2584915"/>
              <a:gd name="connsiteX1" fmla="*/ 215652 w 3441014"/>
              <a:gd name="connsiteY1" fmla="*/ 8119 h 2584915"/>
              <a:gd name="connsiteX2" fmla="*/ 833070 w 3441014"/>
              <a:gd name="connsiteY2" fmla="*/ 96077 h 2584915"/>
              <a:gd name="connsiteX3" fmla="*/ 836347 w 3441014"/>
              <a:gd name="connsiteY3" fmla="*/ 96887 h 2584915"/>
              <a:gd name="connsiteX4" fmla="*/ 815396 w 3441014"/>
              <a:gd name="connsiteY4" fmla="*/ 164382 h 2584915"/>
              <a:gd name="connsiteX5" fmla="*/ 806107 w 3441014"/>
              <a:gd name="connsiteY5" fmla="*/ 256524 h 2584915"/>
              <a:gd name="connsiteX6" fmla="*/ 1263307 w 3441014"/>
              <a:gd name="connsiteY6" fmla="*/ 713724 h 2584915"/>
              <a:gd name="connsiteX7" fmla="*/ 1684578 w 3441014"/>
              <a:gd name="connsiteY7" fmla="*/ 434487 h 2584915"/>
              <a:gd name="connsiteX8" fmla="*/ 1702015 w 3441014"/>
              <a:gd name="connsiteY8" fmla="*/ 378315 h 2584915"/>
              <a:gd name="connsiteX9" fmla="*/ 1931438 w 3441014"/>
              <a:gd name="connsiteY9" fmla="*/ 489425 h 2584915"/>
              <a:gd name="connsiteX10" fmla="*/ 2227750 w 3441014"/>
              <a:gd name="connsiteY10" fmla="*/ 664633 h 2584915"/>
              <a:gd name="connsiteX11" fmla="*/ 2333600 w 3441014"/>
              <a:gd name="connsiteY11" fmla="*/ 741922 h 2584915"/>
              <a:gd name="connsiteX12" fmla="*/ 2306966 w 3441014"/>
              <a:gd name="connsiteY12" fmla="*/ 790206 h 2584915"/>
              <a:gd name="connsiteX13" fmla="*/ 2253072 w 3441014"/>
              <a:gd name="connsiteY13" fmla="*/ 1052876 h 2584915"/>
              <a:gd name="connsiteX14" fmla="*/ 2938872 w 3441014"/>
              <a:gd name="connsiteY14" fmla="*/ 1727695 h 2584915"/>
              <a:gd name="connsiteX15" fmla="*/ 3077085 w 3441014"/>
              <a:gd name="connsiteY15" fmla="*/ 1713985 h 2584915"/>
              <a:gd name="connsiteX16" fmla="*/ 3185212 w 3441014"/>
              <a:gd name="connsiteY16" fmla="*/ 1680958 h 2584915"/>
              <a:gd name="connsiteX17" fmla="*/ 3265205 w 3441014"/>
              <a:gd name="connsiteY17" fmla="*/ 1832955 h 2584915"/>
              <a:gd name="connsiteX18" fmla="*/ 3428743 w 3441014"/>
              <a:gd name="connsiteY18" fmla="*/ 2403731 h 2584915"/>
              <a:gd name="connsiteX19" fmla="*/ 3441014 w 3441014"/>
              <a:gd name="connsiteY19" fmla="*/ 2584915 h 2584915"/>
              <a:gd name="connsiteX20" fmla="*/ 0 w 3441014"/>
              <a:gd name="connsiteY20" fmla="*/ 2584915 h 25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41014" h="2584915">
                <a:moveTo>
                  <a:pt x="0" y="0"/>
                </a:moveTo>
                <a:lnTo>
                  <a:pt x="215652" y="8119"/>
                </a:lnTo>
                <a:cubicBezTo>
                  <a:pt x="427424" y="24154"/>
                  <a:pt x="633768" y="53875"/>
                  <a:pt x="833070" y="96077"/>
                </a:cubicBezTo>
                <a:lnTo>
                  <a:pt x="836347" y="96887"/>
                </a:lnTo>
                <a:lnTo>
                  <a:pt x="815396" y="164382"/>
                </a:lnTo>
                <a:cubicBezTo>
                  <a:pt x="809305" y="194145"/>
                  <a:pt x="806107" y="224961"/>
                  <a:pt x="806107" y="256524"/>
                </a:cubicBezTo>
                <a:cubicBezTo>
                  <a:pt x="806107" y="509029"/>
                  <a:pt x="1010802" y="713724"/>
                  <a:pt x="1263307" y="713724"/>
                </a:cubicBezTo>
                <a:cubicBezTo>
                  <a:pt x="1452686" y="713724"/>
                  <a:pt x="1615171" y="598583"/>
                  <a:pt x="1684578" y="434487"/>
                </a:cubicBezTo>
                <a:lnTo>
                  <a:pt x="1702015" y="378315"/>
                </a:lnTo>
                <a:lnTo>
                  <a:pt x="1931438" y="489425"/>
                </a:lnTo>
                <a:cubicBezTo>
                  <a:pt x="2034354" y="543992"/>
                  <a:pt x="2133256" y="602493"/>
                  <a:pt x="2227750" y="664633"/>
                </a:cubicBezTo>
                <a:lnTo>
                  <a:pt x="2333600" y="741922"/>
                </a:lnTo>
                <a:lnTo>
                  <a:pt x="2306966" y="790206"/>
                </a:lnTo>
                <a:cubicBezTo>
                  <a:pt x="2272262" y="870941"/>
                  <a:pt x="2253072" y="959703"/>
                  <a:pt x="2253072" y="1052876"/>
                </a:cubicBezTo>
                <a:cubicBezTo>
                  <a:pt x="2253072" y="1425568"/>
                  <a:pt x="2560115" y="1727695"/>
                  <a:pt x="2938872" y="1727695"/>
                </a:cubicBezTo>
                <a:cubicBezTo>
                  <a:pt x="2986217" y="1727695"/>
                  <a:pt x="3032441" y="1722975"/>
                  <a:pt x="3077085" y="1713985"/>
                </a:cubicBezTo>
                <a:lnTo>
                  <a:pt x="3185212" y="1680958"/>
                </a:lnTo>
                <a:lnTo>
                  <a:pt x="3265205" y="1832955"/>
                </a:lnTo>
                <a:cubicBezTo>
                  <a:pt x="3346295" y="2015323"/>
                  <a:pt x="3401860" y="2206366"/>
                  <a:pt x="3428743" y="2403731"/>
                </a:cubicBezTo>
                <a:lnTo>
                  <a:pt x="3441014" y="2584915"/>
                </a:lnTo>
                <a:lnTo>
                  <a:pt x="0" y="258491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68812EB-739F-7B4B-9CD7-CF7E89E7A224}"/>
              </a:ext>
            </a:extLst>
          </p:cNvPr>
          <p:cNvSpPr/>
          <p:nvPr/>
        </p:nvSpPr>
        <p:spPr>
          <a:xfrm>
            <a:off x="10264088" y="-929336"/>
            <a:ext cx="3079599" cy="4145478"/>
          </a:xfrm>
          <a:custGeom>
            <a:avLst/>
            <a:gdLst>
              <a:gd name="connsiteX0" fmla="*/ 534685 w 3079599"/>
              <a:gd name="connsiteY0" fmla="*/ 0 h 4145478"/>
              <a:gd name="connsiteX1" fmla="*/ 3079599 w 3079599"/>
              <a:gd name="connsiteY1" fmla="*/ 0 h 4145478"/>
              <a:gd name="connsiteX2" fmla="*/ 3079599 w 3079599"/>
              <a:gd name="connsiteY2" fmla="*/ 4145478 h 4145478"/>
              <a:gd name="connsiteX3" fmla="*/ 2806795 w 3079599"/>
              <a:gd name="connsiteY3" fmla="*/ 4114436 h 4145478"/>
              <a:gd name="connsiteX4" fmla="*/ 2088333 w 3079599"/>
              <a:gd name="connsiteY4" fmla="*/ 3944322 h 4145478"/>
              <a:gd name="connsiteX5" fmla="*/ 2018167 w 3079599"/>
              <a:gd name="connsiteY5" fmla="*/ 3919191 h 4145478"/>
              <a:gd name="connsiteX6" fmla="*/ 2032185 w 3079599"/>
              <a:gd name="connsiteY6" fmla="*/ 3883690 h 4145478"/>
              <a:gd name="connsiteX7" fmla="*/ 2071213 w 3079599"/>
              <a:gd name="connsiteY7" fmla="*/ 3644405 h 4145478"/>
              <a:gd name="connsiteX8" fmla="*/ 1203111 w 3079599"/>
              <a:gd name="connsiteY8" fmla="*/ 2839733 h 4145478"/>
              <a:gd name="connsiteX9" fmla="*/ 717747 w 3079599"/>
              <a:gd name="connsiteY9" fmla="*/ 2977158 h 4145478"/>
              <a:gd name="connsiteX10" fmla="*/ 614868 w 3079599"/>
              <a:gd name="connsiteY10" fmla="*/ 3055839 h 4145478"/>
              <a:gd name="connsiteX11" fmla="*/ 582620 w 3079599"/>
              <a:gd name="connsiteY11" fmla="*/ 3023912 h 4145478"/>
              <a:gd name="connsiteX12" fmla="*/ 57224 w 3079599"/>
              <a:gd name="connsiteY12" fmla="*/ 2187906 h 4145478"/>
              <a:gd name="connsiteX13" fmla="*/ 56414 w 3079599"/>
              <a:gd name="connsiteY13" fmla="*/ 2185215 h 4145478"/>
              <a:gd name="connsiteX14" fmla="*/ 80749 w 3079599"/>
              <a:gd name="connsiteY14" fmla="*/ 2166604 h 4145478"/>
              <a:gd name="connsiteX15" fmla="*/ 335010 w 3079599"/>
              <a:gd name="connsiteY15" fmla="*/ 1597615 h 4145478"/>
              <a:gd name="connsiteX16" fmla="*/ 80749 w 3079599"/>
              <a:gd name="connsiteY16" fmla="*/ 1028626 h 4145478"/>
              <a:gd name="connsiteX17" fmla="*/ 0 w 3079599"/>
              <a:gd name="connsiteY17" fmla="*/ 966870 h 4145478"/>
              <a:gd name="connsiteX18" fmla="*/ 45867 w 3079599"/>
              <a:gd name="connsiteY18" fmla="*/ 814340 h 4145478"/>
              <a:gd name="connsiteX19" fmla="*/ 367006 w 3079599"/>
              <a:gd name="connsiteY19" fmla="*/ 205786 h 414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79599" h="4145478">
                <a:moveTo>
                  <a:pt x="534685" y="0"/>
                </a:moveTo>
                <a:lnTo>
                  <a:pt x="3079599" y="0"/>
                </a:lnTo>
                <a:lnTo>
                  <a:pt x="3079599" y="4145478"/>
                </a:lnTo>
                <a:lnTo>
                  <a:pt x="2806795" y="4114436"/>
                </a:lnTo>
                <a:cubicBezTo>
                  <a:pt x="2556900" y="4076310"/>
                  <a:pt x="2316438" y="4018878"/>
                  <a:pt x="2088333" y="3944322"/>
                </a:cubicBezTo>
                <a:lnTo>
                  <a:pt x="2018167" y="3919191"/>
                </a:lnTo>
                <a:lnTo>
                  <a:pt x="2032185" y="3883690"/>
                </a:lnTo>
                <a:cubicBezTo>
                  <a:pt x="2057549" y="3808100"/>
                  <a:pt x="2071213" y="3727732"/>
                  <a:pt x="2071213" y="3644405"/>
                </a:cubicBezTo>
                <a:cubicBezTo>
                  <a:pt x="2071213" y="3199997"/>
                  <a:pt x="1682550" y="2839733"/>
                  <a:pt x="1203111" y="2839733"/>
                </a:cubicBezTo>
                <a:cubicBezTo>
                  <a:pt x="1023321" y="2839733"/>
                  <a:pt x="856297" y="2890395"/>
                  <a:pt x="717747" y="2977158"/>
                </a:cubicBezTo>
                <a:lnTo>
                  <a:pt x="614868" y="3055839"/>
                </a:lnTo>
                <a:lnTo>
                  <a:pt x="582620" y="3023912"/>
                </a:lnTo>
                <a:cubicBezTo>
                  <a:pt x="346972" y="2773287"/>
                  <a:pt x="167325" y="2491252"/>
                  <a:pt x="57224" y="2187906"/>
                </a:cubicBezTo>
                <a:lnTo>
                  <a:pt x="56414" y="2185215"/>
                </a:lnTo>
                <a:lnTo>
                  <a:pt x="80749" y="2166604"/>
                </a:lnTo>
                <a:cubicBezTo>
                  <a:pt x="237844" y="2020987"/>
                  <a:pt x="335010" y="1819819"/>
                  <a:pt x="335010" y="1597615"/>
                </a:cubicBezTo>
                <a:cubicBezTo>
                  <a:pt x="335010" y="1375411"/>
                  <a:pt x="237844" y="1174243"/>
                  <a:pt x="80749" y="1028626"/>
                </a:cubicBezTo>
                <a:lnTo>
                  <a:pt x="0" y="966870"/>
                </a:lnTo>
                <a:lnTo>
                  <a:pt x="45867" y="814340"/>
                </a:lnTo>
                <a:cubicBezTo>
                  <a:pt x="119849" y="599952"/>
                  <a:pt x="228466" y="395930"/>
                  <a:pt x="367006" y="20578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98393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5D66A6-2019-FF7B-04AA-2FF83EC27507}"/>
              </a:ext>
            </a:extLst>
          </p:cNvPr>
          <p:cNvSpPr txBox="1">
            <a:spLocks/>
          </p:cNvSpPr>
          <p:nvPr/>
        </p:nvSpPr>
        <p:spPr>
          <a:xfrm>
            <a:off x="1174020" y="420624"/>
            <a:ext cx="3340106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注意事项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AF01F-6DE9-2304-53C1-9FB382C9D196}"/>
              </a:ext>
            </a:extLst>
          </p:cNvPr>
          <p:cNvSpPr txBox="1"/>
          <p:nvPr/>
        </p:nvSpPr>
        <p:spPr>
          <a:xfrm>
            <a:off x="4377269" y="8559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3A00"/>
                </a:solidFill>
              </a:rPr>
              <a:t>Kumpulan 1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0A590-68DC-8550-1A9F-92CFC19E3E52}"/>
              </a:ext>
            </a:extLst>
          </p:cNvPr>
          <p:cNvSpPr txBox="1"/>
          <p:nvPr/>
        </p:nvSpPr>
        <p:spPr>
          <a:xfrm>
            <a:off x="4386413" y="11360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altLang="zh-CN" b="1" dirty="0">
                <a:latin typeface="+mj-lt"/>
              </a:rPr>
              <a:t>CA MEET</a:t>
            </a:r>
            <a:endParaRPr lang="en-MY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5BAC9C-CDD7-870D-B8A0-C3D58F012A1D}"/>
              </a:ext>
            </a:extLst>
          </p:cNvPr>
          <p:cNvCxnSpPr>
            <a:cxnSpLocks/>
          </p:cNvCxnSpPr>
          <p:nvPr/>
        </p:nvCxnSpPr>
        <p:spPr>
          <a:xfrm>
            <a:off x="1284790" y="1678328"/>
            <a:ext cx="4224759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E9FD51-312A-B3DB-3D6E-00642EF6A1A5}"/>
              </a:ext>
            </a:extLst>
          </p:cNvPr>
          <p:cNvCxnSpPr>
            <a:cxnSpLocks/>
          </p:cNvCxnSpPr>
          <p:nvPr/>
        </p:nvCxnSpPr>
        <p:spPr>
          <a:xfrm>
            <a:off x="1284790" y="1819153"/>
            <a:ext cx="4062714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4ADC61-6CD7-3781-730A-D4C4A0D82442}"/>
              </a:ext>
            </a:extLst>
          </p:cNvPr>
          <p:cNvSpPr txBox="1"/>
          <p:nvPr/>
        </p:nvSpPr>
        <p:spPr>
          <a:xfrm>
            <a:off x="1174020" y="2202885"/>
            <a:ext cx="981402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当喊了一个</a:t>
            </a:r>
            <a:r>
              <a:rPr lang="en-MY" sz="2000" dirty="0"/>
              <a:t>command</a:t>
            </a:r>
            <a:r>
              <a:rPr lang="zh-CN" altLang="en-US" sz="2000" dirty="0"/>
              <a:t>过后，确保</a:t>
            </a:r>
            <a:r>
              <a:rPr lang="en-MY" sz="2000" dirty="0" err="1"/>
              <a:t>ahli</a:t>
            </a:r>
            <a:r>
              <a:rPr lang="zh-CN" altLang="en-US" sz="2000" dirty="0"/>
              <a:t>踩好来才喊下一个 </a:t>
            </a:r>
            <a:r>
              <a:rPr lang="en-MY" sz="2000" dirty="0"/>
              <a:t>command，</a:t>
            </a:r>
            <a:r>
              <a:rPr lang="zh-CN" altLang="en-US" sz="2000" dirty="0"/>
              <a:t>否则，都是喊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MY" sz="2000" dirty="0" err="1">
                <a:solidFill>
                  <a:schemeClr val="bg1"/>
                </a:solidFill>
              </a:rPr>
              <a:t>Semula</a:t>
            </a:r>
            <a:r>
              <a:rPr lang="en-MY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/>
              <a:t>，并且重新来过。</a:t>
            </a:r>
            <a:br>
              <a:rPr lang="en-MY" sz="2000" dirty="0"/>
            </a:br>
            <a:endParaRPr lang="en-MY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altLang="zh-CN" sz="2000" dirty="0"/>
              <a:t>AJK</a:t>
            </a:r>
            <a:r>
              <a:rPr lang="zh-CN" altLang="en-US" sz="2000" dirty="0"/>
              <a:t>可以在</a:t>
            </a:r>
            <a:r>
              <a:rPr lang="en-MY" altLang="zh-CN" sz="2000" dirty="0"/>
              <a:t> Ke Kanan </a:t>
            </a:r>
            <a:r>
              <a:rPr lang="en-MY" altLang="zh-CN" sz="2000" dirty="0" err="1"/>
              <a:t>Lurus</a:t>
            </a:r>
            <a:r>
              <a:rPr lang="zh-CN" altLang="en-US" sz="2000" dirty="0"/>
              <a:t>的时候，让</a:t>
            </a:r>
            <a:r>
              <a:rPr lang="en-MY" altLang="zh-CN" sz="2000" dirty="0" err="1"/>
              <a:t>ahli</a:t>
            </a:r>
            <a:r>
              <a:rPr lang="zh-CN" altLang="en-US" sz="2000" dirty="0"/>
              <a:t>去喊</a:t>
            </a:r>
            <a:r>
              <a:rPr lang="en-US" altLang="zh-CN" sz="2000" dirty="0"/>
              <a:t>Satu Dua </a:t>
            </a:r>
            <a:r>
              <a:rPr lang="en-US" altLang="zh-CN" sz="2000" dirty="0" err="1"/>
              <a:t>Tiga</a:t>
            </a:r>
            <a:r>
              <a:rPr lang="zh-CN" altLang="en-US" sz="2000" dirty="0"/>
              <a:t>，</a:t>
            </a:r>
            <a:br>
              <a:rPr lang="en-US" altLang="zh-CN" sz="2000" dirty="0"/>
            </a:br>
            <a:r>
              <a:rPr lang="zh-CN" altLang="en-US" sz="2000" dirty="0"/>
              <a:t>并且</a:t>
            </a:r>
            <a:r>
              <a:rPr lang="zh-CN" altLang="en-US" sz="2000" dirty="0">
                <a:solidFill>
                  <a:srgbClr val="FF0000"/>
                </a:solidFill>
              </a:rPr>
              <a:t>不需要</a:t>
            </a:r>
            <a:r>
              <a:rPr lang="en-MY" altLang="zh-CN" sz="2000" dirty="0" err="1">
                <a:solidFill>
                  <a:srgbClr val="FF0000"/>
                </a:solidFill>
              </a:rPr>
              <a:t>Keluar</a:t>
            </a:r>
            <a:r>
              <a:rPr lang="zh-CN" altLang="en-US" sz="2000" dirty="0"/>
              <a:t>。</a:t>
            </a:r>
            <a:br>
              <a:rPr lang="en-MY" altLang="zh-CN" sz="2000" dirty="0"/>
            </a:br>
            <a:endParaRPr lang="en-MY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sz="2000" dirty="0"/>
              <a:t> </a:t>
            </a:r>
            <a:r>
              <a:rPr lang="en-US" sz="2000" dirty="0" err="1"/>
              <a:t>Keluar</a:t>
            </a:r>
            <a:r>
              <a:rPr lang="zh-CN" altLang="en-US" sz="2000" dirty="0"/>
              <a:t>的方式</a:t>
            </a:r>
            <a:endParaRPr lang="en-MY" altLang="zh-CN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在</a:t>
            </a:r>
            <a:r>
              <a:rPr lang="en-MY" altLang="zh-CN" sz="2000" dirty="0" err="1"/>
              <a:t>Sedia</a:t>
            </a:r>
            <a:r>
              <a:rPr lang="zh-CN" altLang="en-US" sz="2000" dirty="0"/>
              <a:t>的状态之下，</a:t>
            </a:r>
            <a:r>
              <a:rPr lang="en-US" altLang="zh-CN" sz="2000" dirty="0"/>
              <a:t>AJK</a:t>
            </a:r>
            <a:r>
              <a:rPr lang="zh-CN" altLang="en-US" sz="2000" dirty="0"/>
              <a:t>用</a:t>
            </a:r>
            <a:r>
              <a:rPr lang="en-MY" altLang="zh-CN" sz="2000" dirty="0"/>
              <a:t>BARIS KELUAR   </a:t>
            </a:r>
            <a:r>
              <a:rPr lang="zh-CN" altLang="en-US" sz="2000" dirty="0"/>
              <a:t>来</a:t>
            </a:r>
            <a:r>
              <a:rPr lang="en-MY" altLang="zh-CN" sz="2000" dirty="0" err="1"/>
              <a:t>Keluar</a:t>
            </a:r>
            <a:r>
              <a:rPr lang="zh-CN" altLang="en-US" sz="2000" dirty="0"/>
              <a:t>整个</a:t>
            </a:r>
            <a:r>
              <a:rPr lang="en-MY" altLang="zh-CN" sz="2000" dirty="0"/>
              <a:t>Baris</a:t>
            </a:r>
            <a:r>
              <a:rPr lang="zh-CN" altLang="en-US" sz="2000" dirty="0"/>
              <a:t>。</a:t>
            </a:r>
            <a:endParaRPr lang="en-MY" altLang="zh-CN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在</a:t>
            </a:r>
            <a:r>
              <a:rPr lang="en-US" altLang="zh-CN" sz="2000" dirty="0" err="1"/>
              <a:t>Senang</a:t>
            </a:r>
            <a:r>
              <a:rPr lang="zh-CN" altLang="en-US" sz="2000" dirty="0"/>
              <a:t>的状态下，</a:t>
            </a:r>
            <a:r>
              <a:rPr lang="zh-CN" altLang="en-US" sz="2000" dirty="0">
                <a:solidFill>
                  <a:srgbClr val="FF0000"/>
                </a:solidFill>
              </a:rPr>
              <a:t>不可以</a:t>
            </a:r>
            <a:r>
              <a:rPr lang="en-MY" altLang="zh-CN" sz="2000" dirty="0" err="1">
                <a:solidFill>
                  <a:srgbClr val="FF0000"/>
                </a:solidFill>
              </a:rPr>
              <a:t>Keluar</a:t>
            </a:r>
            <a:r>
              <a:rPr lang="en-MY" altLang="zh-CN" sz="2000" dirty="0">
                <a:solidFill>
                  <a:srgbClr val="FF0000"/>
                </a:solidFill>
              </a:rPr>
              <a:t>*</a:t>
            </a:r>
            <a:r>
              <a:rPr lang="zh-CN" altLang="en-US" sz="2000" dirty="0">
                <a:solidFill>
                  <a:srgbClr val="FF0000"/>
                </a:solidFill>
              </a:rPr>
              <a:t>，一定要</a:t>
            </a:r>
            <a:r>
              <a:rPr lang="en-US" altLang="zh-CN" sz="2000" dirty="0" err="1">
                <a:solidFill>
                  <a:srgbClr val="FF0000"/>
                </a:solidFill>
              </a:rPr>
              <a:t>Sedia</a:t>
            </a:r>
            <a:br>
              <a:rPr lang="en-US" altLang="zh-CN" sz="2000" dirty="0">
                <a:solidFill>
                  <a:srgbClr val="FF0000"/>
                </a:solidFill>
              </a:rPr>
            </a:br>
            <a:endParaRPr lang="en-US" altLang="zh-CN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/>
              <a:t>Ahli</a:t>
            </a:r>
            <a:r>
              <a:rPr lang="zh-CN" altLang="en-US" sz="2000" dirty="0"/>
              <a:t>常犯错误</a:t>
            </a:r>
            <a:endParaRPr lang="en-MY" altLang="zh-CN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男生一定要</a:t>
            </a:r>
            <a:r>
              <a:rPr lang="en-MY" altLang="zh-CN" sz="2000" dirty="0"/>
              <a:t>90</a:t>
            </a:r>
            <a:r>
              <a:rPr lang="en-US" altLang="zh-CN" sz="2000" dirty="0"/>
              <a:t>°</a:t>
            </a:r>
            <a:r>
              <a:rPr lang="zh-CN" altLang="en-US" sz="2000" dirty="0"/>
              <a:t>，女生</a:t>
            </a:r>
            <a:r>
              <a:rPr lang="en-MY" altLang="zh-CN" sz="2000" dirty="0"/>
              <a:t>45</a:t>
            </a:r>
            <a:r>
              <a:rPr lang="en-US" altLang="zh-CN" sz="2000" dirty="0"/>
              <a:t>°</a:t>
            </a:r>
            <a:endParaRPr lang="en-MY" altLang="zh-CN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MY" altLang="zh-CN" sz="2000" dirty="0"/>
              <a:t>Ke Kanan </a:t>
            </a:r>
            <a:r>
              <a:rPr lang="en-MY" altLang="zh-CN" sz="2000" dirty="0" err="1"/>
              <a:t>Lurus</a:t>
            </a:r>
            <a:r>
              <a:rPr lang="en-MY" altLang="zh-CN" sz="2000" dirty="0"/>
              <a:t> </a:t>
            </a:r>
            <a:r>
              <a:rPr lang="zh-CN" altLang="en-US" sz="2000" dirty="0"/>
              <a:t>手要举直，对准自己的肩膀平行，不是其他人。</a:t>
            </a:r>
            <a:endParaRPr lang="en-MY" altLang="zh-CN" sz="2000" dirty="0"/>
          </a:p>
          <a:p>
            <a:endParaRPr lang="en-MY" sz="20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3F51155-6F07-C376-811F-FB9C2194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51</a:t>
            </a:fld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52156-4E21-ABD2-2BD3-93071778A9F4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22F3C-2B73-5DE6-09FC-A5D952FFC1E7}"/>
              </a:ext>
            </a:extLst>
          </p:cNvPr>
          <p:cNvSpPr txBox="1"/>
          <p:nvPr/>
        </p:nvSpPr>
        <p:spPr>
          <a:xfrm>
            <a:off x="1458857" y="2566701"/>
            <a:ext cx="998766" cy="369332"/>
          </a:xfrm>
          <a:custGeom>
            <a:avLst/>
            <a:gdLst>
              <a:gd name="connsiteX0" fmla="*/ 0 w 998766"/>
              <a:gd name="connsiteY0" fmla="*/ 0 h 369332"/>
              <a:gd name="connsiteX1" fmla="*/ 489395 w 998766"/>
              <a:gd name="connsiteY1" fmla="*/ 0 h 369332"/>
              <a:gd name="connsiteX2" fmla="*/ 998766 w 998766"/>
              <a:gd name="connsiteY2" fmla="*/ 0 h 369332"/>
              <a:gd name="connsiteX3" fmla="*/ 998766 w 998766"/>
              <a:gd name="connsiteY3" fmla="*/ 369332 h 369332"/>
              <a:gd name="connsiteX4" fmla="*/ 509371 w 998766"/>
              <a:gd name="connsiteY4" fmla="*/ 369332 h 369332"/>
              <a:gd name="connsiteX5" fmla="*/ 0 w 998766"/>
              <a:gd name="connsiteY5" fmla="*/ 369332 h 369332"/>
              <a:gd name="connsiteX6" fmla="*/ 0 w 998766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766" h="369332" fill="none" extrusionOk="0">
                <a:moveTo>
                  <a:pt x="0" y="0"/>
                </a:moveTo>
                <a:cubicBezTo>
                  <a:pt x="240616" y="-39835"/>
                  <a:pt x="338019" y="47852"/>
                  <a:pt x="489395" y="0"/>
                </a:cubicBezTo>
                <a:cubicBezTo>
                  <a:pt x="640771" y="-47852"/>
                  <a:pt x="807396" y="35580"/>
                  <a:pt x="998766" y="0"/>
                </a:cubicBezTo>
                <a:cubicBezTo>
                  <a:pt x="1039559" y="74357"/>
                  <a:pt x="961065" y="220952"/>
                  <a:pt x="998766" y="369332"/>
                </a:cubicBezTo>
                <a:cubicBezTo>
                  <a:pt x="777747" y="422482"/>
                  <a:pt x="673499" y="353337"/>
                  <a:pt x="509371" y="369332"/>
                </a:cubicBezTo>
                <a:cubicBezTo>
                  <a:pt x="345244" y="385327"/>
                  <a:pt x="180880" y="331298"/>
                  <a:pt x="0" y="369332"/>
                </a:cubicBezTo>
                <a:cubicBezTo>
                  <a:pt x="-12789" y="234955"/>
                  <a:pt x="29185" y="113200"/>
                  <a:pt x="0" y="0"/>
                </a:cubicBezTo>
                <a:close/>
              </a:path>
              <a:path w="998766" h="369332" stroke="0" extrusionOk="0">
                <a:moveTo>
                  <a:pt x="0" y="0"/>
                </a:moveTo>
                <a:cubicBezTo>
                  <a:pt x="135357" y="-4889"/>
                  <a:pt x="318794" y="11809"/>
                  <a:pt x="479408" y="0"/>
                </a:cubicBezTo>
                <a:cubicBezTo>
                  <a:pt x="640022" y="-11809"/>
                  <a:pt x="746336" y="46127"/>
                  <a:pt x="998766" y="0"/>
                </a:cubicBezTo>
                <a:cubicBezTo>
                  <a:pt x="1005909" y="152588"/>
                  <a:pt x="970640" y="217889"/>
                  <a:pt x="998766" y="369332"/>
                </a:cubicBezTo>
                <a:cubicBezTo>
                  <a:pt x="874700" y="378222"/>
                  <a:pt x="636070" y="347213"/>
                  <a:pt x="529346" y="369332"/>
                </a:cubicBezTo>
                <a:cubicBezTo>
                  <a:pt x="422622" y="391451"/>
                  <a:pt x="174367" y="344677"/>
                  <a:pt x="0" y="369332"/>
                </a:cubicBezTo>
                <a:cubicBezTo>
                  <a:pt x="-17595" y="280808"/>
                  <a:pt x="5244" y="131915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Semula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6339F-5C9A-DC1A-517D-89507A23D03A}"/>
              </a:ext>
            </a:extLst>
          </p:cNvPr>
          <p:cNvSpPr txBox="1"/>
          <p:nvPr/>
        </p:nvSpPr>
        <p:spPr>
          <a:xfrm>
            <a:off x="2706086" y="3138866"/>
            <a:ext cx="1843900" cy="369332"/>
          </a:xfrm>
          <a:custGeom>
            <a:avLst/>
            <a:gdLst>
              <a:gd name="connsiteX0" fmla="*/ 0 w 1843900"/>
              <a:gd name="connsiteY0" fmla="*/ 0 h 369332"/>
              <a:gd name="connsiteX1" fmla="*/ 497853 w 1843900"/>
              <a:gd name="connsiteY1" fmla="*/ 0 h 369332"/>
              <a:gd name="connsiteX2" fmla="*/ 977267 w 1843900"/>
              <a:gd name="connsiteY2" fmla="*/ 0 h 369332"/>
              <a:gd name="connsiteX3" fmla="*/ 1419803 w 1843900"/>
              <a:gd name="connsiteY3" fmla="*/ 0 h 369332"/>
              <a:gd name="connsiteX4" fmla="*/ 1843900 w 1843900"/>
              <a:gd name="connsiteY4" fmla="*/ 0 h 369332"/>
              <a:gd name="connsiteX5" fmla="*/ 1843900 w 1843900"/>
              <a:gd name="connsiteY5" fmla="*/ 369332 h 369332"/>
              <a:gd name="connsiteX6" fmla="*/ 1419803 w 1843900"/>
              <a:gd name="connsiteY6" fmla="*/ 369332 h 369332"/>
              <a:gd name="connsiteX7" fmla="*/ 921950 w 1843900"/>
              <a:gd name="connsiteY7" fmla="*/ 369332 h 369332"/>
              <a:gd name="connsiteX8" fmla="*/ 442536 w 1843900"/>
              <a:gd name="connsiteY8" fmla="*/ 369332 h 369332"/>
              <a:gd name="connsiteX9" fmla="*/ 0 w 1843900"/>
              <a:gd name="connsiteY9" fmla="*/ 369332 h 369332"/>
              <a:gd name="connsiteX10" fmla="*/ 0 w 1843900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43900" h="369332" fill="none" extrusionOk="0">
                <a:moveTo>
                  <a:pt x="0" y="0"/>
                </a:moveTo>
                <a:cubicBezTo>
                  <a:pt x="210012" y="-41835"/>
                  <a:pt x="363124" y="6130"/>
                  <a:pt x="497853" y="0"/>
                </a:cubicBezTo>
                <a:cubicBezTo>
                  <a:pt x="632582" y="-6130"/>
                  <a:pt x="873645" y="46718"/>
                  <a:pt x="977267" y="0"/>
                </a:cubicBezTo>
                <a:cubicBezTo>
                  <a:pt x="1080889" y="-46718"/>
                  <a:pt x="1271872" y="51821"/>
                  <a:pt x="1419803" y="0"/>
                </a:cubicBezTo>
                <a:cubicBezTo>
                  <a:pt x="1567734" y="-51821"/>
                  <a:pt x="1749073" y="17447"/>
                  <a:pt x="1843900" y="0"/>
                </a:cubicBezTo>
                <a:cubicBezTo>
                  <a:pt x="1863672" y="154813"/>
                  <a:pt x="1803499" y="217307"/>
                  <a:pt x="1843900" y="369332"/>
                </a:cubicBezTo>
                <a:cubicBezTo>
                  <a:pt x="1692046" y="415537"/>
                  <a:pt x="1621624" y="327682"/>
                  <a:pt x="1419803" y="369332"/>
                </a:cubicBezTo>
                <a:cubicBezTo>
                  <a:pt x="1217982" y="410982"/>
                  <a:pt x="1100900" y="349532"/>
                  <a:pt x="921950" y="369332"/>
                </a:cubicBezTo>
                <a:cubicBezTo>
                  <a:pt x="743000" y="389132"/>
                  <a:pt x="678927" y="325370"/>
                  <a:pt x="442536" y="369332"/>
                </a:cubicBezTo>
                <a:cubicBezTo>
                  <a:pt x="206145" y="413294"/>
                  <a:pt x="120570" y="326699"/>
                  <a:pt x="0" y="369332"/>
                </a:cubicBezTo>
                <a:cubicBezTo>
                  <a:pt x="-15706" y="227120"/>
                  <a:pt x="10104" y="184308"/>
                  <a:pt x="0" y="0"/>
                </a:cubicBezTo>
                <a:close/>
              </a:path>
              <a:path w="1843900" h="369332" stroke="0" extrusionOk="0">
                <a:moveTo>
                  <a:pt x="0" y="0"/>
                </a:moveTo>
                <a:cubicBezTo>
                  <a:pt x="151052" y="-40011"/>
                  <a:pt x="220246" y="11499"/>
                  <a:pt x="424097" y="0"/>
                </a:cubicBezTo>
                <a:cubicBezTo>
                  <a:pt x="627948" y="-11499"/>
                  <a:pt x="753154" y="241"/>
                  <a:pt x="903511" y="0"/>
                </a:cubicBezTo>
                <a:cubicBezTo>
                  <a:pt x="1053868" y="-241"/>
                  <a:pt x="1211431" y="2071"/>
                  <a:pt x="1401364" y="0"/>
                </a:cubicBezTo>
                <a:cubicBezTo>
                  <a:pt x="1591297" y="-2071"/>
                  <a:pt x="1709751" y="39822"/>
                  <a:pt x="1843900" y="0"/>
                </a:cubicBezTo>
                <a:cubicBezTo>
                  <a:pt x="1881373" y="183061"/>
                  <a:pt x="1841682" y="208779"/>
                  <a:pt x="1843900" y="369332"/>
                </a:cubicBezTo>
                <a:cubicBezTo>
                  <a:pt x="1730361" y="415237"/>
                  <a:pt x="1488411" y="362464"/>
                  <a:pt x="1346047" y="369332"/>
                </a:cubicBezTo>
                <a:cubicBezTo>
                  <a:pt x="1203683" y="376200"/>
                  <a:pt x="1093469" y="356480"/>
                  <a:pt x="921950" y="369332"/>
                </a:cubicBezTo>
                <a:cubicBezTo>
                  <a:pt x="750431" y="382184"/>
                  <a:pt x="610763" y="317460"/>
                  <a:pt x="460975" y="369332"/>
                </a:cubicBezTo>
                <a:cubicBezTo>
                  <a:pt x="311187" y="421204"/>
                  <a:pt x="93035" y="322406"/>
                  <a:pt x="0" y="369332"/>
                </a:cubicBezTo>
                <a:cubicBezTo>
                  <a:pt x="-35687" y="203543"/>
                  <a:pt x="24329" y="125878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 Kanan </a:t>
            </a:r>
            <a:r>
              <a:rPr lang="en-US" dirty="0" err="1"/>
              <a:t>Lurus</a:t>
            </a:r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16D0A-C7B0-8711-3CD2-DC6B56C943C2}"/>
              </a:ext>
            </a:extLst>
          </p:cNvPr>
          <p:cNvSpPr txBox="1"/>
          <p:nvPr/>
        </p:nvSpPr>
        <p:spPr>
          <a:xfrm>
            <a:off x="5105656" y="4371172"/>
            <a:ext cx="1770273" cy="307777"/>
          </a:xfrm>
          <a:custGeom>
            <a:avLst/>
            <a:gdLst>
              <a:gd name="connsiteX0" fmla="*/ 0 w 1770273"/>
              <a:gd name="connsiteY0" fmla="*/ 0 h 307777"/>
              <a:gd name="connsiteX1" fmla="*/ 536983 w 1770273"/>
              <a:gd name="connsiteY1" fmla="*/ 0 h 307777"/>
              <a:gd name="connsiteX2" fmla="*/ 1073966 w 1770273"/>
              <a:gd name="connsiteY2" fmla="*/ 0 h 307777"/>
              <a:gd name="connsiteX3" fmla="*/ 1770273 w 1770273"/>
              <a:gd name="connsiteY3" fmla="*/ 0 h 307777"/>
              <a:gd name="connsiteX4" fmla="*/ 1770273 w 1770273"/>
              <a:gd name="connsiteY4" fmla="*/ 307777 h 307777"/>
              <a:gd name="connsiteX5" fmla="*/ 1233290 w 1770273"/>
              <a:gd name="connsiteY5" fmla="*/ 307777 h 307777"/>
              <a:gd name="connsiteX6" fmla="*/ 660902 w 1770273"/>
              <a:gd name="connsiteY6" fmla="*/ 307777 h 307777"/>
              <a:gd name="connsiteX7" fmla="*/ 0 w 1770273"/>
              <a:gd name="connsiteY7" fmla="*/ 307777 h 307777"/>
              <a:gd name="connsiteX8" fmla="*/ 0 w 1770273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0273" h="307777" fill="none" extrusionOk="0">
                <a:moveTo>
                  <a:pt x="0" y="0"/>
                </a:moveTo>
                <a:cubicBezTo>
                  <a:pt x="229978" y="-55236"/>
                  <a:pt x="298816" y="8939"/>
                  <a:pt x="536983" y="0"/>
                </a:cubicBezTo>
                <a:cubicBezTo>
                  <a:pt x="775150" y="-8939"/>
                  <a:pt x="876483" y="32491"/>
                  <a:pt x="1073966" y="0"/>
                </a:cubicBezTo>
                <a:cubicBezTo>
                  <a:pt x="1271449" y="-32491"/>
                  <a:pt x="1561993" y="19657"/>
                  <a:pt x="1770273" y="0"/>
                </a:cubicBezTo>
                <a:cubicBezTo>
                  <a:pt x="1785937" y="84440"/>
                  <a:pt x="1758418" y="165740"/>
                  <a:pt x="1770273" y="307777"/>
                </a:cubicBezTo>
                <a:cubicBezTo>
                  <a:pt x="1599225" y="333807"/>
                  <a:pt x="1430201" y="307381"/>
                  <a:pt x="1233290" y="307777"/>
                </a:cubicBezTo>
                <a:cubicBezTo>
                  <a:pt x="1036379" y="308173"/>
                  <a:pt x="909658" y="275552"/>
                  <a:pt x="660902" y="307777"/>
                </a:cubicBezTo>
                <a:cubicBezTo>
                  <a:pt x="412146" y="340002"/>
                  <a:pt x="137430" y="241805"/>
                  <a:pt x="0" y="307777"/>
                </a:cubicBezTo>
                <a:cubicBezTo>
                  <a:pt x="-32028" y="179438"/>
                  <a:pt x="24509" y="136488"/>
                  <a:pt x="0" y="0"/>
                </a:cubicBezTo>
                <a:close/>
              </a:path>
              <a:path w="1770273" h="307777" stroke="0" extrusionOk="0">
                <a:moveTo>
                  <a:pt x="0" y="0"/>
                </a:moveTo>
                <a:cubicBezTo>
                  <a:pt x="204668" y="-45966"/>
                  <a:pt x="416254" y="42580"/>
                  <a:pt x="554686" y="0"/>
                </a:cubicBezTo>
                <a:cubicBezTo>
                  <a:pt x="693118" y="-42580"/>
                  <a:pt x="965441" y="59008"/>
                  <a:pt x="1162479" y="0"/>
                </a:cubicBezTo>
                <a:cubicBezTo>
                  <a:pt x="1359517" y="-59008"/>
                  <a:pt x="1536064" y="28801"/>
                  <a:pt x="1770273" y="0"/>
                </a:cubicBezTo>
                <a:cubicBezTo>
                  <a:pt x="1779790" y="145054"/>
                  <a:pt x="1754474" y="216824"/>
                  <a:pt x="1770273" y="307777"/>
                </a:cubicBezTo>
                <a:cubicBezTo>
                  <a:pt x="1496647" y="326635"/>
                  <a:pt x="1335447" y="292497"/>
                  <a:pt x="1180182" y="307777"/>
                </a:cubicBezTo>
                <a:cubicBezTo>
                  <a:pt x="1024917" y="323057"/>
                  <a:pt x="848172" y="290994"/>
                  <a:pt x="554686" y="307777"/>
                </a:cubicBezTo>
                <a:cubicBezTo>
                  <a:pt x="261200" y="324560"/>
                  <a:pt x="156955" y="246437"/>
                  <a:pt x="0" y="307777"/>
                </a:cubicBezTo>
                <a:cubicBezTo>
                  <a:pt x="-26499" y="176919"/>
                  <a:pt x="16408" y="80595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Baris </a:t>
            </a:r>
            <a:r>
              <a:rPr lang="en-US" sz="1400" dirty="0" err="1"/>
              <a:t>Keluar</a:t>
            </a:r>
            <a:r>
              <a:rPr lang="en-US" sz="1400" dirty="0"/>
              <a:t> Baris</a:t>
            </a:r>
            <a:endParaRPr lang="en-MY" sz="1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C81F77-6C8D-6C61-9782-C8A7C71E0484}"/>
              </a:ext>
            </a:extLst>
          </p:cNvPr>
          <p:cNvGrpSpPr/>
          <p:nvPr/>
        </p:nvGrpSpPr>
        <p:grpSpPr>
          <a:xfrm>
            <a:off x="9332441" y="4473748"/>
            <a:ext cx="405720" cy="502200"/>
            <a:chOff x="9368301" y="4473748"/>
            <a:chExt cx="405720" cy="5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C11C6DF-777D-28AE-5BD6-82BC2CD8029C}"/>
                    </a:ext>
                  </a:extLst>
                </p14:cNvPr>
                <p14:cNvContentPartPr/>
                <p14:nvPr/>
              </p14:nvContentPartPr>
              <p14:xfrm>
                <a:off x="9368301" y="4578508"/>
                <a:ext cx="405720" cy="397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11C6DF-777D-28AE-5BD6-82BC2CD8029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50301" y="4560868"/>
                  <a:ext cx="4413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EFBFFB-06FF-C0F7-D4F1-E2B579B33A32}"/>
                    </a:ext>
                  </a:extLst>
                </p14:cNvPr>
                <p14:cNvContentPartPr/>
                <p14:nvPr/>
              </p14:nvContentPartPr>
              <p14:xfrm>
                <a:off x="9401061" y="4473748"/>
                <a:ext cx="174240" cy="229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EFBFFB-06FF-C0F7-D4F1-E2B579B33A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83061" y="4455748"/>
                  <a:ext cx="209880" cy="26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6379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555E-209A-F585-4C5E-726F5E2D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LAPORAn</a:t>
            </a:r>
            <a:r>
              <a:rPr lang="en-US" altLang="zh-CN" dirty="0"/>
              <a:t>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4AFB-056A-C6FD-89D6-BB1947C7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37313"/>
            <a:ext cx="10058400" cy="40507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sz="4000" dirty="0"/>
              <a:t>⚠️注意事项</a:t>
            </a:r>
            <a:r>
              <a:rPr lang="en-US" altLang="zh-CN" sz="4000" dirty="0"/>
              <a:t>:</a:t>
            </a:r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>
                <a:highlight>
                  <a:srgbClr val="00FFFF"/>
                </a:highlight>
              </a:rPr>
              <a:t>第一排</a:t>
            </a:r>
            <a:r>
              <a:rPr lang="en-US" altLang="zh-CN" dirty="0" err="1">
                <a:highlight>
                  <a:srgbClr val="00FFFF"/>
                </a:highlight>
              </a:rPr>
              <a:t>Laporan</a:t>
            </a:r>
            <a:r>
              <a:rPr lang="zh-CN" altLang="en-US" dirty="0">
                <a:highlight>
                  <a:srgbClr val="00FFFF"/>
                </a:highlight>
              </a:rPr>
              <a:t>的标题一定要</a:t>
            </a:r>
            <a:r>
              <a:rPr lang="en-US" altLang="zh-CN" dirty="0">
                <a:highlight>
                  <a:srgbClr val="00FFFF"/>
                </a:highlight>
              </a:rPr>
              <a:t>bold</a:t>
            </a:r>
            <a:r>
              <a:rPr lang="zh-CN" altLang="en-US" dirty="0">
                <a:highlight>
                  <a:srgbClr val="00FFFF"/>
                </a:highlight>
              </a:rPr>
              <a:t>，大小统一使用</a:t>
            </a:r>
            <a:r>
              <a:rPr lang="en-US" altLang="zh-CN" dirty="0">
                <a:highlight>
                  <a:srgbClr val="00FFFF"/>
                </a:highlight>
              </a:rPr>
              <a:t>18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>
                <a:highlight>
                  <a:srgbClr val="00FFFF"/>
                </a:highlight>
              </a:rPr>
              <a:t>所有字体统一使用</a:t>
            </a:r>
            <a:r>
              <a:rPr lang="en-US" altLang="zh-CN" dirty="0">
                <a:highlight>
                  <a:srgbClr val="00FFFF"/>
                </a:highlight>
              </a:rPr>
              <a:t>Calibri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>
                <a:highlight>
                  <a:srgbClr val="00FFFF"/>
                </a:highlight>
              </a:rPr>
              <a:t>标题</a:t>
            </a:r>
            <a:r>
              <a:rPr lang="en-US" altLang="zh-CN" dirty="0">
                <a:highlight>
                  <a:srgbClr val="00FFFF"/>
                </a:highlight>
              </a:rPr>
              <a:t>1</a:t>
            </a:r>
            <a:r>
              <a:rPr lang="zh-CN" altLang="en-US" dirty="0">
                <a:highlight>
                  <a:srgbClr val="00FFFF"/>
                </a:highlight>
              </a:rPr>
              <a:t>和</a:t>
            </a:r>
            <a:r>
              <a:rPr lang="en-US" altLang="zh-CN" dirty="0">
                <a:highlight>
                  <a:srgbClr val="00FFFF"/>
                </a:highlight>
              </a:rPr>
              <a:t>2</a:t>
            </a:r>
            <a:r>
              <a:rPr lang="zh-CN" altLang="en-US" dirty="0">
                <a:highlight>
                  <a:srgbClr val="00FFFF"/>
                </a:highlight>
              </a:rPr>
              <a:t>是每一位</a:t>
            </a:r>
            <a:r>
              <a:rPr lang="en-US" altLang="zh-CN" dirty="0">
                <a:highlight>
                  <a:srgbClr val="00FFFF"/>
                </a:highlight>
              </a:rPr>
              <a:t>CA</a:t>
            </a:r>
            <a:r>
              <a:rPr lang="zh-CN" altLang="en-US" dirty="0">
                <a:highlight>
                  <a:srgbClr val="00FFFF"/>
                </a:highlight>
              </a:rPr>
              <a:t>都需要写的，标题</a:t>
            </a:r>
            <a:r>
              <a:rPr lang="en-US" altLang="zh-CN" dirty="0">
                <a:highlight>
                  <a:srgbClr val="00FFFF"/>
                </a:highlight>
              </a:rPr>
              <a:t>3</a:t>
            </a:r>
            <a:r>
              <a:rPr lang="zh-CN" altLang="en-US" dirty="0">
                <a:highlight>
                  <a:srgbClr val="00FFFF"/>
                </a:highlight>
              </a:rPr>
              <a:t>可以自己更换或者增加更多标题和内容</a:t>
            </a:r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自己是第几个</a:t>
            </a:r>
            <a:r>
              <a:rPr lang="en-US" altLang="zh-CN" dirty="0"/>
              <a:t>Kumpulan</a:t>
            </a:r>
            <a:r>
              <a:rPr lang="zh-CN" altLang="en-US" dirty="0"/>
              <a:t>的</a:t>
            </a:r>
            <a:r>
              <a:rPr lang="en-US" altLang="zh-CN" dirty="0"/>
              <a:t>CA</a:t>
            </a:r>
            <a:r>
              <a:rPr lang="zh-CN" altLang="en-US" dirty="0"/>
              <a:t>就写对应的</a:t>
            </a:r>
            <a:r>
              <a:rPr lang="en-US" altLang="zh-CN" dirty="0"/>
              <a:t>Kumpulan</a:t>
            </a:r>
            <a:r>
              <a:rPr lang="zh-CN" altLang="en-US" dirty="0"/>
              <a:t>，名字也一样写自己的</a:t>
            </a:r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月份和星期也一样跟着对应的月份和星期来写</a:t>
            </a:r>
          </a:p>
          <a:p>
            <a:pPr marL="0" indent="0">
              <a:buNone/>
            </a:pPr>
            <a:r>
              <a:rPr lang="en-US" altLang="zh-CN" dirty="0"/>
              <a:t>6. </a:t>
            </a:r>
            <a:r>
              <a:rPr lang="zh-CN" altLang="en-US" dirty="0"/>
              <a:t>每个内容是根据自己的标题在对应的两个星期内</a:t>
            </a:r>
            <a:r>
              <a:rPr lang="zh-CN" altLang="en-US" dirty="0">
                <a:highlight>
                  <a:srgbClr val="00FF00"/>
                </a:highlight>
              </a:rPr>
              <a:t>所面对的情况和问题来写</a:t>
            </a:r>
          </a:p>
          <a:p>
            <a:pPr marL="0" indent="0">
              <a:buNone/>
            </a:pPr>
            <a:r>
              <a:rPr lang="en-US" altLang="zh-CN" dirty="0"/>
              <a:t>7. </a:t>
            </a:r>
            <a:r>
              <a:rPr lang="en-US" altLang="zh-CN" dirty="0">
                <a:highlight>
                  <a:srgbClr val="00FF00"/>
                </a:highlight>
              </a:rPr>
              <a:t>Informal</a:t>
            </a:r>
            <a:r>
              <a:rPr lang="zh-CN" altLang="en-US" dirty="0">
                <a:highlight>
                  <a:srgbClr val="00FF00"/>
                </a:highlight>
              </a:rPr>
              <a:t>的</a:t>
            </a:r>
            <a:r>
              <a:rPr lang="en-US" altLang="zh-CN" dirty="0" err="1">
                <a:highlight>
                  <a:srgbClr val="00FF00"/>
                </a:highlight>
              </a:rPr>
              <a:t>laporan</a:t>
            </a:r>
            <a:r>
              <a:rPr lang="zh-CN" altLang="en-US" dirty="0">
                <a:highlight>
                  <a:srgbClr val="00FF00"/>
                </a:highlight>
              </a:rPr>
              <a:t>是可以使用华语来写的，</a:t>
            </a:r>
            <a:r>
              <a:rPr lang="en-MY" altLang="zh-CN" dirty="0">
                <a:highlight>
                  <a:srgbClr val="00FF00"/>
                </a:highlight>
              </a:rPr>
              <a:t>formal</a:t>
            </a:r>
            <a:r>
              <a:rPr lang="zh-CN" altLang="en-US" dirty="0">
                <a:highlight>
                  <a:srgbClr val="00FF00"/>
                </a:highlight>
              </a:rPr>
              <a:t>的</a:t>
            </a:r>
            <a:r>
              <a:rPr lang="en-MY" altLang="zh-CN" dirty="0" err="1">
                <a:highlight>
                  <a:srgbClr val="00FF00"/>
                </a:highlight>
              </a:rPr>
              <a:t>laporan</a:t>
            </a:r>
            <a:r>
              <a:rPr lang="zh-CN" altLang="en-US" dirty="0">
                <a:highlight>
                  <a:srgbClr val="00FF00"/>
                </a:highlight>
              </a:rPr>
              <a:t>不可以用华语，只能用马来文</a:t>
            </a:r>
          </a:p>
          <a:p>
            <a:pPr marL="0" indent="0">
              <a:buNone/>
            </a:pPr>
            <a:r>
              <a:rPr lang="en-US" altLang="zh-CN" dirty="0"/>
              <a:t>8</a:t>
            </a:r>
            <a:r>
              <a:rPr lang="en-US" altLang="zh-CN" dirty="0">
                <a:highlight>
                  <a:srgbClr val="FFFF00"/>
                </a:highlight>
              </a:rPr>
              <a:t>. </a:t>
            </a:r>
            <a:r>
              <a:rPr lang="en-US" altLang="zh-CN" dirty="0" err="1">
                <a:highlight>
                  <a:srgbClr val="FFFF00"/>
                </a:highlight>
              </a:rPr>
              <a:t>Laporan</a:t>
            </a:r>
            <a:r>
              <a:rPr lang="zh-CN" altLang="en-US" dirty="0">
                <a:highlight>
                  <a:srgbClr val="FFFF00"/>
                </a:highlight>
              </a:rPr>
              <a:t>是每两个星期写一次</a:t>
            </a:r>
            <a:r>
              <a:rPr lang="zh-CN" altLang="en-US" dirty="0"/>
              <a:t>，</a:t>
            </a:r>
            <a:r>
              <a:rPr lang="en-US" altLang="zh-CN" dirty="0">
                <a:highlight>
                  <a:srgbClr val="FFFF00"/>
                </a:highlight>
              </a:rPr>
              <a:t>Formal</a:t>
            </a:r>
            <a:r>
              <a:rPr lang="zh-CN" altLang="en-US" dirty="0">
                <a:highlight>
                  <a:srgbClr val="FFFF00"/>
                </a:highlight>
              </a:rPr>
              <a:t>和</a:t>
            </a:r>
            <a:r>
              <a:rPr lang="en-US" altLang="zh-CN" dirty="0">
                <a:highlight>
                  <a:srgbClr val="FFFF00"/>
                </a:highlight>
              </a:rPr>
              <a:t>Informal</a:t>
            </a:r>
            <a:r>
              <a:rPr lang="zh-CN" altLang="en-US" dirty="0">
                <a:highlight>
                  <a:srgbClr val="FFFF00"/>
                </a:highlight>
              </a:rPr>
              <a:t>的</a:t>
            </a:r>
            <a:r>
              <a:rPr lang="en-US" altLang="zh-CN" dirty="0" err="1">
                <a:highlight>
                  <a:srgbClr val="FFFF00"/>
                </a:highlight>
              </a:rPr>
              <a:t>laporan</a:t>
            </a:r>
            <a:r>
              <a:rPr lang="zh-CN" altLang="en-US" dirty="0">
                <a:highlight>
                  <a:srgbClr val="FFFF00"/>
                </a:highlight>
              </a:rPr>
              <a:t>轮流写</a:t>
            </a:r>
            <a:r>
              <a:rPr lang="zh-CN" altLang="en-US" dirty="0"/>
              <a:t>，先从</a:t>
            </a:r>
            <a:r>
              <a:rPr lang="en-US" altLang="zh-CN" dirty="0">
                <a:highlight>
                  <a:srgbClr val="00FF00"/>
                </a:highlight>
              </a:rPr>
              <a:t>Formal</a:t>
            </a:r>
            <a:r>
              <a:rPr lang="zh-CN" altLang="en-US" dirty="0">
                <a:highlight>
                  <a:srgbClr val="00FF00"/>
                </a:highlight>
              </a:rPr>
              <a:t>的开始再到</a:t>
            </a:r>
            <a:r>
              <a:rPr lang="en-US" altLang="zh-CN" dirty="0">
                <a:highlight>
                  <a:srgbClr val="00FF00"/>
                </a:highlight>
              </a:rPr>
              <a:t>Informal</a:t>
            </a:r>
            <a:r>
              <a:rPr lang="zh-CN" altLang="en-US" dirty="0">
                <a:highlight>
                  <a:srgbClr val="00FF00"/>
                </a:highlight>
              </a:rPr>
              <a:t>的以此类推</a:t>
            </a:r>
          </a:p>
          <a:p>
            <a:pPr marL="0" indent="0">
              <a:buNone/>
            </a:pPr>
            <a:r>
              <a:rPr lang="en-US" altLang="zh-CN" dirty="0"/>
              <a:t>9. </a:t>
            </a:r>
            <a:r>
              <a:rPr lang="zh-CN" altLang="en-US" dirty="0"/>
              <a:t>每一位</a:t>
            </a:r>
            <a:r>
              <a:rPr lang="en-US" altLang="zh-CN" dirty="0"/>
              <a:t>CA</a:t>
            </a:r>
            <a:r>
              <a:rPr lang="zh-CN" altLang="en-US" dirty="0"/>
              <a:t>都需要在</a:t>
            </a:r>
            <a:r>
              <a:rPr lang="zh-CN" altLang="en-US" sz="2600" b="1" dirty="0"/>
              <a:t>星期六晚上八点前交上</a:t>
            </a:r>
            <a:r>
              <a:rPr lang="en-US" altLang="zh-CN" sz="2600" b="1" dirty="0" err="1"/>
              <a:t>laporan</a:t>
            </a:r>
            <a:r>
              <a:rPr lang="zh-CN" altLang="en-US" sz="2600" b="1" dirty="0"/>
              <a:t>让每个</a:t>
            </a:r>
            <a:r>
              <a:rPr lang="en-US" altLang="zh-CN" sz="2600" b="1" dirty="0" err="1"/>
              <a:t>Kpl</a:t>
            </a:r>
            <a:r>
              <a:rPr lang="zh-CN" altLang="en-US" sz="2600" b="1" dirty="0"/>
              <a:t>的</a:t>
            </a:r>
            <a:r>
              <a:rPr lang="en-US" altLang="zh-CN" sz="2600" b="1" dirty="0"/>
              <a:t>AJK</a:t>
            </a:r>
            <a:r>
              <a:rPr lang="zh-CN" altLang="en-US" sz="2600" b="1" dirty="0"/>
              <a:t>检查</a:t>
            </a:r>
            <a:r>
              <a:rPr lang="zh-CN" altLang="en-US" dirty="0"/>
              <a:t>，若有问题请根据</a:t>
            </a:r>
            <a:r>
              <a:rPr lang="en-US" altLang="zh-CN" dirty="0"/>
              <a:t>AJK</a:t>
            </a:r>
            <a:r>
              <a:rPr lang="zh-CN" altLang="en-US" dirty="0"/>
              <a:t>的指示修改</a:t>
            </a:r>
          </a:p>
          <a:p>
            <a:pPr marL="0" indent="0">
              <a:buNone/>
            </a:pPr>
            <a:r>
              <a:rPr lang="en-US" altLang="zh-CN" dirty="0"/>
              <a:t>10. </a:t>
            </a:r>
            <a:r>
              <a:rPr lang="en-US" altLang="zh-CN" dirty="0" err="1"/>
              <a:t>Disediakan</a:t>
            </a:r>
            <a:r>
              <a:rPr lang="en-US" altLang="zh-CN" dirty="0"/>
              <a:t> oleh</a:t>
            </a:r>
            <a:r>
              <a:rPr lang="zh-CN" altLang="en-US" dirty="0"/>
              <a:t>那整个部分最好是粘在一起的，不要一半在第一页另一半在第二页，</a:t>
            </a:r>
            <a:br>
              <a:rPr lang="en-MY" altLang="zh-CN" dirty="0"/>
            </a:br>
            <a:br>
              <a:rPr lang="en-MY" altLang="zh-CN" dirty="0"/>
            </a:br>
            <a:r>
              <a:rPr lang="zh-CN" altLang="en-US" dirty="0">
                <a:highlight>
                  <a:srgbClr val="00FFFF"/>
                </a:highlight>
              </a:rPr>
              <a:t>如果无法保持在同一页可以改变字体的大小</a:t>
            </a:r>
            <a:r>
              <a:rPr lang="en-US" altLang="zh-CN" dirty="0">
                <a:highlight>
                  <a:srgbClr val="00FFFF"/>
                </a:highlight>
              </a:rPr>
              <a:t>(</a:t>
            </a:r>
            <a:r>
              <a:rPr lang="zh-CN" altLang="en-US" dirty="0">
                <a:highlight>
                  <a:srgbClr val="00FFFF"/>
                </a:highlight>
              </a:rPr>
              <a:t>最好在</a:t>
            </a:r>
            <a:r>
              <a:rPr lang="en-US" altLang="zh-CN" dirty="0">
                <a:highlight>
                  <a:srgbClr val="00FFFF"/>
                </a:highlight>
              </a:rPr>
              <a:t>11</a:t>
            </a:r>
            <a:r>
              <a:rPr lang="zh-CN" altLang="en-US" dirty="0">
                <a:highlight>
                  <a:srgbClr val="00FFFF"/>
                </a:highlight>
              </a:rPr>
              <a:t>到</a:t>
            </a:r>
            <a:r>
              <a:rPr lang="en-US" altLang="zh-CN" dirty="0">
                <a:highlight>
                  <a:srgbClr val="00FFFF"/>
                </a:highlight>
              </a:rPr>
              <a:t>14</a:t>
            </a:r>
            <a:r>
              <a:rPr lang="zh-CN" altLang="en-US" dirty="0">
                <a:highlight>
                  <a:srgbClr val="00FFFF"/>
                </a:highlight>
              </a:rPr>
              <a:t>之间</a:t>
            </a:r>
            <a:r>
              <a:rPr lang="en-US" altLang="zh-CN" dirty="0">
                <a:highlight>
                  <a:srgbClr val="00FFFF"/>
                </a:highlight>
              </a:rPr>
              <a:t>)</a:t>
            </a:r>
            <a:r>
              <a:rPr lang="zh-CN" altLang="en-US" dirty="0"/>
              <a:t>或者在</a:t>
            </a:r>
            <a:r>
              <a:rPr lang="en-US" altLang="zh-CN" dirty="0" err="1"/>
              <a:t>Disediakan</a:t>
            </a:r>
            <a:r>
              <a:rPr lang="en-US" altLang="zh-CN" dirty="0"/>
              <a:t> oleh</a:t>
            </a:r>
            <a:r>
              <a:rPr lang="zh-CN" altLang="en-US" dirty="0"/>
              <a:t>前空多一到两行，麻烦自己做调整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23787-422B-3B96-16E3-0AB8F694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52</a:t>
            </a:fld>
            <a:endParaRPr lang="en-MY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E93E4-5427-AA63-9498-9FAEC00F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638" y="456124"/>
            <a:ext cx="2362530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54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7FF42-B547-CC6C-FD72-DFBE5216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53</a:t>
            </a:fld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AD756-E274-4D46-945D-9FA1BD67F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" y="31830"/>
            <a:ext cx="44020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70B2D0-B229-BC58-A9F7-EE076D91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527" y="1819656"/>
            <a:ext cx="3603325" cy="1609344"/>
          </a:xfrm>
        </p:spPr>
        <p:txBody>
          <a:bodyPr/>
          <a:lstStyle/>
          <a:p>
            <a:r>
              <a:rPr lang="en-MY" dirty="0"/>
              <a:t>INFORMAL</a:t>
            </a:r>
          </a:p>
        </p:txBody>
      </p:sp>
    </p:spTree>
    <p:extLst>
      <p:ext uri="{BB962C8B-B14F-4D97-AF65-F5344CB8AC3E}">
        <p14:creationId xmlns:p14="http://schemas.microsoft.com/office/powerpoint/2010/main" val="1712989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BA6A-24BF-BD9B-72A2-6F57C08C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THE END</a:t>
            </a: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35FD0336-3C32-D0C8-0704-E368FD58335D}"/>
              </a:ext>
            </a:extLst>
          </p:cNvPr>
          <p:cNvSpPr/>
          <p:nvPr/>
        </p:nvSpPr>
        <p:spPr>
          <a:xfrm>
            <a:off x="3439111" y="4689078"/>
            <a:ext cx="1298512" cy="1447598"/>
          </a:xfrm>
          <a:custGeom>
            <a:avLst/>
            <a:gdLst>
              <a:gd name="connsiteX0" fmla="*/ 1295425 w 1298512"/>
              <a:gd name="connsiteY0" fmla="*/ 30831 h 1447598"/>
              <a:gd name="connsiteX1" fmla="*/ 1286620 w 1298512"/>
              <a:gd name="connsiteY1" fmla="*/ 32990 h 1447598"/>
              <a:gd name="connsiteX2" fmla="*/ 682894 w 1298512"/>
              <a:gd name="connsiteY2" fmla="*/ 1029711 h 1447598"/>
              <a:gd name="connsiteX3" fmla="*/ 682779 w 1298512"/>
              <a:gd name="connsiteY3" fmla="*/ 1029660 h 1447598"/>
              <a:gd name="connsiteX4" fmla="*/ 1023185 w 1298512"/>
              <a:gd name="connsiteY4" fmla="*/ 8446 h 1447598"/>
              <a:gd name="connsiteX5" fmla="*/ 1019135 w 1298512"/>
              <a:gd name="connsiteY5" fmla="*/ 339 h 1447598"/>
              <a:gd name="connsiteX6" fmla="*/ 1011029 w 1298512"/>
              <a:gd name="connsiteY6" fmla="*/ 4389 h 1447598"/>
              <a:gd name="connsiteX7" fmla="*/ 664944 w 1298512"/>
              <a:gd name="connsiteY7" fmla="*/ 1042637 h 1447598"/>
              <a:gd name="connsiteX8" fmla="*/ 664816 w 1298512"/>
              <a:gd name="connsiteY8" fmla="*/ 1042618 h 1447598"/>
              <a:gd name="connsiteX9" fmla="*/ 664816 w 1298512"/>
              <a:gd name="connsiteY9" fmla="*/ 6415 h 1447598"/>
              <a:gd name="connsiteX10" fmla="*/ 658407 w 1298512"/>
              <a:gd name="connsiteY10" fmla="*/ 6 h 1447598"/>
              <a:gd name="connsiteX11" fmla="*/ 651999 w 1298512"/>
              <a:gd name="connsiteY11" fmla="*/ 6415 h 1447598"/>
              <a:gd name="connsiteX12" fmla="*/ 651999 w 1298512"/>
              <a:gd name="connsiteY12" fmla="*/ 1042611 h 1447598"/>
              <a:gd name="connsiteX13" fmla="*/ 651871 w 1298512"/>
              <a:gd name="connsiteY13" fmla="*/ 1042630 h 1447598"/>
              <a:gd name="connsiteX14" fmla="*/ 389487 w 1298512"/>
              <a:gd name="connsiteY14" fmla="*/ 255475 h 1447598"/>
              <a:gd name="connsiteX15" fmla="*/ 381381 w 1298512"/>
              <a:gd name="connsiteY15" fmla="*/ 251424 h 1447598"/>
              <a:gd name="connsiteX16" fmla="*/ 377330 w 1298512"/>
              <a:gd name="connsiteY16" fmla="*/ 259531 h 1447598"/>
              <a:gd name="connsiteX17" fmla="*/ 643155 w 1298512"/>
              <a:gd name="connsiteY17" fmla="*/ 1056998 h 1447598"/>
              <a:gd name="connsiteX18" fmla="*/ 643046 w 1298512"/>
              <a:gd name="connsiteY18" fmla="*/ 1057062 h 1447598"/>
              <a:gd name="connsiteX19" fmla="*/ 11053 w 1298512"/>
              <a:gd name="connsiteY19" fmla="*/ 393122 h 1447598"/>
              <a:gd name="connsiteX20" fmla="*/ 1991 w 1298512"/>
              <a:gd name="connsiteY20" fmla="*/ 392898 h 1447598"/>
              <a:gd name="connsiteX21" fmla="*/ 1767 w 1298512"/>
              <a:gd name="connsiteY21" fmla="*/ 401960 h 1447598"/>
              <a:gd name="connsiteX22" fmla="*/ 649455 w 1298512"/>
              <a:gd name="connsiteY22" fmla="*/ 1082389 h 1447598"/>
              <a:gd name="connsiteX23" fmla="*/ 295186 w 1298512"/>
              <a:gd name="connsiteY23" fmla="*/ 1436657 h 1447598"/>
              <a:gd name="connsiteX24" fmla="*/ 295186 w 1298512"/>
              <a:gd name="connsiteY24" fmla="*/ 1445719 h 1447598"/>
              <a:gd name="connsiteX25" fmla="*/ 304248 w 1298512"/>
              <a:gd name="connsiteY25" fmla="*/ 1445719 h 1447598"/>
              <a:gd name="connsiteX26" fmla="*/ 603083 w 1298512"/>
              <a:gd name="connsiteY26" fmla="*/ 1146891 h 1447598"/>
              <a:gd name="connsiteX27" fmla="*/ 603179 w 1298512"/>
              <a:gd name="connsiteY27" fmla="*/ 1146974 h 1447598"/>
              <a:gd name="connsiteX28" fmla="*/ 390199 w 1298512"/>
              <a:gd name="connsiteY28" fmla="*/ 1437394 h 1447598"/>
              <a:gd name="connsiteX29" fmla="*/ 391576 w 1298512"/>
              <a:gd name="connsiteY29" fmla="*/ 1446353 h 1447598"/>
              <a:gd name="connsiteX30" fmla="*/ 400536 w 1298512"/>
              <a:gd name="connsiteY30" fmla="*/ 1444975 h 1447598"/>
              <a:gd name="connsiteX31" fmla="*/ 624667 w 1298512"/>
              <a:gd name="connsiteY31" fmla="*/ 1139341 h 1447598"/>
              <a:gd name="connsiteX32" fmla="*/ 624775 w 1298512"/>
              <a:gd name="connsiteY32" fmla="*/ 1139405 h 1447598"/>
              <a:gd name="connsiteX33" fmla="*/ 485211 w 1298512"/>
              <a:gd name="connsiteY33" fmla="*/ 1438471 h 1447598"/>
              <a:gd name="connsiteX34" fmla="*/ 488307 w 1298512"/>
              <a:gd name="connsiteY34" fmla="*/ 1446988 h 1447598"/>
              <a:gd name="connsiteX35" fmla="*/ 491011 w 1298512"/>
              <a:gd name="connsiteY35" fmla="*/ 1447590 h 1447598"/>
              <a:gd name="connsiteX36" fmla="*/ 496823 w 1298512"/>
              <a:gd name="connsiteY36" fmla="*/ 1443892 h 1447598"/>
              <a:gd name="connsiteX37" fmla="*/ 639791 w 1298512"/>
              <a:gd name="connsiteY37" fmla="*/ 1137534 h 1447598"/>
              <a:gd name="connsiteX38" fmla="*/ 639912 w 1298512"/>
              <a:gd name="connsiteY38" fmla="*/ 1137572 h 1447598"/>
              <a:gd name="connsiteX39" fmla="*/ 574424 w 1298512"/>
              <a:gd name="connsiteY39" fmla="*/ 1439823 h 1447598"/>
              <a:gd name="connsiteX40" fmla="*/ 579333 w 1298512"/>
              <a:gd name="connsiteY40" fmla="*/ 1447443 h 1447598"/>
              <a:gd name="connsiteX41" fmla="*/ 580698 w 1298512"/>
              <a:gd name="connsiteY41" fmla="*/ 1447584 h 1447598"/>
              <a:gd name="connsiteX42" fmla="*/ 586959 w 1298512"/>
              <a:gd name="connsiteY42" fmla="*/ 1442534 h 1447598"/>
              <a:gd name="connsiteX43" fmla="*/ 651877 w 1298512"/>
              <a:gd name="connsiteY43" fmla="*/ 1142924 h 1447598"/>
              <a:gd name="connsiteX44" fmla="*/ 652005 w 1298512"/>
              <a:gd name="connsiteY44" fmla="*/ 1142937 h 1447598"/>
              <a:gd name="connsiteX45" fmla="*/ 652005 w 1298512"/>
              <a:gd name="connsiteY45" fmla="*/ 1441175 h 1447598"/>
              <a:gd name="connsiteX46" fmla="*/ 658414 w 1298512"/>
              <a:gd name="connsiteY46" fmla="*/ 1447584 h 1447598"/>
              <a:gd name="connsiteX47" fmla="*/ 664822 w 1298512"/>
              <a:gd name="connsiteY47" fmla="*/ 1441175 h 1447598"/>
              <a:gd name="connsiteX48" fmla="*/ 664822 w 1298512"/>
              <a:gd name="connsiteY48" fmla="*/ 1084279 h 1447598"/>
              <a:gd name="connsiteX49" fmla="*/ 1297585 w 1298512"/>
              <a:gd name="connsiteY49" fmla="*/ 39623 h 1447598"/>
              <a:gd name="connsiteX50" fmla="*/ 1295425 w 1298512"/>
              <a:gd name="connsiteY50" fmla="*/ 30831 h 14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298512" h="1447598">
                <a:moveTo>
                  <a:pt x="1295425" y="30831"/>
                </a:moveTo>
                <a:cubicBezTo>
                  <a:pt x="1292400" y="29011"/>
                  <a:pt x="1288459" y="29972"/>
                  <a:pt x="1286620" y="32990"/>
                </a:cubicBezTo>
                <a:lnTo>
                  <a:pt x="682894" y="1029711"/>
                </a:lnTo>
                <a:cubicBezTo>
                  <a:pt x="682734" y="1029980"/>
                  <a:pt x="682676" y="1029955"/>
                  <a:pt x="682779" y="1029660"/>
                </a:cubicBezTo>
                <a:lnTo>
                  <a:pt x="1023185" y="8446"/>
                </a:lnTo>
                <a:cubicBezTo>
                  <a:pt x="1024307" y="5088"/>
                  <a:pt x="1022493" y="1454"/>
                  <a:pt x="1019135" y="339"/>
                </a:cubicBezTo>
                <a:cubicBezTo>
                  <a:pt x="1015752" y="-802"/>
                  <a:pt x="1012150" y="1031"/>
                  <a:pt x="1011029" y="4389"/>
                </a:cubicBezTo>
                <a:lnTo>
                  <a:pt x="664944" y="1042637"/>
                </a:lnTo>
                <a:cubicBezTo>
                  <a:pt x="664873" y="1042842"/>
                  <a:pt x="664816" y="1042836"/>
                  <a:pt x="664816" y="1042618"/>
                </a:cubicBezTo>
                <a:lnTo>
                  <a:pt x="664816" y="6415"/>
                </a:lnTo>
                <a:cubicBezTo>
                  <a:pt x="664816" y="2870"/>
                  <a:pt x="661951" y="6"/>
                  <a:pt x="658407" y="6"/>
                </a:cubicBezTo>
                <a:cubicBezTo>
                  <a:pt x="654863" y="6"/>
                  <a:pt x="651999" y="2870"/>
                  <a:pt x="651999" y="6415"/>
                </a:cubicBezTo>
                <a:lnTo>
                  <a:pt x="651999" y="1042611"/>
                </a:lnTo>
                <a:cubicBezTo>
                  <a:pt x="651999" y="1042829"/>
                  <a:pt x="651941" y="1042836"/>
                  <a:pt x="651871" y="1042630"/>
                </a:cubicBezTo>
                <a:lnTo>
                  <a:pt x="389487" y="255475"/>
                </a:lnTo>
                <a:cubicBezTo>
                  <a:pt x="388366" y="252123"/>
                  <a:pt x="384758" y="250296"/>
                  <a:pt x="381381" y="251424"/>
                </a:cubicBezTo>
                <a:cubicBezTo>
                  <a:pt x="378023" y="252539"/>
                  <a:pt x="376209" y="256167"/>
                  <a:pt x="377330" y="259531"/>
                </a:cubicBezTo>
                <a:lnTo>
                  <a:pt x="643155" y="1056998"/>
                </a:lnTo>
                <a:cubicBezTo>
                  <a:pt x="643206" y="1057146"/>
                  <a:pt x="643155" y="1057178"/>
                  <a:pt x="643046" y="1057062"/>
                </a:cubicBezTo>
                <a:lnTo>
                  <a:pt x="11053" y="393122"/>
                </a:lnTo>
                <a:cubicBezTo>
                  <a:pt x="8617" y="390566"/>
                  <a:pt x="4554" y="390470"/>
                  <a:pt x="1991" y="392898"/>
                </a:cubicBezTo>
                <a:cubicBezTo>
                  <a:pt x="-572" y="395340"/>
                  <a:pt x="-675" y="399396"/>
                  <a:pt x="1767" y="401960"/>
                </a:cubicBezTo>
                <a:lnTo>
                  <a:pt x="649455" y="1082389"/>
                </a:lnTo>
                <a:lnTo>
                  <a:pt x="295186" y="1436657"/>
                </a:lnTo>
                <a:cubicBezTo>
                  <a:pt x="292681" y="1439163"/>
                  <a:pt x="292681" y="1443213"/>
                  <a:pt x="295186" y="1445719"/>
                </a:cubicBezTo>
                <a:cubicBezTo>
                  <a:pt x="297692" y="1448225"/>
                  <a:pt x="301742" y="1448225"/>
                  <a:pt x="304248" y="1445719"/>
                </a:cubicBezTo>
                <a:lnTo>
                  <a:pt x="603083" y="1146891"/>
                </a:lnTo>
                <a:cubicBezTo>
                  <a:pt x="603410" y="1146564"/>
                  <a:pt x="603454" y="1146602"/>
                  <a:pt x="603179" y="1146974"/>
                </a:cubicBezTo>
                <a:lnTo>
                  <a:pt x="390199" y="1437394"/>
                </a:lnTo>
                <a:cubicBezTo>
                  <a:pt x="388110" y="1440246"/>
                  <a:pt x="388725" y="1444258"/>
                  <a:pt x="391576" y="1446353"/>
                </a:cubicBezTo>
                <a:cubicBezTo>
                  <a:pt x="394435" y="1448449"/>
                  <a:pt x="398440" y="1447821"/>
                  <a:pt x="400536" y="1444975"/>
                </a:cubicBezTo>
                <a:lnTo>
                  <a:pt x="624667" y="1139341"/>
                </a:lnTo>
                <a:cubicBezTo>
                  <a:pt x="624878" y="1139053"/>
                  <a:pt x="624929" y="1139078"/>
                  <a:pt x="624775" y="1139405"/>
                </a:cubicBezTo>
                <a:lnTo>
                  <a:pt x="485211" y="1438471"/>
                </a:lnTo>
                <a:cubicBezTo>
                  <a:pt x="483718" y="1441675"/>
                  <a:pt x="485102" y="1445494"/>
                  <a:pt x="488307" y="1446988"/>
                </a:cubicBezTo>
                <a:cubicBezTo>
                  <a:pt x="489184" y="1447392"/>
                  <a:pt x="490101" y="1447590"/>
                  <a:pt x="491011" y="1447590"/>
                </a:cubicBezTo>
                <a:cubicBezTo>
                  <a:pt x="493427" y="1447590"/>
                  <a:pt x="495734" y="1446218"/>
                  <a:pt x="496823" y="1443892"/>
                </a:cubicBezTo>
                <a:lnTo>
                  <a:pt x="639791" y="1137534"/>
                </a:lnTo>
                <a:cubicBezTo>
                  <a:pt x="639925" y="1137252"/>
                  <a:pt x="639976" y="1137265"/>
                  <a:pt x="639912" y="1137572"/>
                </a:cubicBezTo>
                <a:lnTo>
                  <a:pt x="574424" y="1439823"/>
                </a:lnTo>
                <a:cubicBezTo>
                  <a:pt x="573674" y="1443284"/>
                  <a:pt x="575872" y="1446693"/>
                  <a:pt x="579333" y="1447443"/>
                </a:cubicBezTo>
                <a:cubicBezTo>
                  <a:pt x="579788" y="1447545"/>
                  <a:pt x="580249" y="1447584"/>
                  <a:pt x="580698" y="1447584"/>
                </a:cubicBezTo>
                <a:cubicBezTo>
                  <a:pt x="583652" y="1447584"/>
                  <a:pt x="586305" y="1445533"/>
                  <a:pt x="586959" y="1442534"/>
                </a:cubicBezTo>
                <a:lnTo>
                  <a:pt x="651877" y="1142924"/>
                </a:lnTo>
                <a:cubicBezTo>
                  <a:pt x="651947" y="1142603"/>
                  <a:pt x="652005" y="1142610"/>
                  <a:pt x="652005" y="1142937"/>
                </a:cubicBezTo>
                <a:lnTo>
                  <a:pt x="652005" y="1441175"/>
                </a:lnTo>
                <a:cubicBezTo>
                  <a:pt x="652005" y="1444719"/>
                  <a:pt x="654870" y="1447584"/>
                  <a:pt x="658414" y="1447584"/>
                </a:cubicBezTo>
                <a:cubicBezTo>
                  <a:pt x="661958" y="1447584"/>
                  <a:pt x="664822" y="1444719"/>
                  <a:pt x="664822" y="1441175"/>
                </a:cubicBezTo>
                <a:lnTo>
                  <a:pt x="664822" y="1084279"/>
                </a:lnTo>
                <a:lnTo>
                  <a:pt x="1297585" y="39623"/>
                </a:lnTo>
                <a:cubicBezTo>
                  <a:pt x="1299417" y="36605"/>
                  <a:pt x="1298450" y="32664"/>
                  <a:pt x="1295425" y="30831"/>
                </a:cubicBezTo>
                <a:close/>
              </a:path>
            </a:pathLst>
          </a:custGeom>
          <a:solidFill>
            <a:srgbClr val="E5E5E5"/>
          </a:solidFill>
          <a:ln w="6400" cap="flat">
            <a:noFill/>
            <a:prstDash val="solid"/>
            <a:miter/>
          </a:ln>
        </p:spPr>
        <p:txBody>
          <a:bodyPr rtlCol="0" anchor="ctr"/>
          <a:lstStyle/>
          <a:p>
            <a:endParaRPr lang="en-MY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5234342F-4463-E629-CA03-986F1FF63A79}"/>
              </a:ext>
            </a:extLst>
          </p:cNvPr>
          <p:cNvSpPr/>
          <p:nvPr/>
        </p:nvSpPr>
        <p:spPr>
          <a:xfrm>
            <a:off x="3654704" y="5692706"/>
            <a:ext cx="1062003" cy="437989"/>
          </a:xfrm>
          <a:custGeom>
            <a:avLst/>
            <a:gdLst>
              <a:gd name="connsiteX0" fmla="*/ 1055589 w 1062003"/>
              <a:gd name="connsiteY0" fmla="*/ 297797 h 437989"/>
              <a:gd name="connsiteX1" fmla="*/ 475844 w 1062003"/>
              <a:gd name="connsiteY1" fmla="*/ 107240 h 437989"/>
              <a:gd name="connsiteX2" fmla="*/ 475921 w 1062003"/>
              <a:gd name="connsiteY2" fmla="*/ 107144 h 437989"/>
              <a:gd name="connsiteX3" fmla="*/ 662645 w 1062003"/>
              <a:gd name="connsiteY3" fmla="*/ 159982 h 437989"/>
              <a:gd name="connsiteX4" fmla="*/ 886475 w 1062003"/>
              <a:gd name="connsiteY4" fmla="*/ 79991 h 437989"/>
              <a:gd name="connsiteX5" fmla="*/ 662645 w 1062003"/>
              <a:gd name="connsiteY5" fmla="*/ 0 h 437989"/>
              <a:gd name="connsiteX6" fmla="*/ 444199 w 1062003"/>
              <a:gd name="connsiteY6" fmla="*/ 72813 h 437989"/>
              <a:gd name="connsiteX7" fmla="*/ 442276 w 1062003"/>
              <a:gd name="connsiteY7" fmla="*/ 72813 h 437989"/>
              <a:gd name="connsiteX8" fmla="*/ 223823 w 1062003"/>
              <a:gd name="connsiteY8" fmla="*/ 0 h 437989"/>
              <a:gd name="connsiteX9" fmla="*/ 0 w 1062003"/>
              <a:gd name="connsiteY9" fmla="*/ 79991 h 437989"/>
              <a:gd name="connsiteX10" fmla="*/ 223823 w 1062003"/>
              <a:gd name="connsiteY10" fmla="*/ 159982 h 437989"/>
              <a:gd name="connsiteX11" fmla="*/ 441161 w 1062003"/>
              <a:gd name="connsiteY11" fmla="*/ 87957 h 437989"/>
              <a:gd name="connsiteX12" fmla="*/ 936301 w 1062003"/>
              <a:gd name="connsiteY12" fmla="*/ 437617 h 437989"/>
              <a:gd name="connsiteX13" fmla="*/ 938442 w 1062003"/>
              <a:gd name="connsiteY13" fmla="*/ 437989 h 437989"/>
              <a:gd name="connsiteX14" fmla="*/ 944479 w 1062003"/>
              <a:gd name="connsiteY14" fmla="*/ 433721 h 437989"/>
              <a:gd name="connsiteX15" fmla="*/ 940582 w 1062003"/>
              <a:gd name="connsiteY15" fmla="*/ 425544 h 437989"/>
              <a:gd name="connsiteX16" fmla="*/ 479439 w 1062003"/>
              <a:gd name="connsiteY16" fmla="*/ 130272 h 437989"/>
              <a:gd name="connsiteX17" fmla="*/ 479535 w 1062003"/>
              <a:gd name="connsiteY17" fmla="*/ 130195 h 437989"/>
              <a:gd name="connsiteX18" fmla="*/ 565768 w 1062003"/>
              <a:gd name="connsiteY18" fmla="*/ 197004 h 437989"/>
              <a:gd name="connsiteX19" fmla="*/ 1055595 w 1062003"/>
              <a:gd name="connsiteY19" fmla="*/ 310620 h 437989"/>
              <a:gd name="connsiteX20" fmla="*/ 1062004 w 1062003"/>
              <a:gd name="connsiteY20" fmla="*/ 304212 h 437989"/>
              <a:gd name="connsiteX21" fmla="*/ 1055589 w 1062003"/>
              <a:gd name="connsiteY21" fmla="*/ 297797 h 437989"/>
              <a:gd name="connsiteX22" fmla="*/ 662652 w 1062003"/>
              <a:gd name="connsiteY22" fmla="*/ 12811 h 437989"/>
              <a:gd name="connsiteX23" fmla="*/ 873664 w 1062003"/>
              <a:gd name="connsiteY23" fmla="*/ 79985 h 437989"/>
              <a:gd name="connsiteX24" fmla="*/ 662652 w 1062003"/>
              <a:gd name="connsiteY24" fmla="*/ 147158 h 437989"/>
              <a:gd name="connsiteX25" fmla="*/ 456497 w 1062003"/>
              <a:gd name="connsiteY25" fmla="*/ 80030 h 437989"/>
              <a:gd name="connsiteX26" fmla="*/ 456497 w 1062003"/>
              <a:gd name="connsiteY26" fmla="*/ 79933 h 437989"/>
              <a:gd name="connsiteX27" fmla="*/ 662652 w 1062003"/>
              <a:gd name="connsiteY27" fmla="*/ 12811 h 437989"/>
              <a:gd name="connsiteX28" fmla="*/ 223830 w 1062003"/>
              <a:gd name="connsiteY28" fmla="*/ 147165 h 437989"/>
              <a:gd name="connsiteX29" fmla="*/ 12823 w 1062003"/>
              <a:gd name="connsiteY29" fmla="*/ 79991 h 437989"/>
              <a:gd name="connsiteX30" fmla="*/ 223830 w 1062003"/>
              <a:gd name="connsiteY30" fmla="*/ 12817 h 437989"/>
              <a:gd name="connsiteX31" fmla="*/ 429978 w 1062003"/>
              <a:gd name="connsiteY31" fmla="*/ 79946 h 437989"/>
              <a:gd name="connsiteX32" fmla="*/ 429978 w 1062003"/>
              <a:gd name="connsiteY32" fmla="*/ 80049 h 437989"/>
              <a:gd name="connsiteX33" fmla="*/ 223830 w 1062003"/>
              <a:gd name="connsiteY33" fmla="*/ 147165 h 43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62003" h="437989">
                <a:moveTo>
                  <a:pt x="1055589" y="297797"/>
                </a:moveTo>
                <a:cubicBezTo>
                  <a:pt x="691958" y="297797"/>
                  <a:pt x="531476" y="168524"/>
                  <a:pt x="475844" y="107240"/>
                </a:cubicBezTo>
                <a:cubicBezTo>
                  <a:pt x="475697" y="107080"/>
                  <a:pt x="475729" y="107035"/>
                  <a:pt x="475921" y="107144"/>
                </a:cubicBezTo>
                <a:cubicBezTo>
                  <a:pt x="515045" y="129260"/>
                  <a:pt x="583622" y="159982"/>
                  <a:pt x="662645" y="159982"/>
                </a:cubicBezTo>
                <a:cubicBezTo>
                  <a:pt x="788156" y="159982"/>
                  <a:pt x="886475" y="124844"/>
                  <a:pt x="886475" y="79991"/>
                </a:cubicBezTo>
                <a:cubicBezTo>
                  <a:pt x="886475" y="35138"/>
                  <a:pt x="788156" y="0"/>
                  <a:pt x="662645" y="0"/>
                </a:cubicBezTo>
                <a:cubicBezTo>
                  <a:pt x="551618" y="0"/>
                  <a:pt x="461277" y="60605"/>
                  <a:pt x="444199" y="72813"/>
                </a:cubicBezTo>
                <a:cubicBezTo>
                  <a:pt x="443526" y="72813"/>
                  <a:pt x="442949" y="72813"/>
                  <a:pt x="442276" y="72813"/>
                </a:cubicBezTo>
                <a:cubicBezTo>
                  <a:pt x="425172" y="60586"/>
                  <a:pt x="334831" y="0"/>
                  <a:pt x="223823" y="0"/>
                </a:cubicBezTo>
                <a:cubicBezTo>
                  <a:pt x="98319" y="0"/>
                  <a:pt x="0" y="35138"/>
                  <a:pt x="0" y="79991"/>
                </a:cubicBezTo>
                <a:cubicBezTo>
                  <a:pt x="0" y="124844"/>
                  <a:pt x="98313" y="159982"/>
                  <a:pt x="223823" y="159982"/>
                </a:cubicBezTo>
                <a:cubicBezTo>
                  <a:pt x="332588" y="159982"/>
                  <a:pt x="421519" y="101812"/>
                  <a:pt x="441161" y="87957"/>
                </a:cubicBezTo>
                <a:cubicBezTo>
                  <a:pt x="454382" y="123332"/>
                  <a:pt x="537564" y="296387"/>
                  <a:pt x="936301" y="437617"/>
                </a:cubicBezTo>
                <a:cubicBezTo>
                  <a:pt x="937006" y="437867"/>
                  <a:pt x="937737" y="437989"/>
                  <a:pt x="938442" y="437989"/>
                </a:cubicBezTo>
                <a:cubicBezTo>
                  <a:pt x="941082" y="437989"/>
                  <a:pt x="943549" y="436348"/>
                  <a:pt x="944479" y="433721"/>
                </a:cubicBezTo>
                <a:cubicBezTo>
                  <a:pt x="945664" y="430382"/>
                  <a:pt x="943915" y="426723"/>
                  <a:pt x="940582" y="425544"/>
                </a:cubicBezTo>
                <a:cubicBezTo>
                  <a:pt x="647002" y="321559"/>
                  <a:pt x="526503" y="198446"/>
                  <a:pt x="479439" y="130272"/>
                </a:cubicBezTo>
                <a:cubicBezTo>
                  <a:pt x="479221" y="129958"/>
                  <a:pt x="479266" y="129920"/>
                  <a:pt x="479535" y="130195"/>
                </a:cubicBezTo>
                <a:cubicBezTo>
                  <a:pt x="499197" y="149799"/>
                  <a:pt x="527144" y="173337"/>
                  <a:pt x="565768" y="197004"/>
                </a:cubicBezTo>
                <a:cubicBezTo>
                  <a:pt x="718976" y="290901"/>
                  <a:pt x="916704" y="310620"/>
                  <a:pt x="1055595" y="310620"/>
                </a:cubicBezTo>
                <a:cubicBezTo>
                  <a:pt x="1059139" y="310620"/>
                  <a:pt x="1062004" y="307755"/>
                  <a:pt x="1062004" y="304212"/>
                </a:cubicBezTo>
                <a:cubicBezTo>
                  <a:pt x="1062004" y="300668"/>
                  <a:pt x="1059133" y="297797"/>
                  <a:pt x="1055589" y="297797"/>
                </a:cubicBezTo>
                <a:close/>
                <a:moveTo>
                  <a:pt x="662652" y="12811"/>
                </a:moveTo>
                <a:cubicBezTo>
                  <a:pt x="788874" y="12811"/>
                  <a:pt x="873664" y="47545"/>
                  <a:pt x="873664" y="79985"/>
                </a:cubicBezTo>
                <a:cubicBezTo>
                  <a:pt x="873664" y="112425"/>
                  <a:pt x="788880" y="147158"/>
                  <a:pt x="662652" y="147158"/>
                </a:cubicBezTo>
                <a:cubicBezTo>
                  <a:pt x="564768" y="147158"/>
                  <a:pt x="481202" y="96570"/>
                  <a:pt x="456497" y="80030"/>
                </a:cubicBezTo>
                <a:cubicBezTo>
                  <a:pt x="456458" y="80004"/>
                  <a:pt x="456458" y="79959"/>
                  <a:pt x="456497" y="79933"/>
                </a:cubicBezTo>
                <a:cubicBezTo>
                  <a:pt x="481202" y="63406"/>
                  <a:pt x="564768" y="12811"/>
                  <a:pt x="662652" y="12811"/>
                </a:cubicBezTo>
                <a:close/>
                <a:moveTo>
                  <a:pt x="223830" y="147165"/>
                </a:moveTo>
                <a:cubicBezTo>
                  <a:pt x="97614" y="147165"/>
                  <a:pt x="12823" y="112431"/>
                  <a:pt x="12823" y="79991"/>
                </a:cubicBezTo>
                <a:cubicBezTo>
                  <a:pt x="12823" y="47551"/>
                  <a:pt x="97608" y="12817"/>
                  <a:pt x="223830" y="12817"/>
                </a:cubicBezTo>
                <a:cubicBezTo>
                  <a:pt x="321707" y="12817"/>
                  <a:pt x="405274" y="63399"/>
                  <a:pt x="429978" y="79946"/>
                </a:cubicBezTo>
                <a:cubicBezTo>
                  <a:pt x="430017" y="79972"/>
                  <a:pt x="430017" y="80023"/>
                  <a:pt x="429978" y="80049"/>
                </a:cubicBezTo>
                <a:cubicBezTo>
                  <a:pt x="405267" y="96583"/>
                  <a:pt x="321707" y="147165"/>
                  <a:pt x="223830" y="147165"/>
                </a:cubicBezTo>
                <a:close/>
              </a:path>
            </a:pathLst>
          </a:custGeom>
          <a:solidFill>
            <a:schemeClr val="accent4"/>
          </a:solidFill>
          <a:ln w="6400" cap="flat">
            <a:noFill/>
            <a:prstDash val="solid"/>
            <a:miter/>
          </a:ln>
        </p:spPr>
        <p:txBody>
          <a:bodyPr rtlCol="0" anchor="ctr"/>
          <a:lstStyle/>
          <a:p>
            <a:endParaRPr lang="en-MY"/>
          </a:p>
        </p:txBody>
      </p:sp>
      <p:grpSp>
        <p:nvGrpSpPr>
          <p:cNvPr id="94" name="Graphic 7" descr="Balloons with bunting and confetti">
            <a:extLst>
              <a:ext uri="{FF2B5EF4-FFF2-40B4-BE49-F238E27FC236}">
                <a16:creationId xmlns:a16="http://schemas.microsoft.com/office/drawing/2014/main" id="{D6A9B88E-5F86-7073-20DC-C4F9E2F1B09A}"/>
              </a:ext>
            </a:extLst>
          </p:cNvPr>
          <p:cNvGrpSpPr/>
          <p:nvPr/>
        </p:nvGrpSpPr>
        <p:grpSpPr>
          <a:xfrm>
            <a:off x="2998463" y="593756"/>
            <a:ext cx="1434774" cy="1507358"/>
            <a:chOff x="3212747" y="557727"/>
            <a:chExt cx="1434774" cy="1507358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95DED6E-772A-0D79-0D86-41F7440699F4}"/>
                </a:ext>
              </a:extLst>
            </p:cNvPr>
            <p:cNvSpPr/>
            <p:nvPr/>
          </p:nvSpPr>
          <p:spPr>
            <a:xfrm>
              <a:off x="3212747" y="557727"/>
              <a:ext cx="1434774" cy="1507358"/>
            </a:xfrm>
            <a:custGeom>
              <a:avLst/>
              <a:gdLst>
                <a:gd name="connsiteX0" fmla="*/ 1434774 w 1434774"/>
                <a:gd name="connsiteY0" fmla="*/ 717382 h 1507358"/>
                <a:gd name="connsiteX1" fmla="*/ 707076 w 1434774"/>
                <a:gd name="connsiteY1" fmla="*/ 73 h 1507358"/>
                <a:gd name="connsiteX2" fmla="*/ 97 w 1434774"/>
                <a:gd name="connsiteY2" fmla="*/ 705450 h 1507358"/>
                <a:gd name="connsiteX3" fmla="*/ 675822 w 1434774"/>
                <a:gd name="connsiteY3" fmla="*/ 1433532 h 1507358"/>
                <a:gd name="connsiteX4" fmla="*/ 693260 w 1434774"/>
                <a:gd name="connsiteY4" fmla="*/ 1466196 h 1507358"/>
                <a:gd name="connsiteX5" fmla="*/ 669619 w 1434774"/>
                <a:gd name="connsiteY5" fmla="*/ 1507262 h 1507358"/>
                <a:gd name="connsiteX6" fmla="*/ 669676 w 1434774"/>
                <a:gd name="connsiteY6" fmla="*/ 1507358 h 1507358"/>
                <a:gd name="connsiteX7" fmla="*/ 771078 w 1434774"/>
                <a:gd name="connsiteY7" fmla="*/ 1507358 h 1507358"/>
                <a:gd name="connsiteX8" fmla="*/ 771129 w 1434774"/>
                <a:gd name="connsiteY8" fmla="*/ 1507262 h 1507358"/>
                <a:gd name="connsiteX9" fmla="*/ 745688 w 1434774"/>
                <a:gd name="connsiteY9" fmla="*/ 1466638 h 1507358"/>
                <a:gd name="connsiteX10" fmla="*/ 762555 w 1434774"/>
                <a:gd name="connsiteY10" fmla="*/ 1433314 h 1507358"/>
                <a:gd name="connsiteX11" fmla="*/ 1434774 w 1434774"/>
                <a:gd name="connsiteY11" fmla="*/ 717382 h 1507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4774" h="1507358">
                  <a:moveTo>
                    <a:pt x="1434774" y="717382"/>
                  </a:moveTo>
                  <a:cubicBezTo>
                    <a:pt x="1434774" y="317748"/>
                    <a:pt x="1108005" y="-5561"/>
                    <a:pt x="707076" y="73"/>
                  </a:cubicBezTo>
                  <a:cubicBezTo>
                    <a:pt x="321375" y="5488"/>
                    <a:pt x="6365" y="319761"/>
                    <a:pt x="97" y="705450"/>
                  </a:cubicBezTo>
                  <a:cubicBezTo>
                    <a:pt x="-6202" y="1093106"/>
                    <a:pt x="295055" y="1411775"/>
                    <a:pt x="675822" y="1433532"/>
                  </a:cubicBezTo>
                  <a:cubicBezTo>
                    <a:pt x="691933" y="1434455"/>
                    <a:pt x="701315" y="1452213"/>
                    <a:pt x="693260" y="1466196"/>
                  </a:cubicBezTo>
                  <a:lnTo>
                    <a:pt x="669619" y="1507262"/>
                  </a:lnTo>
                  <a:cubicBezTo>
                    <a:pt x="669593" y="1507307"/>
                    <a:pt x="669625" y="1507358"/>
                    <a:pt x="669676" y="1507358"/>
                  </a:cubicBezTo>
                  <a:lnTo>
                    <a:pt x="771078" y="1507358"/>
                  </a:lnTo>
                  <a:cubicBezTo>
                    <a:pt x="771129" y="1507358"/>
                    <a:pt x="771161" y="1507300"/>
                    <a:pt x="771129" y="1507262"/>
                  </a:cubicBezTo>
                  <a:lnTo>
                    <a:pt x="745688" y="1466638"/>
                  </a:lnTo>
                  <a:cubicBezTo>
                    <a:pt x="736972" y="1452719"/>
                    <a:pt x="746168" y="1434333"/>
                    <a:pt x="762555" y="1433314"/>
                  </a:cubicBezTo>
                  <a:cubicBezTo>
                    <a:pt x="1137709" y="1410000"/>
                    <a:pt x="1434774" y="1098406"/>
                    <a:pt x="1434774" y="717382"/>
                  </a:cubicBezTo>
                  <a:close/>
                </a:path>
              </a:pathLst>
            </a:custGeom>
            <a:solidFill>
              <a:srgbClr val="D1D1D1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58A2C65-EEB8-DCE5-0520-AE23B35FA994}"/>
                </a:ext>
              </a:extLst>
            </p:cNvPr>
            <p:cNvSpPr/>
            <p:nvPr/>
          </p:nvSpPr>
          <p:spPr>
            <a:xfrm>
              <a:off x="3516351" y="674242"/>
              <a:ext cx="441032" cy="219548"/>
            </a:xfrm>
            <a:custGeom>
              <a:avLst/>
              <a:gdLst>
                <a:gd name="connsiteX0" fmla="*/ 19218 w 441032"/>
                <a:gd name="connsiteY0" fmla="*/ 219549 h 219548"/>
                <a:gd name="connsiteX1" fmla="*/ 6465 w 441032"/>
                <a:gd name="connsiteY1" fmla="*/ 214704 h 219548"/>
                <a:gd name="connsiteX2" fmla="*/ 4850 w 441032"/>
                <a:gd name="connsiteY2" fmla="*/ 187564 h 219548"/>
                <a:gd name="connsiteX3" fmla="*/ 79497 w 441032"/>
                <a:gd name="connsiteY3" fmla="*/ 117506 h 219548"/>
                <a:gd name="connsiteX4" fmla="*/ 421807 w 441032"/>
                <a:gd name="connsiteY4" fmla="*/ 0 h 219548"/>
                <a:gd name="connsiteX5" fmla="*/ 441032 w 441032"/>
                <a:gd name="connsiteY5" fmla="*/ 19226 h 219548"/>
                <a:gd name="connsiteX6" fmla="*/ 421807 w 441032"/>
                <a:gd name="connsiteY6" fmla="*/ 38451 h 219548"/>
                <a:gd name="connsiteX7" fmla="*/ 103137 w 441032"/>
                <a:gd name="connsiteY7" fmla="*/ 147831 h 219548"/>
                <a:gd name="connsiteX8" fmla="*/ 33599 w 441032"/>
                <a:gd name="connsiteY8" fmla="*/ 213089 h 219548"/>
                <a:gd name="connsiteX9" fmla="*/ 19218 w 441032"/>
                <a:gd name="connsiteY9" fmla="*/ 219549 h 2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1032" h="219548">
                  <a:moveTo>
                    <a:pt x="19218" y="219549"/>
                  </a:moveTo>
                  <a:cubicBezTo>
                    <a:pt x="14681" y="219549"/>
                    <a:pt x="10124" y="217953"/>
                    <a:pt x="6465" y="214704"/>
                  </a:cubicBezTo>
                  <a:cubicBezTo>
                    <a:pt x="-1475" y="207655"/>
                    <a:pt x="-2205" y="195504"/>
                    <a:pt x="4850" y="187564"/>
                  </a:cubicBezTo>
                  <a:cubicBezTo>
                    <a:pt x="27504" y="162033"/>
                    <a:pt x="52626" y="138462"/>
                    <a:pt x="79497" y="117506"/>
                  </a:cubicBezTo>
                  <a:cubicBezTo>
                    <a:pt x="176675" y="41739"/>
                    <a:pt x="298244" y="6"/>
                    <a:pt x="421807" y="0"/>
                  </a:cubicBezTo>
                  <a:cubicBezTo>
                    <a:pt x="432419" y="0"/>
                    <a:pt x="441032" y="8607"/>
                    <a:pt x="441032" y="19226"/>
                  </a:cubicBezTo>
                  <a:cubicBezTo>
                    <a:pt x="441032" y="29844"/>
                    <a:pt x="432425" y="38451"/>
                    <a:pt x="421807" y="38451"/>
                  </a:cubicBezTo>
                  <a:cubicBezTo>
                    <a:pt x="306768" y="38457"/>
                    <a:pt x="193600" y="77306"/>
                    <a:pt x="103137" y="147831"/>
                  </a:cubicBezTo>
                  <a:cubicBezTo>
                    <a:pt x="78106" y="167352"/>
                    <a:pt x="54708" y="189307"/>
                    <a:pt x="33599" y="213089"/>
                  </a:cubicBezTo>
                  <a:cubicBezTo>
                    <a:pt x="29805" y="217370"/>
                    <a:pt x="24524" y="219549"/>
                    <a:pt x="19218" y="219549"/>
                  </a:cubicBezTo>
                  <a:close/>
                </a:path>
              </a:pathLst>
            </a:custGeom>
            <a:solidFill>
              <a:srgbClr val="FFFFFF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</p:grp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731E0E95-F777-078A-8EFB-7BAA05E54827}"/>
              </a:ext>
            </a:extLst>
          </p:cNvPr>
          <p:cNvSpPr/>
          <p:nvPr/>
        </p:nvSpPr>
        <p:spPr>
          <a:xfrm>
            <a:off x="3691008" y="2543338"/>
            <a:ext cx="1434773" cy="1434773"/>
          </a:xfrm>
          <a:custGeom>
            <a:avLst/>
            <a:gdLst>
              <a:gd name="connsiteX0" fmla="*/ 1434774 w 1434773"/>
              <a:gd name="connsiteY0" fmla="*/ 717387 h 1434773"/>
              <a:gd name="connsiteX1" fmla="*/ 717387 w 1434773"/>
              <a:gd name="connsiteY1" fmla="*/ 1434773 h 1434773"/>
              <a:gd name="connsiteX2" fmla="*/ 0 w 1434773"/>
              <a:gd name="connsiteY2" fmla="*/ 717387 h 1434773"/>
              <a:gd name="connsiteX3" fmla="*/ 717387 w 1434773"/>
              <a:gd name="connsiteY3" fmla="*/ 0 h 1434773"/>
              <a:gd name="connsiteX4" fmla="*/ 1434774 w 1434773"/>
              <a:gd name="connsiteY4" fmla="*/ 717387 h 143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4773" h="1434773">
                <a:moveTo>
                  <a:pt x="1434774" y="717387"/>
                </a:moveTo>
                <a:cubicBezTo>
                  <a:pt x="1434774" y="1113588"/>
                  <a:pt x="1113589" y="1434773"/>
                  <a:pt x="717387" y="1434773"/>
                </a:cubicBezTo>
                <a:cubicBezTo>
                  <a:pt x="321185" y="1434773"/>
                  <a:pt x="0" y="1113588"/>
                  <a:pt x="0" y="717387"/>
                </a:cubicBezTo>
                <a:cubicBezTo>
                  <a:pt x="0" y="321185"/>
                  <a:pt x="321185" y="0"/>
                  <a:pt x="717387" y="0"/>
                </a:cubicBezTo>
                <a:cubicBezTo>
                  <a:pt x="1113589" y="0"/>
                  <a:pt x="1434774" y="321185"/>
                  <a:pt x="1434774" y="717387"/>
                </a:cubicBezTo>
                <a:close/>
              </a:path>
            </a:pathLst>
          </a:custGeom>
          <a:solidFill>
            <a:srgbClr val="B5B5B5"/>
          </a:solidFill>
          <a:ln w="6400" cap="flat">
            <a:noFill/>
            <a:prstDash val="solid"/>
            <a:miter/>
          </a:ln>
        </p:spPr>
        <p:txBody>
          <a:bodyPr rtlCol="0" anchor="ctr"/>
          <a:lstStyle/>
          <a:p>
            <a:endParaRPr lang="en-MY"/>
          </a:p>
        </p:txBody>
      </p:sp>
      <p:grpSp>
        <p:nvGrpSpPr>
          <p:cNvPr id="98" name="Graphic 7" descr="Balloons with bunting and confetti">
            <a:extLst>
              <a:ext uri="{FF2B5EF4-FFF2-40B4-BE49-F238E27FC236}">
                <a16:creationId xmlns:a16="http://schemas.microsoft.com/office/drawing/2014/main" id="{A4A227B8-E278-A76F-8A1E-7A355163D1A0}"/>
              </a:ext>
            </a:extLst>
          </p:cNvPr>
          <p:cNvGrpSpPr/>
          <p:nvPr/>
        </p:nvGrpSpPr>
        <p:grpSpPr>
          <a:xfrm>
            <a:off x="4097524" y="1467266"/>
            <a:ext cx="1434774" cy="1507358"/>
            <a:chOff x="4097524" y="1467266"/>
            <a:chExt cx="1434774" cy="1507358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9D0E104-837C-0286-A456-A6EAEF324445}"/>
                </a:ext>
              </a:extLst>
            </p:cNvPr>
            <p:cNvSpPr/>
            <p:nvPr/>
          </p:nvSpPr>
          <p:spPr>
            <a:xfrm>
              <a:off x="4097524" y="1467266"/>
              <a:ext cx="1434774" cy="1507358"/>
            </a:xfrm>
            <a:custGeom>
              <a:avLst/>
              <a:gdLst>
                <a:gd name="connsiteX0" fmla="*/ 1434774 w 1434774"/>
                <a:gd name="connsiteY0" fmla="*/ 717382 h 1507358"/>
                <a:gd name="connsiteX1" fmla="*/ 707076 w 1434774"/>
                <a:gd name="connsiteY1" fmla="*/ 73 h 1507358"/>
                <a:gd name="connsiteX2" fmla="*/ 97 w 1434774"/>
                <a:gd name="connsiteY2" fmla="*/ 705450 h 1507358"/>
                <a:gd name="connsiteX3" fmla="*/ 675822 w 1434774"/>
                <a:gd name="connsiteY3" fmla="*/ 1433532 h 1507358"/>
                <a:gd name="connsiteX4" fmla="*/ 693260 w 1434774"/>
                <a:gd name="connsiteY4" fmla="*/ 1466196 h 1507358"/>
                <a:gd name="connsiteX5" fmla="*/ 669619 w 1434774"/>
                <a:gd name="connsiteY5" fmla="*/ 1507262 h 1507358"/>
                <a:gd name="connsiteX6" fmla="*/ 669676 w 1434774"/>
                <a:gd name="connsiteY6" fmla="*/ 1507358 h 1507358"/>
                <a:gd name="connsiteX7" fmla="*/ 771078 w 1434774"/>
                <a:gd name="connsiteY7" fmla="*/ 1507358 h 1507358"/>
                <a:gd name="connsiteX8" fmla="*/ 771129 w 1434774"/>
                <a:gd name="connsiteY8" fmla="*/ 1507262 h 1507358"/>
                <a:gd name="connsiteX9" fmla="*/ 745688 w 1434774"/>
                <a:gd name="connsiteY9" fmla="*/ 1466638 h 1507358"/>
                <a:gd name="connsiteX10" fmla="*/ 762555 w 1434774"/>
                <a:gd name="connsiteY10" fmla="*/ 1433314 h 1507358"/>
                <a:gd name="connsiteX11" fmla="*/ 1434774 w 1434774"/>
                <a:gd name="connsiteY11" fmla="*/ 717382 h 1507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4774" h="1507358">
                  <a:moveTo>
                    <a:pt x="1434774" y="717382"/>
                  </a:moveTo>
                  <a:cubicBezTo>
                    <a:pt x="1434774" y="317748"/>
                    <a:pt x="1108005" y="-5561"/>
                    <a:pt x="707076" y="73"/>
                  </a:cubicBezTo>
                  <a:cubicBezTo>
                    <a:pt x="321374" y="5488"/>
                    <a:pt x="6365" y="319761"/>
                    <a:pt x="97" y="705450"/>
                  </a:cubicBezTo>
                  <a:cubicBezTo>
                    <a:pt x="-6203" y="1093106"/>
                    <a:pt x="295055" y="1411775"/>
                    <a:pt x="675822" y="1433532"/>
                  </a:cubicBezTo>
                  <a:cubicBezTo>
                    <a:pt x="691933" y="1434455"/>
                    <a:pt x="701315" y="1452213"/>
                    <a:pt x="693260" y="1466196"/>
                  </a:cubicBezTo>
                  <a:lnTo>
                    <a:pt x="669619" y="1507262"/>
                  </a:lnTo>
                  <a:cubicBezTo>
                    <a:pt x="669593" y="1507307"/>
                    <a:pt x="669625" y="1507358"/>
                    <a:pt x="669676" y="1507358"/>
                  </a:cubicBezTo>
                  <a:lnTo>
                    <a:pt x="771078" y="1507358"/>
                  </a:lnTo>
                  <a:cubicBezTo>
                    <a:pt x="771129" y="1507358"/>
                    <a:pt x="771161" y="1507300"/>
                    <a:pt x="771129" y="1507262"/>
                  </a:cubicBezTo>
                  <a:lnTo>
                    <a:pt x="745688" y="1466638"/>
                  </a:lnTo>
                  <a:cubicBezTo>
                    <a:pt x="736972" y="1452719"/>
                    <a:pt x="746168" y="1434333"/>
                    <a:pt x="762555" y="1433314"/>
                  </a:cubicBezTo>
                  <a:cubicBezTo>
                    <a:pt x="1137708" y="1410000"/>
                    <a:pt x="1434774" y="1098406"/>
                    <a:pt x="1434774" y="717382"/>
                  </a:cubicBezTo>
                  <a:close/>
                </a:path>
              </a:pathLst>
            </a:custGeom>
            <a:solidFill>
              <a:srgbClr val="D1D1D1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5386F0B-007C-4813-AC6E-5F32EAA3BF36}"/>
                </a:ext>
              </a:extLst>
            </p:cNvPr>
            <p:cNvSpPr/>
            <p:nvPr/>
          </p:nvSpPr>
          <p:spPr>
            <a:xfrm>
              <a:off x="4389170" y="1613676"/>
              <a:ext cx="441032" cy="219542"/>
            </a:xfrm>
            <a:custGeom>
              <a:avLst/>
              <a:gdLst>
                <a:gd name="connsiteX0" fmla="*/ 19218 w 441032"/>
                <a:gd name="connsiteY0" fmla="*/ 219542 h 219542"/>
                <a:gd name="connsiteX1" fmla="*/ 6465 w 441032"/>
                <a:gd name="connsiteY1" fmla="*/ 214698 h 219542"/>
                <a:gd name="connsiteX2" fmla="*/ 4850 w 441032"/>
                <a:gd name="connsiteY2" fmla="*/ 187558 h 219542"/>
                <a:gd name="connsiteX3" fmla="*/ 79496 w 441032"/>
                <a:gd name="connsiteY3" fmla="*/ 117506 h 219542"/>
                <a:gd name="connsiteX4" fmla="*/ 421807 w 441032"/>
                <a:gd name="connsiteY4" fmla="*/ 0 h 219542"/>
                <a:gd name="connsiteX5" fmla="*/ 441032 w 441032"/>
                <a:gd name="connsiteY5" fmla="*/ 19226 h 219542"/>
                <a:gd name="connsiteX6" fmla="*/ 421807 w 441032"/>
                <a:gd name="connsiteY6" fmla="*/ 38451 h 219542"/>
                <a:gd name="connsiteX7" fmla="*/ 103138 w 441032"/>
                <a:gd name="connsiteY7" fmla="*/ 147831 h 219542"/>
                <a:gd name="connsiteX8" fmla="*/ 33593 w 441032"/>
                <a:gd name="connsiteY8" fmla="*/ 213089 h 219542"/>
                <a:gd name="connsiteX9" fmla="*/ 19218 w 441032"/>
                <a:gd name="connsiteY9" fmla="*/ 219542 h 21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1032" h="219542">
                  <a:moveTo>
                    <a:pt x="19218" y="219542"/>
                  </a:moveTo>
                  <a:cubicBezTo>
                    <a:pt x="14681" y="219542"/>
                    <a:pt x="10124" y="217947"/>
                    <a:pt x="6465" y="214698"/>
                  </a:cubicBezTo>
                  <a:cubicBezTo>
                    <a:pt x="-1475" y="207648"/>
                    <a:pt x="-2205" y="195498"/>
                    <a:pt x="4850" y="187558"/>
                  </a:cubicBezTo>
                  <a:cubicBezTo>
                    <a:pt x="27517" y="162020"/>
                    <a:pt x="52639" y="138449"/>
                    <a:pt x="79496" y="117506"/>
                  </a:cubicBezTo>
                  <a:cubicBezTo>
                    <a:pt x="176675" y="41739"/>
                    <a:pt x="298238" y="6"/>
                    <a:pt x="421807" y="0"/>
                  </a:cubicBezTo>
                  <a:cubicBezTo>
                    <a:pt x="432419" y="0"/>
                    <a:pt x="441032" y="8607"/>
                    <a:pt x="441032" y="19226"/>
                  </a:cubicBezTo>
                  <a:cubicBezTo>
                    <a:pt x="441032" y="29844"/>
                    <a:pt x="432426" y="38451"/>
                    <a:pt x="421807" y="38451"/>
                  </a:cubicBezTo>
                  <a:cubicBezTo>
                    <a:pt x="306767" y="38457"/>
                    <a:pt x="193594" y="77306"/>
                    <a:pt x="103138" y="147831"/>
                  </a:cubicBezTo>
                  <a:cubicBezTo>
                    <a:pt x="78119" y="167339"/>
                    <a:pt x="54715" y="189294"/>
                    <a:pt x="33593" y="213089"/>
                  </a:cubicBezTo>
                  <a:cubicBezTo>
                    <a:pt x="29799" y="217357"/>
                    <a:pt x="24518" y="219542"/>
                    <a:pt x="19218" y="219542"/>
                  </a:cubicBezTo>
                  <a:close/>
                </a:path>
              </a:pathLst>
            </a:custGeom>
            <a:solidFill>
              <a:srgbClr val="FFFFFF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</p:grpSp>
      <p:grpSp>
        <p:nvGrpSpPr>
          <p:cNvPr id="101" name="Graphic 7" descr="Balloons with bunting and confetti">
            <a:extLst>
              <a:ext uri="{FF2B5EF4-FFF2-40B4-BE49-F238E27FC236}">
                <a16:creationId xmlns:a16="http://schemas.microsoft.com/office/drawing/2014/main" id="{FECF359C-0BD9-E99A-F1A9-74DC6C596A88}"/>
              </a:ext>
            </a:extLst>
          </p:cNvPr>
          <p:cNvGrpSpPr/>
          <p:nvPr/>
        </p:nvGrpSpPr>
        <p:grpSpPr>
          <a:xfrm>
            <a:off x="4097524" y="3266702"/>
            <a:ext cx="1434774" cy="1507351"/>
            <a:chOff x="4097524" y="3266702"/>
            <a:chExt cx="1434774" cy="1507351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4F31402-BACA-3BFA-CE70-972EC7BC0574}"/>
                </a:ext>
              </a:extLst>
            </p:cNvPr>
            <p:cNvSpPr/>
            <p:nvPr/>
          </p:nvSpPr>
          <p:spPr>
            <a:xfrm>
              <a:off x="4097524" y="3266702"/>
              <a:ext cx="1434774" cy="1507351"/>
            </a:xfrm>
            <a:custGeom>
              <a:avLst/>
              <a:gdLst>
                <a:gd name="connsiteX0" fmla="*/ 1434774 w 1434774"/>
                <a:gd name="connsiteY0" fmla="*/ 717382 h 1507351"/>
                <a:gd name="connsiteX1" fmla="*/ 707076 w 1434774"/>
                <a:gd name="connsiteY1" fmla="*/ 73 h 1507351"/>
                <a:gd name="connsiteX2" fmla="*/ 97 w 1434774"/>
                <a:gd name="connsiteY2" fmla="*/ 705450 h 1507351"/>
                <a:gd name="connsiteX3" fmla="*/ 675822 w 1434774"/>
                <a:gd name="connsiteY3" fmla="*/ 1433532 h 1507351"/>
                <a:gd name="connsiteX4" fmla="*/ 693260 w 1434774"/>
                <a:gd name="connsiteY4" fmla="*/ 1466196 h 1507351"/>
                <a:gd name="connsiteX5" fmla="*/ 669619 w 1434774"/>
                <a:gd name="connsiteY5" fmla="*/ 1507255 h 1507351"/>
                <a:gd name="connsiteX6" fmla="*/ 669676 w 1434774"/>
                <a:gd name="connsiteY6" fmla="*/ 1507352 h 1507351"/>
                <a:gd name="connsiteX7" fmla="*/ 771078 w 1434774"/>
                <a:gd name="connsiteY7" fmla="*/ 1507352 h 1507351"/>
                <a:gd name="connsiteX8" fmla="*/ 771129 w 1434774"/>
                <a:gd name="connsiteY8" fmla="*/ 1507255 h 1507351"/>
                <a:gd name="connsiteX9" fmla="*/ 745688 w 1434774"/>
                <a:gd name="connsiteY9" fmla="*/ 1466632 h 1507351"/>
                <a:gd name="connsiteX10" fmla="*/ 762555 w 1434774"/>
                <a:gd name="connsiteY10" fmla="*/ 1433308 h 1507351"/>
                <a:gd name="connsiteX11" fmla="*/ 1434774 w 1434774"/>
                <a:gd name="connsiteY11" fmla="*/ 717382 h 150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4774" h="1507351">
                  <a:moveTo>
                    <a:pt x="1434774" y="717382"/>
                  </a:moveTo>
                  <a:cubicBezTo>
                    <a:pt x="1434774" y="317748"/>
                    <a:pt x="1108005" y="-5561"/>
                    <a:pt x="707076" y="73"/>
                  </a:cubicBezTo>
                  <a:cubicBezTo>
                    <a:pt x="321374" y="5488"/>
                    <a:pt x="6365" y="319761"/>
                    <a:pt x="97" y="705450"/>
                  </a:cubicBezTo>
                  <a:cubicBezTo>
                    <a:pt x="-6203" y="1093106"/>
                    <a:pt x="295055" y="1411775"/>
                    <a:pt x="675822" y="1433532"/>
                  </a:cubicBezTo>
                  <a:cubicBezTo>
                    <a:pt x="691933" y="1434455"/>
                    <a:pt x="701315" y="1452207"/>
                    <a:pt x="693260" y="1466196"/>
                  </a:cubicBezTo>
                  <a:lnTo>
                    <a:pt x="669619" y="1507255"/>
                  </a:lnTo>
                  <a:cubicBezTo>
                    <a:pt x="669593" y="1507300"/>
                    <a:pt x="669625" y="1507352"/>
                    <a:pt x="669676" y="1507352"/>
                  </a:cubicBezTo>
                  <a:lnTo>
                    <a:pt x="771078" y="1507352"/>
                  </a:lnTo>
                  <a:cubicBezTo>
                    <a:pt x="771129" y="1507352"/>
                    <a:pt x="771161" y="1507294"/>
                    <a:pt x="771129" y="1507255"/>
                  </a:cubicBezTo>
                  <a:lnTo>
                    <a:pt x="745688" y="1466632"/>
                  </a:lnTo>
                  <a:cubicBezTo>
                    <a:pt x="736972" y="1452713"/>
                    <a:pt x="746168" y="1434327"/>
                    <a:pt x="762555" y="1433308"/>
                  </a:cubicBezTo>
                  <a:cubicBezTo>
                    <a:pt x="1137708" y="1410000"/>
                    <a:pt x="1434774" y="1098412"/>
                    <a:pt x="1434774" y="717382"/>
                  </a:cubicBezTo>
                  <a:close/>
                </a:path>
              </a:pathLst>
            </a:custGeom>
            <a:solidFill>
              <a:srgbClr val="E4E4E4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0A0AEC3-0716-04A0-914A-7A02B35C8FAC}"/>
                </a:ext>
              </a:extLst>
            </p:cNvPr>
            <p:cNvSpPr/>
            <p:nvPr/>
          </p:nvSpPr>
          <p:spPr>
            <a:xfrm>
              <a:off x="4258248" y="3711823"/>
              <a:ext cx="100969" cy="266404"/>
            </a:xfrm>
            <a:custGeom>
              <a:avLst/>
              <a:gdLst>
                <a:gd name="connsiteX0" fmla="*/ 19240 w 100969"/>
                <a:gd name="connsiteY0" fmla="*/ 266404 h 266404"/>
                <a:gd name="connsiteX1" fmla="*/ 18343 w 100969"/>
                <a:gd name="connsiteY1" fmla="*/ 266385 h 266404"/>
                <a:gd name="connsiteX2" fmla="*/ 21 w 100969"/>
                <a:gd name="connsiteY2" fmla="*/ 246294 h 266404"/>
                <a:gd name="connsiteX3" fmla="*/ 64778 w 100969"/>
                <a:gd name="connsiteY3" fmla="*/ 10179 h 266404"/>
                <a:gd name="connsiteX4" fmla="*/ 90791 w 100969"/>
                <a:gd name="connsiteY4" fmla="*/ 2271 h 266404"/>
                <a:gd name="connsiteX5" fmla="*/ 98699 w 100969"/>
                <a:gd name="connsiteY5" fmla="*/ 28284 h 266404"/>
                <a:gd name="connsiteX6" fmla="*/ 38433 w 100969"/>
                <a:gd name="connsiteY6" fmla="*/ 248063 h 266404"/>
                <a:gd name="connsiteX7" fmla="*/ 19240 w 100969"/>
                <a:gd name="connsiteY7" fmla="*/ 266404 h 26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969" h="266404">
                  <a:moveTo>
                    <a:pt x="19240" y="266404"/>
                  </a:moveTo>
                  <a:cubicBezTo>
                    <a:pt x="18945" y="266404"/>
                    <a:pt x="18644" y="266398"/>
                    <a:pt x="18343" y="266385"/>
                  </a:cubicBezTo>
                  <a:cubicBezTo>
                    <a:pt x="7743" y="265898"/>
                    <a:pt x="-466" y="256907"/>
                    <a:pt x="21" y="246294"/>
                  </a:cubicBezTo>
                  <a:cubicBezTo>
                    <a:pt x="3789" y="164182"/>
                    <a:pt x="26180" y="82531"/>
                    <a:pt x="64778" y="10179"/>
                  </a:cubicBezTo>
                  <a:cubicBezTo>
                    <a:pt x="69777" y="810"/>
                    <a:pt x="81422" y="-2734"/>
                    <a:pt x="90791" y="2271"/>
                  </a:cubicBezTo>
                  <a:cubicBezTo>
                    <a:pt x="100160" y="7263"/>
                    <a:pt x="103704" y="18914"/>
                    <a:pt x="98699" y="28284"/>
                  </a:cubicBezTo>
                  <a:cubicBezTo>
                    <a:pt x="62779" y="95624"/>
                    <a:pt x="41939" y="171616"/>
                    <a:pt x="38433" y="248063"/>
                  </a:cubicBezTo>
                  <a:cubicBezTo>
                    <a:pt x="37959" y="258368"/>
                    <a:pt x="29455" y="266404"/>
                    <a:pt x="19240" y="266404"/>
                  </a:cubicBezTo>
                  <a:close/>
                </a:path>
              </a:pathLst>
            </a:custGeom>
            <a:solidFill>
              <a:srgbClr val="FFFFFF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8E57446-F7E9-0A20-59E2-DAF7AEF5F4A9}"/>
                </a:ext>
              </a:extLst>
            </p:cNvPr>
            <p:cNvSpPr/>
            <p:nvPr/>
          </p:nvSpPr>
          <p:spPr>
            <a:xfrm>
              <a:off x="4393104" y="3426821"/>
              <a:ext cx="441033" cy="219555"/>
            </a:xfrm>
            <a:custGeom>
              <a:avLst/>
              <a:gdLst>
                <a:gd name="connsiteX0" fmla="*/ 19219 w 441033"/>
                <a:gd name="connsiteY0" fmla="*/ 219555 h 219555"/>
                <a:gd name="connsiteX1" fmla="*/ 6466 w 441033"/>
                <a:gd name="connsiteY1" fmla="*/ 214710 h 219555"/>
                <a:gd name="connsiteX2" fmla="*/ 4845 w 441033"/>
                <a:gd name="connsiteY2" fmla="*/ 187570 h 219555"/>
                <a:gd name="connsiteX3" fmla="*/ 79498 w 441033"/>
                <a:gd name="connsiteY3" fmla="*/ 117506 h 219555"/>
                <a:gd name="connsiteX4" fmla="*/ 421808 w 441033"/>
                <a:gd name="connsiteY4" fmla="*/ 0 h 219555"/>
                <a:gd name="connsiteX5" fmla="*/ 441033 w 441033"/>
                <a:gd name="connsiteY5" fmla="*/ 19226 h 219555"/>
                <a:gd name="connsiteX6" fmla="*/ 421808 w 441033"/>
                <a:gd name="connsiteY6" fmla="*/ 38451 h 219555"/>
                <a:gd name="connsiteX7" fmla="*/ 103139 w 441033"/>
                <a:gd name="connsiteY7" fmla="*/ 147831 h 219555"/>
                <a:gd name="connsiteX8" fmla="*/ 33600 w 441033"/>
                <a:gd name="connsiteY8" fmla="*/ 213089 h 219555"/>
                <a:gd name="connsiteX9" fmla="*/ 19219 w 441033"/>
                <a:gd name="connsiteY9" fmla="*/ 219555 h 21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1033" h="219555">
                  <a:moveTo>
                    <a:pt x="19219" y="219555"/>
                  </a:moveTo>
                  <a:cubicBezTo>
                    <a:pt x="14682" y="219555"/>
                    <a:pt x="10126" y="217960"/>
                    <a:pt x="6466" y="214710"/>
                  </a:cubicBezTo>
                  <a:cubicBezTo>
                    <a:pt x="-1474" y="207661"/>
                    <a:pt x="-2204" y="195510"/>
                    <a:pt x="4845" y="187570"/>
                  </a:cubicBezTo>
                  <a:cubicBezTo>
                    <a:pt x="27499" y="162052"/>
                    <a:pt x="52614" y="138475"/>
                    <a:pt x="79498" y="117506"/>
                  </a:cubicBezTo>
                  <a:cubicBezTo>
                    <a:pt x="176689" y="41739"/>
                    <a:pt x="298258" y="6"/>
                    <a:pt x="421808" y="0"/>
                  </a:cubicBezTo>
                  <a:cubicBezTo>
                    <a:pt x="432420" y="0"/>
                    <a:pt x="441033" y="8607"/>
                    <a:pt x="441033" y="19226"/>
                  </a:cubicBezTo>
                  <a:cubicBezTo>
                    <a:pt x="441033" y="29838"/>
                    <a:pt x="432427" y="38451"/>
                    <a:pt x="421808" y="38451"/>
                  </a:cubicBezTo>
                  <a:cubicBezTo>
                    <a:pt x="306782" y="38457"/>
                    <a:pt x="193607" y="77306"/>
                    <a:pt x="103139" y="147831"/>
                  </a:cubicBezTo>
                  <a:cubicBezTo>
                    <a:pt x="78094" y="167358"/>
                    <a:pt x="54697" y="189313"/>
                    <a:pt x="33600" y="213089"/>
                  </a:cubicBezTo>
                  <a:cubicBezTo>
                    <a:pt x="29806" y="217370"/>
                    <a:pt x="24525" y="219555"/>
                    <a:pt x="19219" y="219555"/>
                  </a:cubicBezTo>
                  <a:close/>
                </a:path>
              </a:pathLst>
            </a:custGeom>
            <a:solidFill>
              <a:srgbClr val="FFFFFF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</p:grpSp>
      <p:grpSp>
        <p:nvGrpSpPr>
          <p:cNvPr id="105" name="Graphic 7" descr="Balloons with bunting and confetti">
            <a:extLst>
              <a:ext uri="{FF2B5EF4-FFF2-40B4-BE49-F238E27FC236}">
                <a16:creationId xmlns:a16="http://schemas.microsoft.com/office/drawing/2014/main" id="{42BBC818-CF7D-369C-3A55-66699D7F7B05}"/>
              </a:ext>
            </a:extLst>
          </p:cNvPr>
          <p:cNvGrpSpPr/>
          <p:nvPr/>
        </p:nvGrpSpPr>
        <p:grpSpPr>
          <a:xfrm>
            <a:off x="2668729" y="3619420"/>
            <a:ext cx="1434774" cy="1507358"/>
            <a:chOff x="2668729" y="3619420"/>
            <a:chExt cx="1434774" cy="1507358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C412BAE-0AB9-11D4-ECB9-6F1F3235E511}"/>
                </a:ext>
              </a:extLst>
            </p:cNvPr>
            <p:cNvSpPr/>
            <p:nvPr/>
          </p:nvSpPr>
          <p:spPr>
            <a:xfrm>
              <a:off x="2668729" y="3619420"/>
              <a:ext cx="1434774" cy="1507358"/>
            </a:xfrm>
            <a:custGeom>
              <a:avLst/>
              <a:gdLst>
                <a:gd name="connsiteX0" fmla="*/ 1434774 w 1434774"/>
                <a:gd name="connsiteY0" fmla="*/ 717382 h 1507358"/>
                <a:gd name="connsiteX1" fmla="*/ 707076 w 1434774"/>
                <a:gd name="connsiteY1" fmla="*/ 73 h 1507358"/>
                <a:gd name="connsiteX2" fmla="*/ 97 w 1434774"/>
                <a:gd name="connsiteY2" fmla="*/ 705450 h 1507358"/>
                <a:gd name="connsiteX3" fmla="*/ 675822 w 1434774"/>
                <a:gd name="connsiteY3" fmla="*/ 1433532 h 1507358"/>
                <a:gd name="connsiteX4" fmla="*/ 693260 w 1434774"/>
                <a:gd name="connsiteY4" fmla="*/ 1466196 h 1507358"/>
                <a:gd name="connsiteX5" fmla="*/ 669619 w 1434774"/>
                <a:gd name="connsiteY5" fmla="*/ 1507262 h 1507358"/>
                <a:gd name="connsiteX6" fmla="*/ 669676 w 1434774"/>
                <a:gd name="connsiteY6" fmla="*/ 1507358 h 1507358"/>
                <a:gd name="connsiteX7" fmla="*/ 771078 w 1434774"/>
                <a:gd name="connsiteY7" fmla="*/ 1507358 h 1507358"/>
                <a:gd name="connsiteX8" fmla="*/ 771129 w 1434774"/>
                <a:gd name="connsiteY8" fmla="*/ 1507262 h 1507358"/>
                <a:gd name="connsiteX9" fmla="*/ 745688 w 1434774"/>
                <a:gd name="connsiteY9" fmla="*/ 1466639 h 1507358"/>
                <a:gd name="connsiteX10" fmla="*/ 762555 w 1434774"/>
                <a:gd name="connsiteY10" fmla="*/ 1433314 h 1507358"/>
                <a:gd name="connsiteX11" fmla="*/ 1434774 w 1434774"/>
                <a:gd name="connsiteY11" fmla="*/ 717382 h 1507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4774" h="1507358">
                  <a:moveTo>
                    <a:pt x="1434774" y="717382"/>
                  </a:moveTo>
                  <a:cubicBezTo>
                    <a:pt x="1434774" y="317748"/>
                    <a:pt x="1108005" y="-5561"/>
                    <a:pt x="707076" y="73"/>
                  </a:cubicBezTo>
                  <a:cubicBezTo>
                    <a:pt x="321374" y="5488"/>
                    <a:pt x="6365" y="319760"/>
                    <a:pt x="97" y="705450"/>
                  </a:cubicBezTo>
                  <a:cubicBezTo>
                    <a:pt x="-6203" y="1093106"/>
                    <a:pt x="295055" y="1411775"/>
                    <a:pt x="675822" y="1433532"/>
                  </a:cubicBezTo>
                  <a:cubicBezTo>
                    <a:pt x="691933" y="1434455"/>
                    <a:pt x="701315" y="1452213"/>
                    <a:pt x="693260" y="1466196"/>
                  </a:cubicBezTo>
                  <a:lnTo>
                    <a:pt x="669619" y="1507262"/>
                  </a:lnTo>
                  <a:cubicBezTo>
                    <a:pt x="669593" y="1507307"/>
                    <a:pt x="669625" y="1507358"/>
                    <a:pt x="669676" y="1507358"/>
                  </a:cubicBezTo>
                  <a:lnTo>
                    <a:pt x="771078" y="1507358"/>
                  </a:lnTo>
                  <a:cubicBezTo>
                    <a:pt x="771129" y="1507358"/>
                    <a:pt x="771161" y="1507300"/>
                    <a:pt x="771129" y="1507262"/>
                  </a:cubicBezTo>
                  <a:lnTo>
                    <a:pt x="745688" y="1466639"/>
                  </a:lnTo>
                  <a:cubicBezTo>
                    <a:pt x="736972" y="1452719"/>
                    <a:pt x="746168" y="1434333"/>
                    <a:pt x="762555" y="1433314"/>
                  </a:cubicBezTo>
                  <a:cubicBezTo>
                    <a:pt x="1137708" y="1410000"/>
                    <a:pt x="1434774" y="1098406"/>
                    <a:pt x="1434774" y="717382"/>
                  </a:cubicBezTo>
                  <a:close/>
                </a:path>
              </a:pathLst>
            </a:custGeom>
            <a:solidFill>
              <a:srgbClr val="E4E4E4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0C41B30-92E8-7C57-2231-071A961A63D1}"/>
                </a:ext>
              </a:extLst>
            </p:cNvPr>
            <p:cNvSpPr/>
            <p:nvPr/>
          </p:nvSpPr>
          <p:spPr>
            <a:xfrm>
              <a:off x="2840810" y="4064533"/>
              <a:ext cx="100972" cy="266412"/>
            </a:xfrm>
            <a:custGeom>
              <a:avLst/>
              <a:gdLst>
                <a:gd name="connsiteX0" fmla="*/ 19240 w 100972"/>
                <a:gd name="connsiteY0" fmla="*/ 266412 h 266412"/>
                <a:gd name="connsiteX1" fmla="*/ 18343 w 100972"/>
                <a:gd name="connsiteY1" fmla="*/ 266393 h 266412"/>
                <a:gd name="connsiteX2" fmla="*/ 21 w 100972"/>
                <a:gd name="connsiteY2" fmla="*/ 246302 h 266412"/>
                <a:gd name="connsiteX3" fmla="*/ 64779 w 100972"/>
                <a:gd name="connsiteY3" fmla="*/ 10181 h 266412"/>
                <a:gd name="connsiteX4" fmla="*/ 90791 w 100972"/>
                <a:gd name="connsiteY4" fmla="*/ 2273 h 266412"/>
                <a:gd name="connsiteX5" fmla="*/ 98705 w 100972"/>
                <a:gd name="connsiteY5" fmla="*/ 28285 h 266412"/>
                <a:gd name="connsiteX6" fmla="*/ 38433 w 100972"/>
                <a:gd name="connsiteY6" fmla="*/ 248071 h 266412"/>
                <a:gd name="connsiteX7" fmla="*/ 19240 w 100972"/>
                <a:gd name="connsiteY7" fmla="*/ 266412 h 26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972" h="266412">
                  <a:moveTo>
                    <a:pt x="19240" y="266412"/>
                  </a:moveTo>
                  <a:cubicBezTo>
                    <a:pt x="18945" y="266412"/>
                    <a:pt x="18644" y="266406"/>
                    <a:pt x="18343" y="266393"/>
                  </a:cubicBezTo>
                  <a:cubicBezTo>
                    <a:pt x="7737" y="265906"/>
                    <a:pt x="-466" y="256915"/>
                    <a:pt x="21" y="246302"/>
                  </a:cubicBezTo>
                  <a:cubicBezTo>
                    <a:pt x="3789" y="164177"/>
                    <a:pt x="26187" y="82526"/>
                    <a:pt x="64779" y="10181"/>
                  </a:cubicBezTo>
                  <a:cubicBezTo>
                    <a:pt x="69777" y="818"/>
                    <a:pt x="81421" y="-2739"/>
                    <a:pt x="90791" y="2273"/>
                  </a:cubicBezTo>
                  <a:cubicBezTo>
                    <a:pt x="100160" y="7265"/>
                    <a:pt x="103704" y="18916"/>
                    <a:pt x="98705" y="28285"/>
                  </a:cubicBezTo>
                  <a:cubicBezTo>
                    <a:pt x="62785" y="95619"/>
                    <a:pt x="41939" y="171618"/>
                    <a:pt x="38433" y="248071"/>
                  </a:cubicBezTo>
                  <a:cubicBezTo>
                    <a:pt x="37959" y="258376"/>
                    <a:pt x="29449" y="266412"/>
                    <a:pt x="19240" y="266412"/>
                  </a:cubicBezTo>
                  <a:close/>
                </a:path>
              </a:pathLst>
            </a:custGeom>
            <a:solidFill>
              <a:srgbClr val="FFFFFF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30C5499-6EBE-EA1E-8F2F-571A4012FC07}"/>
                </a:ext>
              </a:extLst>
            </p:cNvPr>
            <p:cNvSpPr/>
            <p:nvPr/>
          </p:nvSpPr>
          <p:spPr>
            <a:xfrm>
              <a:off x="2975663" y="3779538"/>
              <a:ext cx="441036" cy="219549"/>
            </a:xfrm>
            <a:custGeom>
              <a:avLst/>
              <a:gdLst>
                <a:gd name="connsiteX0" fmla="*/ 19222 w 441036"/>
                <a:gd name="connsiteY0" fmla="*/ 219549 h 219549"/>
                <a:gd name="connsiteX1" fmla="*/ 6463 w 441036"/>
                <a:gd name="connsiteY1" fmla="*/ 214698 h 219549"/>
                <a:gd name="connsiteX2" fmla="*/ 4848 w 441036"/>
                <a:gd name="connsiteY2" fmla="*/ 187564 h 219549"/>
                <a:gd name="connsiteX3" fmla="*/ 79500 w 441036"/>
                <a:gd name="connsiteY3" fmla="*/ 117500 h 219549"/>
                <a:gd name="connsiteX4" fmla="*/ 421811 w 441036"/>
                <a:gd name="connsiteY4" fmla="*/ 0 h 219549"/>
                <a:gd name="connsiteX5" fmla="*/ 441036 w 441036"/>
                <a:gd name="connsiteY5" fmla="*/ 19226 h 219549"/>
                <a:gd name="connsiteX6" fmla="*/ 421811 w 441036"/>
                <a:gd name="connsiteY6" fmla="*/ 38451 h 219549"/>
                <a:gd name="connsiteX7" fmla="*/ 103148 w 441036"/>
                <a:gd name="connsiteY7" fmla="*/ 147825 h 219549"/>
                <a:gd name="connsiteX8" fmla="*/ 33609 w 441036"/>
                <a:gd name="connsiteY8" fmla="*/ 213083 h 219549"/>
                <a:gd name="connsiteX9" fmla="*/ 19222 w 441036"/>
                <a:gd name="connsiteY9" fmla="*/ 219549 h 21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1036" h="219549">
                  <a:moveTo>
                    <a:pt x="19222" y="219549"/>
                  </a:moveTo>
                  <a:cubicBezTo>
                    <a:pt x="14685" y="219549"/>
                    <a:pt x="10128" y="217953"/>
                    <a:pt x="6463" y="214698"/>
                  </a:cubicBezTo>
                  <a:cubicBezTo>
                    <a:pt x="-1477" y="207648"/>
                    <a:pt x="-2201" y="195498"/>
                    <a:pt x="4848" y="187564"/>
                  </a:cubicBezTo>
                  <a:cubicBezTo>
                    <a:pt x="27515" y="162026"/>
                    <a:pt x="52636" y="138456"/>
                    <a:pt x="79500" y="117500"/>
                  </a:cubicBezTo>
                  <a:cubicBezTo>
                    <a:pt x="176685" y="41739"/>
                    <a:pt x="298248" y="7"/>
                    <a:pt x="421811" y="0"/>
                  </a:cubicBezTo>
                  <a:cubicBezTo>
                    <a:pt x="432429" y="0"/>
                    <a:pt x="441036" y="8607"/>
                    <a:pt x="441036" y="19226"/>
                  </a:cubicBezTo>
                  <a:cubicBezTo>
                    <a:pt x="441036" y="29838"/>
                    <a:pt x="432429" y="38451"/>
                    <a:pt x="421811" y="38451"/>
                  </a:cubicBezTo>
                  <a:cubicBezTo>
                    <a:pt x="306778" y="38458"/>
                    <a:pt x="193604" y="77306"/>
                    <a:pt x="103148" y="147825"/>
                  </a:cubicBezTo>
                  <a:cubicBezTo>
                    <a:pt x="78123" y="167339"/>
                    <a:pt x="54725" y="189294"/>
                    <a:pt x="33609" y="213083"/>
                  </a:cubicBezTo>
                  <a:cubicBezTo>
                    <a:pt x="29809" y="217364"/>
                    <a:pt x="24528" y="219549"/>
                    <a:pt x="19222" y="219549"/>
                  </a:cubicBezTo>
                  <a:close/>
                </a:path>
              </a:pathLst>
            </a:custGeom>
            <a:solidFill>
              <a:srgbClr val="FFFFFF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</p:grpSp>
      <p:grpSp>
        <p:nvGrpSpPr>
          <p:cNvPr id="109" name="Graphic 7" descr="Balloons with bunting and confetti">
            <a:extLst>
              <a:ext uri="{FF2B5EF4-FFF2-40B4-BE49-F238E27FC236}">
                <a16:creationId xmlns:a16="http://schemas.microsoft.com/office/drawing/2014/main" id="{F771FFE8-6366-FC0F-B2CA-5F1F28CF4FBB}"/>
              </a:ext>
            </a:extLst>
          </p:cNvPr>
          <p:cNvGrpSpPr/>
          <p:nvPr/>
        </p:nvGrpSpPr>
        <p:grpSpPr>
          <a:xfrm>
            <a:off x="2638840" y="1932715"/>
            <a:ext cx="1434774" cy="1507358"/>
            <a:chOff x="2638840" y="1932715"/>
            <a:chExt cx="1434774" cy="1507358"/>
          </a:xfrm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7A6ABCB-16C6-A30E-7002-DF5D0D0942A1}"/>
                </a:ext>
              </a:extLst>
            </p:cNvPr>
            <p:cNvSpPr/>
            <p:nvPr/>
          </p:nvSpPr>
          <p:spPr>
            <a:xfrm>
              <a:off x="2638840" y="1932715"/>
              <a:ext cx="1434774" cy="1507358"/>
            </a:xfrm>
            <a:custGeom>
              <a:avLst/>
              <a:gdLst>
                <a:gd name="connsiteX0" fmla="*/ 1434774 w 1434774"/>
                <a:gd name="connsiteY0" fmla="*/ 717382 h 1507358"/>
                <a:gd name="connsiteX1" fmla="*/ 707076 w 1434774"/>
                <a:gd name="connsiteY1" fmla="*/ 73 h 1507358"/>
                <a:gd name="connsiteX2" fmla="*/ 97 w 1434774"/>
                <a:gd name="connsiteY2" fmla="*/ 705450 h 1507358"/>
                <a:gd name="connsiteX3" fmla="*/ 675822 w 1434774"/>
                <a:gd name="connsiteY3" fmla="*/ 1433532 h 1507358"/>
                <a:gd name="connsiteX4" fmla="*/ 693260 w 1434774"/>
                <a:gd name="connsiteY4" fmla="*/ 1466196 h 1507358"/>
                <a:gd name="connsiteX5" fmla="*/ 669619 w 1434774"/>
                <a:gd name="connsiteY5" fmla="*/ 1507262 h 1507358"/>
                <a:gd name="connsiteX6" fmla="*/ 669676 w 1434774"/>
                <a:gd name="connsiteY6" fmla="*/ 1507358 h 1507358"/>
                <a:gd name="connsiteX7" fmla="*/ 771078 w 1434774"/>
                <a:gd name="connsiteY7" fmla="*/ 1507358 h 1507358"/>
                <a:gd name="connsiteX8" fmla="*/ 771129 w 1434774"/>
                <a:gd name="connsiteY8" fmla="*/ 1507262 h 1507358"/>
                <a:gd name="connsiteX9" fmla="*/ 745688 w 1434774"/>
                <a:gd name="connsiteY9" fmla="*/ 1466639 h 1507358"/>
                <a:gd name="connsiteX10" fmla="*/ 762555 w 1434774"/>
                <a:gd name="connsiteY10" fmla="*/ 1433314 h 1507358"/>
                <a:gd name="connsiteX11" fmla="*/ 1434774 w 1434774"/>
                <a:gd name="connsiteY11" fmla="*/ 717382 h 1507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4774" h="1507358">
                  <a:moveTo>
                    <a:pt x="1434774" y="717382"/>
                  </a:moveTo>
                  <a:cubicBezTo>
                    <a:pt x="1434774" y="317748"/>
                    <a:pt x="1108005" y="-5561"/>
                    <a:pt x="707076" y="73"/>
                  </a:cubicBezTo>
                  <a:cubicBezTo>
                    <a:pt x="321374" y="5488"/>
                    <a:pt x="6365" y="319761"/>
                    <a:pt x="97" y="705450"/>
                  </a:cubicBezTo>
                  <a:cubicBezTo>
                    <a:pt x="-6203" y="1093106"/>
                    <a:pt x="295055" y="1411775"/>
                    <a:pt x="675822" y="1433532"/>
                  </a:cubicBezTo>
                  <a:cubicBezTo>
                    <a:pt x="691933" y="1434455"/>
                    <a:pt x="701315" y="1452213"/>
                    <a:pt x="693260" y="1466196"/>
                  </a:cubicBezTo>
                  <a:lnTo>
                    <a:pt x="669619" y="1507262"/>
                  </a:lnTo>
                  <a:cubicBezTo>
                    <a:pt x="669593" y="1507307"/>
                    <a:pt x="669625" y="1507358"/>
                    <a:pt x="669676" y="1507358"/>
                  </a:cubicBezTo>
                  <a:lnTo>
                    <a:pt x="771078" y="1507358"/>
                  </a:lnTo>
                  <a:cubicBezTo>
                    <a:pt x="771129" y="1507358"/>
                    <a:pt x="771161" y="1507301"/>
                    <a:pt x="771129" y="1507262"/>
                  </a:cubicBezTo>
                  <a:lnTo>
                    <a:pt x="745688" y="1466639"/>
                  </a:lnTo>
                  <a:cubicBezTo>
                    <a:pt x="736972" y="1452719"/>
                    <a:pt x="746168" y="1434333"/>
                    <a:pt x="762555" y="1433314"/>
                  </a:cubicBezTo>
                  <a:cubicBezTo>
                    <a:pt x="1137708" y="1410000"/>
                    <a:pt x="1434774" y="1098406"/>
                    <a:pt x="1434774" y="717382"/>
                  </a:cubicBezTo>
                  <a:close/>
                </a:path>
              </a:pathLst>
            </a:custGeom>
            <a:solidFill>
              <a:srgbClr val="E4E4E4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50096F3-D156-8768-BCEA-AC6C383A493D}"/>
                </a:ext>
              </a:extLst>
            </p:cNvPr>
            <p:cNvSpPr/>
            <p:nvPr/>
          </p:nvSpPr>
          <p:spPr>
            <a:xfrm>
              <a:off x="2804942" y="2365879"/>
              <a:ext cx="100972" cy="266403"/>
            </a:xfrm>
            <a:custGeom>
              <a:avLst/>
              <a:gdLst>
                <a:gd name="connsiteX0" fmla="*/ 19240 w 100972"/>
                <a:gd name="connsiteY0" fmla="*/ 266403 h 266403"/>
                <a:gd name="connsiteX1" fmla="*/ 18342 w 100972"/>
                <a:gd name="connsiteY1" fmla="*/ 266384 h 266403"/>
                <a:gd name="connsiteX2" fmla="*/ 21 w 100972"/>
                <a:gd name="connsiteY2" fmla="*/ 246293 h 266403"/>
                <a:gd name="connsiteX3" fmla="*/ 64778 w 100972"/>
                <a:gd name="connsiteY3" fmla="*/ 10179 h 266403"/>
                <a:gd name="connsiteX4" fmla="*/ 90791 w 100972"/>
                <a:gd name="connsiteY4" fmla="*/ 2264 h 266403"/>
                <a:gd name="connsiteX5" fmla="*/ 98705 w 100972"/>
                <a:gd name="connsiteY5" fmla="*/ 28276 h 266403"/>
                <a:gd name="connsiteX6" fmla="*/ 38433 w 100972"/>
                <a:gd name="connsiteY6" fmla="*/ 248056 h 266403"/>
                <a:gd name="connsiteX7" fmla="*/ 19240 w 100972"/>
                <a:gd name="connsiteY7" fmla="*/ 266403 h 266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972" h="266403">
                  <a:moveTo>
                    <a:pt x="19240" y="266403"/>
                  </a:moveTo>
                  <a:cubicBezTo>
                    <a:pt x="18945" y="266403"/>
                    <a:pt x="18644" y="266397"/>
                    <a:pt x="18342" y="266384"/>
                  </a:cubicBezTo>
                  <a:cubicBezTo>
                    <a:pt x="7736" y="265897"/>
                    <a:pt x="-467" y="256906"/>
                    <a:pt x="21" y="246293"/>
                  </a:cubicBezTo>
                  <a:cubicBezTo>
                    <a:pt x="3789" y="164169"/>
                    <a:pt x="26186" y="82518"/>
                    <a:pt x="64778" y="10179"/>
                  </a:cubicBezTo>
                  <a:cubicBezTo>
                    <a:pt x="69777" y="809"/>
                    <a:pt x="81421" y="-2728"/>
                    <a:pt x="90791" y="2264"/>
                  </a:cubicBezTo>
                  <a:cubicBezTo>
                    <a:pt x="100160" y="7263"/>
                    <a:pt x="103704" y="18907"/>
                    <a:pt x="98705" y="28276"/>
                  </a:cubicBezTo>
                  <a:cubicBezTo>
                    <a:pt x="62785" y="95604"/>
                    <a:pt x="41939" y="171602"/>
                    <a:pt x="38433" y="248056"/>
                  </a:cubicBezTo>
                  <a:cubicBezTo>
                    <a:pt x="37952" y="258367"/>
                    <a:pt x="29448" y="266403"/>
                    <a:pt x="19240" y="266403"/>
                  </a:cubicBezTo>
                  <a:close/>
                </a:path>
              </a:pathLst>
            </a:custGeom>
            <a:solidFill>
              <a:srgbClr val="FFFFFF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629EECF-5221-F729-663E-5F40B2819361}"/>
                </a:ext>
              </a:extLst>
            </p:cNvPr>
            <p:cNvSpPr/>
            <p:nvPr/>
          </p:nvSpPr>
          <p:spPr>
            <a:xfrm>
              <a:off x="2939798" y="2080882"/>
              <a:ext cx="441038" cy="219548"/>
            </a:xfrm>
            <a:custGeom>
              <a:avLst/>
              <a:gdLst>
                <a:gd name="connsiteX0" fmla="*/ 19218 w 441038"/>
                <a:gd name="connsiteY0" fmla="*/ 219549 h 219548"/>
                <a:gd name="connsiteX1" fmla="*/ 6465 w 441038"/>
                <a:gd name="connsiteY1" fmla="*/ 214704 h 219548"/>
                <a:gd name="connsiteX2" fmla="*/ 4850 w 441038"/>
                <a:gd name="connsiteY2" fmla="*/ 187564 h 219548"/>
                <a:gd name="connsiteX3" fmla="*/ 79503 w 441038"/>
                <a:gd name="connsiteY3" fmla="*/ 117506 h 219548"/>
                <a:gd name="connsiteX4" fmla="*/ 421813 w 441038"/>
                <a:gd name="connsiteY4" fmla="*/ 0 h 219548"/>
                <a:gd name="connsiteX5" fmla="*/ 441039 w 441038"/>
                <a:gd name="connsiteY5" fmla="*/ 19226 h 219548"/>
                <a:gd name="connsiteX6" fmla="*/ 421813 w 441038"/>
                <a:gd name="connsiteY6" fmla="*/ 38451 h 219548"/>
                <a:gd name="connsiteX7" fmla="*/ 103150 w 441038"/>
                <a:gd name="connsiteY7" fmla="*/ 147825 h 219548"/>
                <a:gd name="connsiteX8" fmla="*/ 33612 w 441038"/>
                <a:gd name="connsiteY8" fmla="*/ 213083 h 219548"/>
                <a:gd name="connsiteX9" fmla="*/ 19218 w 441038"/>
                <a:gd name="connsiteY9" fmla="*/ 219549 h 2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1038" h="219548">
                  <a:moveTo>
                    <a:pt x="19218" y="219549"/>
                  </a:moveTo>
                  <a:cubicBezTo>
                    <a:pt x="14681" y="219549"/>
                    <a:pt x="10125" y="217953"/>
                    <a:pt x="6465" y="214704"/>
                  </a:cubicBezTo>
                  <a:cubicBezTo>
                    <a:pt x="-1475" y="207655"/>
                    <a:pt x="-2205" y="195504"/>
                    <a:pt x="4850" y="187564"/>
                  </a:cubicBezTo>
                  <a:cubicBezTo>
                    <a:pt x="27511" y="162033"/>
                    <a:pt x="52626" y="138462"/>
                    <a:pt x="79503" y="117506"/>
                  </a:cubicBezTo>
                  <a:cubicBezTo>
                    <a:pt x="176688" y="41739"/>
                    <a:pt x="298251" y="6"/>
                    <a:pt x="421813" y="0"/>
                  </a:cubicBezTo>
                  <a:cubicBezTo>
                    <a:pt x="432432" y="0"/>
                    <a:pt x="441039" y="8607"/>
                    <a:pt x="441039" y="19226"/>
                  </a:cubicBezTo>
                  <a:cubicBezTo>
                    <a:pt x="441039" y="29844"/>
                    <a:pt x="432432" y="38451"/>
                    <a:pt x="421813" y="38451"/>
                  </a:cubicBezTo>
                  <a:cubicBezTo>
                    <a:pt x="306780" y="38457"/>
                    <a:pt x="193606" y="77306"/>
                    <a:pt x="103150" y="147825"/>
                  </a:cubicBezTo>
                  <a:cubicBezTo>
                    <a:pt x="78119" y="167345"/>
                    <a:pt x="54721" y="189301"/>
                    <a:pt x="33612" y="213083"/>
                  </a:cubicBezTo>
                  <a:cubicBezTo>
                    <a:pt x="29805" y="217364"/>
                    <a:pt x="24524" y="219549"/>
                    <a:pt x="19218" y="219549"/>
                  </a:cubicBezTo>
                  <a:close/>
                </a:path>
              </a:pathLst>
            </a:custGeom>
            <a:solidFill>
              <a:srgbClr val="FFFFFF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</p:grpSp>
      <p:grpSp>
        <p:nvGrpSpPr>
          <p:cNvPr id="113" name="Graphic 7" descr="Balloons with bunting and confetti">
            <a:extLst>
              <a:ext uri="{FF2B5EF4-FFF2-40B4-BE49-F238E27FC236}">
                <a16:creationId xmlns:a16="http://schemas.microsoft.com/office/drawing/2014/main" id="{4C937698-8975-A987-51AC-46CA97CA2202}"/>
              </a:ext>
            </a:extLst>
          </p:cNvPr>
          <p:cNvGrpSpPr/>
          <p:nvPr/>
        </p:nvGrpSpPr>
        <p:grpSpPr>
          <a:xfrm>
            <a:off x="1895820" y="1912921"/>
            <a:ext cx="4636556" cy="1347803"/>
            <a:chOff x="1895820" y="1912921"/>
            <a:chExt cx="4636556" cy="1347803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B7DA7AB-2949-1B28-6712-E8CA624CC273}"/>
                </a:ext>
              </a:extLst>
            </p:cNvPr>
            <p:cNvSpPr/>
            <p:nvPr/>
          </p:nvSpPr>
          <p:spPr>
            <a:xfrm>
              <a:off x="1895820" y="1912921"/>
              <a:ext cx="4636556" cy="537109"/>
            </a:xfrm>
            <a:custGeom>
              <a:avLst/>
              <a:gdLst>
                <a:gd name="connsiteX0" fmla="*/ 2318282 w 4636556"/>
                <a:gd name="connsiteY0" fmla="*/ 537109 h 537109"/>
                <a:gd name="connsiteX1" fmla="*/ 0 w 4636556"/>
                <a:gd name="connsiteY1" fmla="*/ 5409 h 537109"/>
                <a:gd name="connsiteX2" fmla="*/ 3441 w 4636556"/>
                <a:gd name="connsiteY2" fmla="*/ 0 h 537109"/>
                <a:gd name="connsiteX3" fmla="*/ 2318282 w 4636556"/>
                <a:gd name="connsiteY3" fmla="*/ 530701 h 537109"/>
                <a:gd name="connsiteX4" fmla="*/ 4633115 w 4636556"/>
                <a:gd name="connsiteY4" fmla="*/ 0 h 537109"/>
                <a:gd name="connsiteX5" fmla="*/ 4636557 w 4636556"/>
                <a:gd name="connsiteY5" fmla="*/ 5409 h 537109"/>
                <a:gd name="connsiteX6" fmla="*/ 2318282 w 4636556"/>
                <a:gd name="connsiteY6" fmla="*/ 537109 h 53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36556" h="537109">
                  <a:moveTo>
                    <a:pt x="2318282" y="537109"/>
                  </a:moveTo>
                  <a:cubicBezTo>
                    <a:pt x="1389273" y="537109"/>
                    <a:pt x="522626" y="338343"/>
                    <a:pt x="0" y="5409"/>
                  </a:cubicBezTo>
                  <a:lnTo>
                    <a:pt x="3441" y="0"/>
                  </a:lnTo>
                  <a:cubicBezTo>
                    <a:pt x="525080" y="332306"/>
                    <a:pt x="1390440" y="530701"/>
                    <a:pt x="2318282" y="530701"/>
                  </a:cubicBezTo>
                  <a:cubicBezTo>
                    <a:pt x="3246117" y="530701"/>
                    <a:pt x="4111476" y="332306"/>
                    <a:pt x="4633115" y="0"/>
                  </a:cubicBezTo>
                  <a:lnTo>
                    <a:pt x="4636557" y="5409"/>
                  </a:lnTo>
                  <a:cubicBezTo>
                    <a:pt x="4113937" y="338343"/>
                    <a:pt x="3247290" y="537109"/>
                    <a:pt x="2318282" y="537109"/>
                  </a:cubicBezTo>
                  <a:close/>
                </a:path>
              </a:pathLst>
            </a:custGeom>
            <a:solidFill>
              <a:schemeClr val="accent4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0214793-EB47-32B1-6442-9D0B421E83CB}"/>
                </a:ext>
              </a:extLst>
            </p:cNvPr>
            <p:cNvSpPr/>
            <p:nvPr/>
          </p:nvSpPr>
          <p:spPr>
            <a:xfrm>
              <a:off x="2040992" y="2035811"/>
              <a:ext cx="537820" cy="776940"/>
            </a:xfrm>
            <a:custGeom>
              <a:avLst/>
              <a:gdLst>
                <a:gd name="connsiteX0" fmla="*/ 0 w 537820"/>
                <a:gd name="connsiteY0" fmla="*/ 776941 h 776940"/>
                <a:gd name="connsiteX1" fmla="*/ 537821 w 537820"/>
                <a:gd name="connsiteY1" fmla="*/ 182918 h 776940"/>
                <a:gd name="connsiteX2" fmla="*/ 71903 w 537820"/>
                <a:gd name="connsiteY2" fmla="*/ 0 h 776940"/>
                <a:gd name="connsiteX3" fmla="*/ 0 w 537820"/>
                <a:gd name="connsiteY3" fmla="*/ 776941 h 77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820" h="776940">
                  <a:moveTo>
                    <a:pt x="0" y="776941"/>
                  </a:moveTo>
                  <a:lnTo>
                    <a:pt x="537821" y="182918"/>
                  </a:lnTo>
                  <a:cubicBezTo>
                    <a:pt x="367040" y="129631"/>
                    <a:pt x="210731" y="68225"/>
                    <a:pt x="71903" y="0"/>
                  </a:cubicBezTo>
                  <a:lnTo>
                    <a:pt x="0" y="776941"/>
                  </a:lnTo>
                  <a:close/>
                </a:path>
              </a:pathLst>
            </a:custGeom>
            <a:solidFill>
              <a:srgbClr val="737373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1E5A8B7-0D32-A10A-9632-6F7B27B51791}"/>
                </a:ext>
              </a:extLst>
            </p:cNvPr>
            <p:cNvSpPr/>
            <p:nvPr/>
          </p:nvSpPr>
          <p:spPr>
            <a:xfrm>
              <a:off x="2809551" y="2283557"/>
              <a:ext cx="496838" cy="827709"/>
            </a:xfrm>
            <a:custGeom>
              <a:avLst/>
              <a:gdLst>
                <a:gd name="connsiteX0" fmla="*/ 41534 w 496838"/>
                <a:gd name="connsiteY0" fmla="*/ 827709 h 827709"/>
                <a:gd name="connsiteX1" fmla="*/ 496838 w 496838"/>
                <a:gd name="connsiteY1" fmla="*/ 98159 h 827709"/>
                <a:gd name="connsiteX2" fmla="*/ 0 w 496838"/>
                <a:gd name="connsiteY2" fmla="*/ 0 h 827709"/>
                <a:gd name="connsiteX3" fmla="*/ 41534 w 496838"/>
                <a:gd name="connsiteY3" fmla="*/ 827709 h 82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838" h="827709">
                  <a:moveTo>
                    <a:pt x="41534" y="827709"/>
                  </a:moveTo>
                  <a:lnTo>
                    <a:pt x="496838" y="98159"/>
                  </a:lnTo>
                  <a:cubicBezTo>
                    <a:pt x="322854" y="72365"/>
                    <a:pt x="156592" y="39380"/>
                    <a:pt x="0" y="0"/>
                  </a:cubicBezTo>
                  <a:lnTo>
                    <a:pt x="41534" y="827709"/>
                  </a:lnTo>
                  <a:close/>
                </a:path>
              </a:pathLst>
            </a:custGeom>
            <a:solidFill>
              <a:schemeClr val="accent4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399252B-6C01-7CB1-94B6-FD300680A6AC}"/>
                </a:ext>
              </a:extLst>
            </p:cNvPr>
            <p:cNvSpPr/>
            <p:nvPr/>
          </p:nvSpPr>
          <p:spPr>
            <a:xfrm>
              <a:off x="3574758" y="2415060"/>
              <a:ext cx="502855" cy="845665"/>
            </a:xfrm>
            <a:custGeom>
              <a:avLst/>
              <a:gdLst>
                <a:gd name="connsiteX0" fmla="*/ 179034 w 502855"/>
                <a:gd name="connsiteY0" fmla="*/ 845666 h 845665"/>
                <a:gd name="connsiteX1" fmla="*/ 502856 w 502855"/>
                <a:gd name="connsiteY1" fmla="*/ 30351 h 845665"/>
                <a:gd name="connsiteX2" fmla="*/ 0 w 502855"/>
                <a:gd name="connsiteY2" fmla="*/ 0 h 845665"/>
                <a:gd name="connsiteX3" fmla="*/ 179034 w 502855"/>
                <a:gd name="connsiteY3" fmla="*/ 845666 h 84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2855" h="845665">
                  <a:moveTo>
                    <a:pt x="179034" y="845666"/>
                  </a:moveTo>
                  <a:lnTo>
                    <a:pt x="502856" y="30351"/>
                  </a:lnTo>
                  <a:cubicBezTo>
                    <a:pt x="330691" y="26775"/>
                    <a:pt x="162628" y="16444"/>
                    <a:pt x="0" y="0"/>
                  </a:cubicBezTo>
                  <a:lnTo>
                    <a:pt x="179034" y="845666"/>
                  </a:lnTo>
                  <a:close/>
                </a:path>
              </a:pathLst>
            </a:custGeom>
            <a:solidFill>
              <a:schemeClr val="accent4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D7695E2-F99D-4441-7460-E586B81733FA}"/>
                </a:ext>
              </a:extLst>
            </p:cNvPr>
            <p:cNvSpPr/>
            <p:nvPr/>
          </p:nvSpPr>
          <p:spPr>
            <a:xfrm>
              <a:off x="4350596" y="2415060"/>
              <a:ext cx="502856" cy="833707"/>
            </a:xfrm>
            <a:custGeom>
              <a:avLst/>
              <a:gdLst>
                <a:gd name="connsiteX0" fmla="*/ 323841 w 502856"/>
                <a:gd name="connsiteY0" fmla="*/ 833707 h 833707"/>
                <a:gd name="connsiteX1" fmla="*/ 502856 w 502856"/>
                <a:gd name="connsiteY1" fmla="*/ 0 h 833707"/>
                <a:gd name="connsiteX2" fmla="*/ 0 w 502856"/>
                <a:gd name="connsiteY2" fmla="*/ 30351 h 833707"/>
                <a:gd name="connsiteX3" fmla="*/ 323841 w 502856"/>
                <a:gd name="connsiteY3" fmla="*/ 833707 h 83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2856" h="833707">
                  <a:moveTo>
                    <a:pt x="323841" y="833707"/>
                  </a:moveTo>
                  <a:lnTo>
                    <a:pt x="502856" y="0"/>
                  </a:lnTo>
                  <a:cubicBezTo>
                    <a:pt x="340221" y="16438"/>
                    <a:pt x="172164" y="26775"/>
                    <a:pt x="0" y="30351"/>
                  </a:cubicBezTo>
                  <a:lnTo>
                    <a:pt x="323841" y="833707"/>
                  </a:lnTo>
                  <a:close/>
                </a:path>
              </a:pathLst>
            </a:custGeom>
            <a:solidFill>
              <a:srgbClr val="50505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C4BD7A9-C082-BC97-4AC1-CC655DD4EAEC}"/>
                </a:ext>
              </a:extLst>
            </p:cNvPr>
            <p:cNvSpPr/>
            <p:nvPr/>
          </p:nvSpPr>
          <p:spPr>
            <a:xfrm>
              <a:off x="5121821" y="2283557"/>
              <a:ext cx="496838" cy="833688"/>
            </a:xfrm>
            <a:custGeom>
              <a:avLst/>
              <a:gdLst>
                <a:gd name="connsiteX0" fmla="*/ 455324 w 496838"/>
                <a:gd name="connsiteY0" fmla="*/ 833688 h 833688"/>
                <a:gd name="connsiteX1" fmla="*/ 496838 w 496838"/>
                <a:gd name="connsiteY1" fmla="*/ 0 h 833688"/>
                <a:gd name="connsiteX2" fmla="*/ 0 w 496838"/>
                <a:gd name="connsiteY2" fmla="*/ 98159 h 833688"/>
                <a:gd name="connsiteX3" fmla="*/ 455324 w 496838"/>
                <a:gd name="connsiteY3" fmla="*/ 833688 h 833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838" h="833688">
                  <a:moveTo>
                    <a:pt x="455324" y="833688"/>
                  </a:moveTo>
                  <a:lnTo>
                    <a:pt x="496838" y="0"/>
                  </a:lnTo>
                  <a:cubicBezTo>
                    <a:pt x="340240" y="39380"/>
                    <a:pt x="173985" y="72371"/>
                    <a:pt x="0" y="98159"/>
                  </a:cubicBezTo>
                  <a:lnTo>
                    <a:pt x="455324" y="833688"/>
                  </a:lnTo>
                  <a:close/>
                </a:path>
              </a:pathLst>
            </a:custGeom>
            <a:solidFill>
              <a:srgbClr val="737373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EB0E1A7-4B2E-D405-0827-317DF76ACB12}"/>
                </a:ext>
              </a:extLst>
            </p:cNvPr>
            <p:cNvSpPr/>
            <p:nvPr/>
          </p:nvSpPr>
          <p:spPr>
            <a:xfrm>
              <a:off x="5849384" y="2035804"/>
              <a:ext cx="537814" cy="776941"/>
            </a:xfrm>
            <a:custGeom>
              <a:avLst/>
              <a:gdLst>
                <a:gd name="connsiteX0" fmla="*/ 465917 w 537814"/>
                <a:gd name="connsiteY0" fmla="*/ 0 h 776941"/>
                <a:gd name="connsiteX1" fmla="*/ 0 w 537814"/>
                <a:gd name="connsiteY1" fmla="*/ 182918 h 776941"/>
                <a:gd name="connsiteX2" fmla="*/ 537814 w 537814"/>
                <a:gd name="connsiteY2" fmla="*/ 776941 h 776941"/>
                <a:gd name="connsiteX3" fmla="*/ 465917 w 537814"/>
                <a:gd name="connsiteY3" fmla="*/ 0 h 77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814" h="776941">
                  <a:moveTo>
                    <a:pt x="465917" y="0"/>
                  </a:moveTo>
                  <a:cubicBezTo>
                    <a:pt x="327096" y="68231"/>
                    <a:pt x="170787" y="129638"/>
                    <a:pt x="0" y="182918"/>
                  </a:cubicBezTo>
                  <a:lnTo>
                    <a:pt x="537814" y="776941"/>
                  </a:lnTo>
                  <a:lnTo>
                    <a:pt x="465917" y="0"/>
                  </a:lnTo>
                  <a:close/>
                </a:path>
              </a:pathLst>
            </a:custGeom>
            <a:solidFill>
              <a:schemeClr val="accent4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</p:grpSp>
      <p:grpSp>
        <p:nvGrpSpPr>
          <p:cNvPr id="121" name="Graphic 7" descr="Balloons with bunting and confetti">
            <a:extLst>
              <a:ext uri="{FF2B5EF4-FFF2-40B4-BE49-F238E27FC236}">
                <a16:creationId xmlns:a16="http://schemas.microsoft.com/office/drawing/2014/main" id="{032E0B23-A0FD-913C-1B96-1A5F8A779B37}"/>
              </a:ext>
            </a:extLst>
          </p:cNvPr>
          <p:cNvGrpSpPr/>
          <p:nvPr/>
        </p:nvGrpSpPr>
        <p:grpSpPr>
          <a:xfrm>
            <a:off x="2511357" y="1240091"/>
            <a:ext cx="2678935" cy="4525505"/>
            <a:chOff x="2511357" y="1240091"/>
            <a:chExt cx="2678935" cy="4525505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6E323D3-DE14-D04D-A9E5-AB6FCAC2ECB6}"/>
                </a:ext>
              </a:extLst>
            </p:cNvPr>
            <p:cNvSpPr/>
            <p:nvPr/>
          </p:nvSpPr>
          <p:spPr>
            <a:xfrm>
              <a:off x="4313055" y="5406900"/>
              <a:ext cx="179348" cy="179348"/>
            </a:xfrm>
            <a:custGeom>
              <a:avLst/>
              <a:gdLst>
                <a:gd name="connsiteX0" fmla="*/ 179348 w 179348"/>
                <a:gd name="connsiteY0" fmla="*/ 89674 h 179348"/>
                <a:gd name="connsiteX1" fmla="*/ 89674 w 179348"/>
                <a:gd name="connsiteY1" fmla="*/ 179348 h 179348"/>
                <a:gd name="connsiteX2" fmla="*/ 0 w 179348"/>
                <a:gd name="connsiteY2" fmla="*/ 89674 h 179348"/>
                <a:gd name="connsiteX3" fmla="*/ 89674 w 179348"/>
                <a:gd name="connsiteY3" fmla="*/ 0 h 179348"/>
                <a:gd name="connsiteX4" fmla="*/ 179348 w 179348"/>
                <a:gd name="connsiteY4" fmla="*/ 89674 h 17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348" h="179348">
                  <a:moveTo>
                    <a:pt x="179348" y="89674"/>
                  </a:moveTo>
                  <a:cubicBezTo>
                    <a:pt x="179348" y="139200"/>
                    <a:pt x="139200" y="179348"/>
                    <a:pt x="89674" y="179348"/>
                  </a:cubicBezTo>
                  <a:cubicBezTo>
                    <a:pt x="40148" y="179348"/>
                    <a:pt x="0" y="139200"/>
                    <a:pt x="0" y="89674"/>
                  </a:cubicBezTo>
                  <a:cubicBezTo>
                    <a:pt x="0" y="40148"/>
                    <a:pt x="40149" y="0"/>
                    <a:pt x="89674" y="0"/>
                  </a:cubicBezTo>
                  <a:cubicBezTo>
                    <a:pt x="139200" y="0"/>
                    <a:pt x="179348" y="40149"/>
                    <a:pt x="179348" y="89674"/>
                  </a:cubicBezTo>
                  <a:close/>
                </a:path>
              </a:pathLst>
            </a:custGeom>
            <a:solidFill>
              <a:srgbClr val="50505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F6A83C6-5C92-2D24-3703-410CE0636AF1}"/>
                </a:ext>
              </a:extLst>
            </p:cNvPr>
            <p:cNvSpPr/>
            <p:nvPr/>
          </p:nvSpPr>
          <p:spPr>
            <a:xfrm>
              <a:off x="3768730" y="2650950"/>
              <a:ext cx="89667" cy="89667"/>
            </a:xfrm>
            <a:custGeom>
              <a:avLst/>
              <a:gdLst>
                <a:gd name="connsiteX0" fmla="*/ 89668 w 89667"/>
                <a:gd name="connsiteY0" fmla="*/ 44834 h 89667"/>
                <a:gd name="connsiteX1" fmla="*/ 44834 w 89667"/>
                <a:gd name="connsiteY1" fmla="*/ 89668 h 89667"/>
                <a:gd name="connsiteX2" fmla="*/ 0 w 89667"/>
                <a:gd name="connsiteY2" fmla="*/ 44834 h 89667"/>
                <a:gd name="connsiteX3" fmla="*/ 44834 w 89667"/>
                <a:gd name="connsiteY3" fmla="*/ 0 h 89667"/>
                <a:gd name="connsiteX4" fmla="*/ 89668 w 89667"/>
                <a:gd name="connsiteY4" fmla="*/ 44834 h 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67" h="89667">
                  <a:moveTo>
                    <a:pt x="89668" y="44834"/>
                  </a:moveTo>
                  <a:cubicBezTo>
                    <a:pt x="89668" y="69595"/>
                    <a:pt x="69595" y="89668"/>
                    <a:pt x="44834" y="89668"/>
                  </a:cubicBezTo>
                  <a:cubicBezTo>
                    <a:pt x="20073" y="89668"/>
                    <a:pt x="0" y="69595"/>
                    <a:pt x="0" y="44834"/>
                  </a:cubicBezTo>
                  <a:cubicBezTo>
                    <a:pt x="0" y="20073"/>
                    <a:pt x="20073" y="0"/>
                    <a:pt x="44834" y="0"/>
                  </a:cubicBezTo>
                  <a:cubicBezTo>
                    <a:pt x="69595" y="0"/>
                    <a:pt x="89668" y="20073"/>
                    <a:pt x="89668" y="44834"/>
                  </a:cubicBezTo>
                  <a:close/>
                </a:path>
              </a:pathLst>
            </a:custGeom>
            <a:solidFill>
              <a:srgbClr val="F1F1F1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F70DEE2-5F30-5C50-5F11-60B6DF8F78DD}"/>
                </a:ext>
              </a:extLst>
            </p:cNvPr>
            <p:cNvSpPr/>
            <p:nvPr/>
          </p:nvSpPr>
          <p:spPr>
            <a:xfrm>
              <a:off x="4492403" y="3631373"/>
              <a:ext cx="89673" cy="89672"/>
            </a:xfrm>
            <a:custGeom>
              <a:avLst/>
              <a:gdLst>
                <a:gd name="connsiteX0" fmla="*/ 89130 w 89673"/>
                <a:gd name="connsiteY0" fmla="*/ 37753 h 89672"/>
                <a:gd name="connsiteX1" fmla="*/ 37759 w 89673"/>
                <a:gd name="connsiteY1" fmla="*/ 89130 h 89672"/>
                <a:gd name="connsiteX2" fmla="*/ 545 w 89673"/>
                <a:gd name="connsiteY2" fmla="*/ 51935 h 89672"/>
                <a:gd name="connsiteX3" fmla="*/ 51935 w 89673"/>
                <a:gd name="connsiteY3" fmla="*/ 545 h 89672"/>
                <a:gd name="connsiteX4" fmla="*/ 89130 w 89673"/>
                <a:gd name="connsiteY4" fmla="*/ 37753 h 8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73" h="89672">
                  <a:moveTo>
                    <a:pt x="89130" y="37753"/>
                  </a:moveTo>
                  <a:cubicBezTo>
                    <a:pt x="93770" y="68046"/>
                    <a:pt x="68059" y="93763"/>
                    <a:pt x="37759" y="89130"/>
                  </a:cubicBezTo>
                  <a:cubicBezTo>
                    <a:pt x="18880" y="86246"/>
                    <a:pt x="3442" y="70815"/>
                    <a:pt x="545" y="51935"/>
                  </a:cubicBezTo>
                  <a:cubicBezTo>
                    <a:pt x="-4101" y="21629"/>
                    <a:pt x="21629" y="-4101"/>
                    <a:pt x="51935" y="545"/>
                  </a:cubicBezTo>
                  <a:cubicBezTo>
                    <a:pt x="70808" y="3442"/>
                    <a:pt x="86240" y="18873"/>
                    <a:pt x="89130" y="37753"/>
                  </a:cubicBezTo>
                  <a:close/>
                </a:path>
              </a:pathLst>
            </a:custGeom>
            <a:solidFill>
              <a:srgbClr val="D1D1D1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B6B50AA-23BC-E766-3AA3-34CEC738DB67}"/>
                </a:ext>
              </a:extLst>
            </p:cNvPr>
            <p:cNvSpPr/>
            <p:nvPr/>
          </p:nvSpPr>
          <p:spPr>
            <a:xfrm>
              <a:off x="4827183" y="3846583"/>
              <a:ext cx="179346" cy="179349"/>
            </a:xfrm>
            <a:custGeom>
              <a:avLst/>
              <a:gdLst>
                <a:gd name="connsiteX0" fmla="*/ 178260 w 179346"/>
                <a:gd name="connsiteY0" fmla="*/ 75506 h 179349"/>
                <a:gd name="connsiteX1" fmla="*/ 75519 w 179346"/>
                <a:gd name="connsiteY1" fmla="*/ 178266 h 179349"/>
                <a:gd name="connsiteX2" fmla="*/ 1090 w 179346"/>
                <a:gd name="connsiteY2" fmla="*/ 103870 h 179349"/>
                <a:gd name="connsiteX3" fmla="*/ 103870 w 179346"/>
                <a:gd name="connsiteY3" fmla="*/ 1090 h 179349"/>
                <a:gd name="connsiteX4" fmla="*/ 178260 w 179346"/>
                <a:gd name="connsiteY4" fmla="*/ 75506 h 17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346" h="179349">
                  <a:moveTo>
                    <a:pt x="178260" y="75506"/>
                  </a:moveTo>
                  <a:cubicBezTo>
                    <a:pt x="187533" y="136092"/>
                    <a:pt x="136111" y="187526"/>
                    <a:pt x="75519" y="178266"/>
                  </a:cubicBezTo>
                  <a:cubicBezTo>
                    <a:pt x="37753" y="172492"/>
                    <a:pt x="6883" y="141635"/>
                    <a:pt x="1090" y="103870"/>
                  </a:cubicBezTo>
                  <a:cubicBezTo>
                    <a:pt x="-8202" y="43258"/>
                    <a:pt x="43264" y="-8202"/>
                    <a:pt x="103870" y="1090"/>
                  </a:cubicBezTo>
                  <a:cubicBezTo>
                    <a:pt x="141622" y="6890"/>
                    <a:pt x="172479" y="37747"/>
                    <a:pt x="178260" y="75506"/>
                  </a:cubicBezTo>
                  <a:close/>
                </a:path>
              </a:pathLst>
            </a:custGeom>
            <a:solidFill>
              <a:srgbClr val="FFFFFF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8BBD3B6-2CB1-8172-CBC4-D38D93E15C65}"/>
                </a:ext>
              </a:extLst>
            </p:cNvPr>
            <p:cNvSpPr/>
            <p:nvPr/>
          </p:nvSpPr>
          <p:spPr>
            <a:xfrm>
              <a:off x="3798615" y="4154616"/>
              <a:ext cx="68628" cy="68597"/>
            </a:xfrm>
            <a:custGeom>
              <a:avLst/>
              <a:gdLst>
                <a:gd name="connsiteX0" fmla="*/ 67698 w 68628"/>
                <a:gd name="connsiteY0" fmla="*/ 63552 h 68597"/>
                <a:gd name="connsiteX1" fmla="*/ 16404 w 68628"/>
                <a:gd name="connsiteY1" fmla="*/ 42199 h 68597"/>
                <a:gd name="connsiteX2" fmla="*/ 927 w 68628"/>
                <a:gd name="connsiteY2" fmla="*/ 5049 h 68597"/>
                <a:gd name="connsiteX3" fmla="*/ 52240 w 68628"/>
                <a:gd name="connsiteY3" fmla="*/ 26415 h 68597"/>
                <a:gd name="connsiteX4" fmla="*/ 67698 w 68628"/>
                <a:gd name="connsiteY4" fmla="*/ 63552 h 6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28" h="68597">
                  <a:moveTo>
                    <a:pt x="67698" y="63552"/>
                  </a:moveTo>
                  <a:cubicBezTo>
                    <a:pt x="62148" y="75658"/>
                    <a:pt x="36475" y="64975"/>
                    <a:pt x="16404" y="42199"/>
                  </a:cubicBezTo>
                  <a:cubicBezTo>
                    <a:pt x="3895" y="28004"/>
                    <a:pt x="-2527" y="12598"/>
                    <a:pt x="927" y="5049"/>
                  </a:cubicBezTo>
                  <a:cubicBezTo>
                    <a:pt x="6471" y="-7069"/>
                    <a:pt x="32169" y="3633"/>
                    <a:pt x="52240" y="26415"/>
                  </a:cubicBezTo>
                  <a:cubicBezTo>
                    <a:pt x="64743" y="40603"/>
                    <a:pt x="71158" y="56009"/>
                    <a:pt x="67698" y="63552"/>
                  </a:cubicBezTo>
                  <a:close/>
                </a:path>
              </a:pathLst>
            </a:custGeom>
            <a:solidFill>
              <a:srgbClr val="D1D1D1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DCEAB22-8FB1-4843-BB6B-6270B2AF257D}"/>
                </a:ext>
              </a:extLst>
            </p:cNvPr>
            <p:cNvSpPr/>
            <p:nvPr/>
          </p:nvSpPr>
          <p:spPr>
            <a:xfrm>
              <a:off x="4659909" y="5000383"/>
              <a:ext cx="89673" cy="89672"/>
            </a:xfrm>
            <a:custGeom>
              <a:avLst/>
              <a:gdLst>
                <a:gd name="connsiteX0" fmla="*/ 89130 w 89673"/>
                <a:gd name="connsiteY0" fmla="*/ 37753 h 89672"/>
                <a:gd name="connsiteX1" fmla="*/ 37759 w 89673"/>
                <a:gd name="connsiteY1" fmla="*/ 89130 h 89672"/>
                <a:gd name="connsiteX2" fmla="*/ 545 w 89673"/>
                <a:gd name="connsiteY2" fmla="*/ 51935 h 89672"/>
                <a:gd name="connsiteX3" fmla="*/ 51935 w 89673"/>
                <a:gd name="connsiteY3" fmla="*/ 545 h 89672"/>
                <a:gd name="connsiteX4" fmla="*/ 89130 w 89673"/>
                <a:gd name="connsiteY4" fmla="*/ 37753 h 8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73" h="89672">
                  <a:moveTo>
                    <a:pt x="89130" y="37753"/>
                  </a:moveTo>
                  <a:cubicBezTo>
                    <a:pt x="93770" y="68046"/>
                    <a:pt x="68059" y="93763"/>
                    <a:pt x="37759" y="89130"/>
                  </a:cubicBezTo>
                  <a:cubicBezTo>
                    <a:pt x="18873" y="86246"/>
                    <a:pt x="3442" y="70814"/>
                    <a:pt x="545" y="51935"/>
                  </a:cubicBezTo>
                  <a:cubicBezTo>
                    <a:pt x="-4101" y="21629"/>
                    <a:pt x="21629" y="-4101"/>
                    <a:pt x="51935" y="545"/>
                  </a:cubicBezTo>
                  <a:cubicBezTo>
                    <a:pt x="70814" y="3442"/>
                    <a:pt x="86240" y="18873"/>
                    <a:pt x="89130" y="37753"/>
                  </a:cubicBezTo>
                  <a:close/>
                </a:path>
              </a:pathLst>
            </a:custGeom>
            <a:solidFill>
              <a:srgbClr val="E5E5E5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101CCD5-FD35-00B6-399F-9876101BE8A2}"/>
                </a:ext>
              </a:extLst>
            </p:cNvPr>
            <p:cNvSpPr/>
            <p:nvPr/>
          </p:nvSpPr>
          <p:spPr>
            <a:xfrm>
              <a:off x="3739148" y="4593864"/>
              <a:ext cx="179346" cy="179344"/>
            </a:xfrm>
            <a:custGeom>
              <a:avLst/>
              <a:gdLst>
                <a:gd name="connsiteX0" fmla="*/ 178260 w 179346"/>
                <a:gd name="connsiteY0" fmla="*/ 75501 h 179344"/>
                <a:gd name="connsiteX1" fmla="*/ 75518 w 179346"/>
                <a:gd name="connsiteY1" fmla="*/ 178261 h 179344"/>
                <a:gd name="connsiteX2" fmla="*/ 1090 w 179346"/>
                <a:gd name="connsiteY2" fmla="*/ 103865 h 179344"/>
                <a:gd name="connsiteX3" fmla="*/ 103870 w 179346"/>
                <a:gd name="connsiteY3" fmla="*/ 1092 h 179344"/>
                <a:gd name="connsiteX4" fmla="*/ 178260 w 179346"/>
                <a:gd name="connsiteY4" fmla="*/ 75501 h 17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346" h="179344">
                  <a:moveTo>
                    <a:pt x="178260" y="75501"/>
                  </a:moveTo>
                  <a:cubicBezTo>
                    <a:pt x="187533" y="136087"/>
                    <a:pt x="136111" y="187521"/>
                    <a:pt x="75518" y="178261"/>
                  </a:cubicBezTo>
                  <a:cubicBezTo>
                    <a:pt x="37753" y="172487"/>
                    <a:pt x="6883" y="141630"/>
                    <a:pt x="1090" y="103865"/>
                  </a:cubicBezTo>
                  <a:cubicBezTo>
                    <a:pt x="-8202" y="43253"/>
                    <a:pt x="43264" y="-8207"/>
                    <a:pt x="103870" y="1092"/>
                  </a:cubicBezTo>
                  <a:cubicBezTo>
                    <a:pt x="141622" y="6885"/>
                    <a:pt x="172479" y="37742"/>
                    <a:pt x="178260" y="75501"/>
                  </a:cubicBezTo>
                  <a:close/>
                </a:path>
              </a:pathLst>
            </a:custGeom>
            <a:solidFill>
              <a:srgbClr val="50505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651D786-14A5-5D7A-EE8F-542FC3E9F94E}"/>
                </a:ext>
              </a:extLst>
            </p:cNvPr>
            <p:cNvSpPr/>
            <p:nvPr/>
          </p:nvSpPr>
          <p:spPr>
            <a:xfrm>
              <a:off x="3739388" y="5251467"/>
              <a:ext cx="89669" cy="89668"/>
            </a:xfrm>
            <a:custGeom>
              <a:avLst/>
              <a:gdLst>
                <a:gd name="connsiteX0" fmla="*/ 89127 w 89669"/>
                <a:gd name="connsiteY0" fmla="*/ 37753 h 89668"/>
                <a:gd name="connsiteX1" fmla="*/ 37737 w 89669"/>
                <a:gd name="connsiteY1" fmla="*/ 89123 h 89668"/>
                <a:gd name="connsiteX2" fmla="*/ 542 w 89669"/>
                <a:gd name="connsiteY2" fmla="*/ 51916 h 89668"/>
                <a:gd name="connsiteX3" fmla="*/ 51932 w 89669"/>
                <a:gd name="connsiteY3" fmla="*/ 545 h 89668"/>
                <a:gd name="connsiteX4" fmla="*/ 89127 w 89669"/>
                <a:gd name="connsiteY4" fmla="*/ 37753 h 8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69" h="89668">
                  <a:moveTo>
                    <a:pt x="89127" y="37753"/>
                  </a:moveTo>
                  <a:cubicBezTo>
                    <a:pt x="93760" y="68053"/>
                    <a:pt x="68037" y="93770"/>
                    <a:pt x="37737" y="89123"/>
                  </a:cubicBezTo>
                  <a:cubicBezTo>
                    <a:pt x="18858" y="86227"/>
                    <a:pt x="3426" y="70795"/>
                    <a:pt x="542" y="51916"/>
                  </a:cubicBezTo>
                  <a:cubicBezTo>
                    <a:pt x="-4091" y="21616"/>
                    <a:pt x="21633" y="-4101"/>
                    <a:pt x="51932" y="545"/>
                  </a:cubicBezTo>
                  <a:cubicBezTo>
                    <a:pt x="70812" y="3442"/>
                    <a:pt x="86237" y="18874"/>
                    <a:pt x="89127" y="37753"/>
                  </a:cubicBezTo>
                  <a:close/>
                </a:path>
              </a:pathLst>
            </a:custGeom>
            <a:solidFill>
              <a:srgbClr val="737373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B96319E-2A3D-4A56-086B-35CDA3BDE42E}"/>
                </a:ext>
              </a:extLst>
            </p:cNvPr>
            <p:cNvSpPr/>
            <p:nvPr/>
          </p:nvSpPr>
          <p:spPr>
            <a:xfrm>
              <a:off x="2602973" y="3810722"/>
              <a:ext cx="89667" cy="89667"/>
            </a:xfrm>
            <a:custGeom>
              <a:avLst/>
              <a:gdLst>
                <a:gd name="connsiteX0" fmla="*/ 89668 w 89667"/>
                <a:gd name="connsiteY0" fmla="*/ 44834 h 89667"/>
                <a:gd name="connsiteX1" fmla="*/ 44834 w 89667"/>
                <a:gd name="connsiteY1" fmla="*/ 89667 h 89667"/>
                <a:gd name="connsiteX2" fmla="*/ 0 w 89667"/>
                <a:gd name="connsiteY2" fmla="*/ 44834 h 89667"/>
                <a:gd name="connsiteX3" fmla="*/ 44834 w 89667"/>
                <a:gd name="connsiteY3" fmla="*/ 0 h 89667"/>
                <a:gd name="connsiteX4" fmla="*/ 89668 w 89667"/>
                <a:gd name="connsiteY4" fmla="*/ 44834 h 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67" h="89667">
                  <a:moveTo>
                    <a:pt x="89668" y="44834"/>
                  </a:moveTo>
                  <a:cubicBezTo>
                    <a:pt x="89668" y="69595"/>
                    <a:pt x="69595" y="89667"/>
                    <a:pt x="44834" y="89667"/>
                  </a:cubicBezTo>
                  <a:cubicBezTo>
                    <a:pt x="20073" y="89667"/>
                    <a:pt x="0" y="69595"/>
                    <a:pt x="0" y="44834"/>
                  </a:cubicBezTo>
                  <a:cubicBezTo>
                    <a:pt x="0" y="20073"/>
                    <a:pt x="20073" y="0"/>
                    <a:pt x="44834" y="0"/>
                  </a:cubicBezTo>
                  <a:cubicBezTo>
                    <a:pt x="69595" y="0"/>
                    <a:pt x="89668" y="20073"/>
                    <a:pt x="89668" y="44834"/>
                  </a:cubicBezTo>
                  <a:close/>
                </a:path>
              </a:pathLst>
            </a:custGeom>
            <a:solidFill>
              <a:schemeClr val="accent4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97A9292-469F-77BE-6B51-15F7589B0F4F}"/>
                </a:ext>
              </a:extLst>
            </p:cNvPr>
            <p:cNvSpPr/>
            <p:nvPr/>
          </p:nvSpPr>
          <p:spPr>
            <a:xfrm>
              <a:off x="2758404" y="3284635"/>
              <a:ext cx="89673" cy="89672"/>
            </a:xfrm>
            <a:custGeom>
              <a:avLst/>
              <a:gdLst>
                <a:gd name="connsiteX0" fmla="*/ 89130 w 89673"/>
                <a:gd name="connsiteY0" fmla="*/ 37753 h 89672"/>
                <a:gd name="connsiteX1" fmla="*/ 37759 w 89673"/>
                <a:gd name="connsiteY1" fmla="*/ 89130 h 89672"/>
                <a:gd name="connsiteX2" fmla="*/ 545 w 89673"/>
                <a:gd name="connsiteY2" fmla="*/ 51935 h 89672"/>
                <a:gd name="connsiteX3" fmla="*/ 51935 w 89673"/>
                <a:gd name="connsiteY3" fmla="*/ 545 h 89672"/>
                <a:gd name="connsiteX4" fmla="*/ 89130 w 89673"/>
                <a:gd name="connsiteY4" fmla="*/ 37753 h 8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73" h="89672">
                  <a:moveTo>
                    <a:pt x="89130" y="37753"/>
                  </a:moveTo>
                  <a:cubicBezTo>
                    <a:pt x="93770" y="68046"/>
                    <a:pt x="68059" y="93763"/>
                    <a:pt x="37759" y="89130"/>
                  </a:cubicBezTo>
                  <a:cubicBezTo>
                    <a:pt x="18874" y="86246"/>
                    <a:pt x="3442" y="70814"/>
                    <a:pt x="545" y="51935"/>
                  </a:cubicBezTo>
                  <a:cubicBezTo>
                    <a:pt x="-4101" y="21629"/>
                    <a:pt x="21629" y="-4101"/>
                    <a:pt x="51935" y="545"/>
                  </a:cubicBezTo>
                  <a:cubicBezTo>
                    <a:pt x="70814" y="3442"/>
                    <a:pt x="86240" y="18873"/>
                    <a:pt x="89130" y="37753"/>
                  </a:cubicBezTo>
                  <a:close/>
                </a:path>
              </a:pathLst>
            </a:custGeom>
            <a:solidFill>
              <a:srgbClr val="50505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D3BCDC0-3161-78DD-D12F-FA42890CF99E}"/>
                </a:ext>
              </a:extLst>
            </p:cNvPr>
            <p:cNvSpPr/>
            <p:nvPr/>
          </p:nvSpPr>
          <p:spPr>
            <a:xfrm>
              <a:off x="3637516" y="4803103"/>
              <a:ext cx="89673" cy="89672"/>
            </a:xfrm>
            <a:custGeom>
              <a:avLst/>
              <a:gdLst>
                <a:gd name="connsiteX0" fmla="*/ 89130 w 89673"/>
                <a:gd name="connsiteY0" fmla="*/ 37753 h 89672"/>
                <a:gd name="connsiteX1" fmla="*/ 37759 w 89673"/>
                <a:gd name="connsiteY1" fmla="*/ 89130 h 89672"/>
                <a:gd name="connsiteX2" fmla="*/ 545 w 89673"/>
                <a:gd name="connsiteY2" fmla="*/ 51935 h 89672"/>
                <a:gd name="connsiteX3" fmla="*/ 51935 w 89673"/>
                <a:gd name="connsiteY3" fmla="*/ 545 h 89672"/>
                <a:gd name="connsiteX4" fmla="*/ 89130 w 89673"/>
                <a:gd name="connsiteY4" fmla="*/ 37753 h 8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73" h="89672">
                  <a:moveTo>
                    <a:pt x="89130" y="37753"/>
                  </a:moveTo>
                  <a:cubicBezTo>
                    <a:pt x="93770" y="68046"/>
                    <a:pt x="68059" y="93763"/>
                    <a:pt x="37759" y="89130"/>
                  </a:cubicBezTo>
                  <a:cubicBezTo>
                    <a:pt x="18873" y="86246"/>
                    <a:pt x="3442" y="70814"/>
                    <a:pt x="545" y="51935"/>
                  </a:cubicBezTo>
                  <a:cubicBezTo>
                    <a:pt x="-4101" y="21629"/>
                    <a:pt x="21629" y="-4101"/>
                    <a:pt x="51935" y="545"/>
                  </a:cubicBezTo>
                  <a:cubicBezTo>
                    <a:pt x="70814" y="3442"/>
                    <a:pt x="86240" y="18873"/>
                    <a:pt x="89130" y="37753"/>
                  </a:cubicBezTo>
                  <a:close/>
                </a:path>
              </a:pathLst>
            </a:custGeom>
            <a:solidFill>
              <a:srgbClr val="D1D1D1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DA5D49B-19FE-54E9-830E-31D4E7687A48}"/>
                </a:ext>
              </a:extLst>
            </p:cNvPr>
            <p:cNvSpPr/>
            <p:nvPr/>
          </p:nvSpPr>
          <p:spPr>
            <a:xfrm>
              <a:off x="3285044" y="4118747"/>
              <a:ext cx="68626" cy="68597"/>
            </a:xfrm>
            <a:custGeom>
              <a:avLst/>
              <a:gdLst>
                <a:gd name="connsiteX0" fmla="*/ 67698 w 68626"/>
                <a:gd name="connsiteY0" fmla="*/ 63552 h 68597"/>
                <a:gd name="connsiteX1" fmla="*/ 16404 w 68626"/>
                <a:gd name="connsiteY1" fmla="*/ 42199 h 68597"/>
                <a:gd name="connsiteX2" fmla="*/ 927 w 68626"/>
                <a:gd name="connsiteY2" fmla="*/ 5049 h 68597"/>
                <a:gd name="connsiteX3" fmla="*/ 52240 w 68626"/>
                <a:gd name="connsiteY3" fmla="*/ 26415 h 68597"/>
                <a:gd name="connsiteX4" fmla="*/ 67698 w 68626"/>
                <a:gd name="connsiteY4" fmla="*/ 63552 h 6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26" h="68597">
                  <a:moveTo>
                    <a:pt x="67698" y="63552"/>
                  </a:moveTo>
                  <a:cubicBezTo>
                    <a:pt x="62148" y="75658"/>
                    <a:pt x="36475" y="64975"/>
                    <a:pt x="16404" y="42199"/>
                  </a:cubicBezTo>
                  <a:cubicBezTo>
                    <a:pt x="3895" y="28004"/>
                    <a:pt x="-2527" y="12598"/>
                    <a:pt x="927" y="5049"/>
                  </a:cubicBezTo>
                  <a:cubicBezTo>
                    <a:pt x="6471" y="-7070"/>
                    <a:pt x="32162" y="3633"/>
                    <a:pt x="52240" y="26415"/>
                  </a:cubicBezTo>
                  <a:cubicBezTo>
                    <a:pt x="64743" y="40603"/>
                    <a:pt x="71152" y="56009"/>
                    <a:pt x="67698" y="63552"/>
                  </a:cubicBezTo>
                  <a:close/>
                </a:path>
              </a:pathLst>
            </a:custGeom>
            <a:solidFill>
              <a:srgbClr val="D1D1D1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6CDAF1-8F2B-BCB7-5D11-2559FCEDA7EB}"/>
                </a:ext>
              </a:extLst>
            </p:cNvPr>
            <p:cNvSpPr/>
            <p:nvPr/>
          </p:nvSpPr>
          <p:spPr>
            <a:xfrm>
              <a:off x="4199391" y="4606119"/>
              <a:ext cx="137261" cy="137201"/>
            </a:xfrm>
            <a:custGeom>
              <a:avLst/>
              <a:gdLst>
                <a:gd name="connsiteX0" fmla="*/ 135402 w 137261"/>
                <a:gd name="connsiteY0" fmla="*/ 127112 h 137201"/>
                <a:gd name="connsiteX1" fmla="*/ 32808 w 137261"/>
                <a:gd name="connsiteY1" fmla="*/ 84406 h 137201"/>
                <a:gd name="connsiteX2" fmla="*/ 1855 w 137261"/>
                <a:gd name="connsiteY2" fmla="*/ 10100 h 137201"/>
                <a:gd name="connsiteX3" fmla="*/ 104481 w 137261"/>
                <a:gd name="connsiteY3" fmla="*/ 52825 h 137201"/>
                <a:gd name="connsiteX4" fmla="*/ 135402 w 137261"/>
                <a:gd name="connsiteY4" fmla="*/ 127112 h 13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61" h="137201">
                  <a:moveTo>
                    <a:pt x="135402" y="127112"/>
                  </a:moveTo>
                  <a:cubicBezTo>
                    <a:pt x="124309" y="151324"/>
                    <a:pt x="72957" y="129951"/>
                    <a:pt x="32808" y="84406"/>
                  </a:cubicBezTo>
                  <a:cubicBezTo>
                    <a:pt x="7789" y="56023"/>
                    <a:pt x="-5053" y="25198"/>
                    <a:pt x="1855" y="10100"/>
                  </a:cubicBezTo>
                  <a:cubicBezTo>
                    <a:pt x="12948" y="-14138"/>
                    <a:pt x="64332" y="7261"/>
                    <a:pt x="104481" y="52825"/>
                  </a:cubicBezTo>
                  <a:cubicBezTo>
                    <a:pt x="129493" y="81215"/>
                    <a:pt x="142317" y="112020"/>
                    <a:pt x="135402" y="127112"/>
                  </a:cubicBezTo>
                  <a:close/>
                </a:path>
              </a:pathLst>
            </a:custGeom>
            <a:solidFill>
              <a:srgbClr val="D1D1D1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4AFAA45-C1FB-3A52-999A-4441317F6B49}"/>
                </a:ext>
              </a:extLst>
            </p:cNvPr>
            <p:cNvSpPr/>
            <p:nvPr/>
          </p:nvSpPr>
          <p:spPr>
            <a:xfrm>
              <a:off x="3248622" y="4737339"/>
              <a:ext cx="89673" cy="89672"/>
            </a:xfrm>
            <a:custGeom>
              <a:avLst/>
              <a:gdLst>
                <a:gd name="connsiteX0" fmla="*/ 89130 w 89673"/>
                <a:gd name="connsiteY0" fmla="*/ 37753 h 89672"/>
                <a:gd name="connsiteX1" fmla="*/ 37759 w 89673"/>
                <a:gd name="connsiteY1" fmla="*/ 89130 h 89672"/>
                <a:gd name="connsiteX2" fmla="*/ 545 w 89673"/>
                <a:gd name="connsiteY2" fmla="*/ 51935 h 89672"/>
                <a:gd name="connsiteX3" fmla="*/ 51935 w 89673"/>
                <a:gd name="connsiteY3" fmla="*/ 545 h 89672"/>
                <a:gd name="connsiteX4" fmla="*/ 89130 w 89673"/>
                <a:gd name="connsiteY4" fmla="*/ 37753 h 8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73" h="89672">
                  <a:moveTo>
                    <a:pt x="89130" y="37753"/>
                  </a:moveTo>
                  <a:cubicBezTo>
                    <a:pt x="93770" y="68046"/>
                    <a:pt x="68059" y="93763"/>
                    <a:pt x="37759" y="89130"/>
                  </a:cubicBezTo>
                  <a:cubicBezTo>
                    <a:pt x="18873" y="86240"/>
                    <a:pt x="3442" y="70814"/>
                    <a:pt x="545" y="51935"/>
                  </a:cubicBezTo>
                  <a:cubicBezTo>
                    <a:pt x="-4101" y="21629"/>
                    <a:pt x="21629" y="-4101"/>
                    <a:pt x="51935" y="545"/>
                  </a:cubicBezTo>
                  <a:cubicBezTo>
                    <a:pt x="70808" y="3442"/>
                    <a:pt x="86239" y="18873"/>
                    <a:pt x="89130" y="37753"/>
                  </a:cubicBezTo>
                  <a:close/>
                </a:path>
              </a:pathLst>
            </a:custGeom>
            <a:solidFill>
              <a:srgbClr val="FFFFFF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3323D78-6988-4B43-7C78-D6BA48DC94D2}"/>
                </a:ext>
              </a:extLst>
            </p:cNvPr>
            <p:cNvSpPr/>
            <p:nvPr/>
          </p:nvSpPr>
          <p:spPr>
            <a:xfrm>
              <a:off x="3123631" y="5586252"/>
              <a:ext cx="179346" cy="179344"/>
            </a:xfrm>
            <a:custGeom>
              <a:avLst/>
              <a:gdLst>
                <a:gd name="connsiteX0" fmla="*/ 178260 w 179346"/>
                <a:gd name="connsiteY0" fmla="*/ 75501 h 179344"/>
                <a:gd name="connsiteX1" fmla="*/ 75518 w 179346"/>
                <a:gd name="connsiteY1" fmla="*/ 178261 h 179344"/>
                <a:gd name="connsiteX2" fmla="*/ 1090 w 179346"/>
                <a:gd name="connsiteY2" fmla="*/ 103865 h 179344"/>
                <a:gd name="connsiteX3" fmla="*/ 103870 w 179346"/>
                <a:gd name="connsiteY3" fmla="*/ 1092 h 179344"/>
                <a:gd name="connsiteX4" fmla="*/ 178260 w 179346"/>
                <a:gd name="connsiteY4" fmla="*/ 75501 h 17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346" h="179344">
                  <a:moveTo>
                    <a:pt x="178260" y="75501"/>
                  </a:moveTo>
                  <a:cubicBezTo>
                    <a:pt x="187533" y="136087"/>
                    <a:pt x="136111" y="187521"/>
                    <a:pt x="75518" y="178261"/>
                  </a:cubicBezTo>
                  <a:cubicBezTo>
                    <a:pt x="37753" y="172487"/>
                    <a:pt x="6883" y="141630"/>
                    <a:pt x="1090" y="103865"/>
                  </a:cubicBezTo>
                  <a:cubicBezTo>
                    <a:pt x="-8202" y="43253"/>
                    <a:pt x="43264" y="-8207"/>
                    <a:pt x="103870" y="1092"/>
                  </a:cubicBezTo>
                  <a:cubicBezTo>
                    <a:pt x="141622" y="6879"/>
                    <a:pt x="172479" y="37742"/>
                    <a:pt x="178260" y="75501"/>
                  </a:cubicBezTo>
                  <a:close/>
                </a:path>
              </a:pathLst>
            </a:custGeom>
            <a:solidFill>
              <a:schemeClr val="accent4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1D98048-AC81-5CE7-2337-505EE78043A5}"/>
                </a:ext>
              </a:extLst>
            </p:cNvPr>
            <p:cNvSpPr/>
            <p:nvPr/>
          </p:nvSpPr>
          <p:spPr>
            <a:xfrm>
              <a:off x="3374713" y="5203640"/>
              <a:ext cx="179347" cy="179350"/>
            </a:xfrm>
            <a:custGeom>
              <a:avLst/>
              <a:gdLst>
                <a:gd name="connsiteX0" fmla="*/ 178262 w 179347"/>
                <a:gd name="connsiteY0" fmla="*/ 75512 h 179350"/>
                <a:gd name="connsiteX1" fmla="*/ 75482 w 179347"/>
                <a:gd name="connsiteY1" fmla="*/ 178260 h 179350"/>
                <a:gd name="connsiteX2" fmla="*/ 1086 w 179347"/>
                <a:gd name="connsiteY2" fmla="*/ 103838 h 179350"/>
                <a:gd name="connsiteX3" fmla="*/ 103866 w 179347"/>
                <a:gd name="connsiteY3" fmla="*/ 1091 h 179350"/>
                <a:gd name="connsiteX4" fmla="*/ 178262 w 179347"/>
                <a:gd name="connsiteY4" fmla="*/ 75512 h 179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347" h="179350">
                  <a:moveTo>
                    <a:pt x="178262" y="75512"/>
                  </a:moveTo>
                  <a:cubicBezTo>
                    <a:pt x="187535" y="136111"/>
                    <a:pt x="136075" y="187552"/>
                    <a:pt x="75482" y="178260"/>
                  </a:cubicBezTo>
                  <a:cubicBezTo>
                    <a:pt x="37724" y="172466"/>
                    <a:pt x="6867" y="141603"/>
                    <a:pt x="1086" y="103838"/>
                  </a:cubicBezTo>
                  <a:cubicBezTo>
                    <a:pt x="-8187" y="43239"/>
                    <a:pt x="43273" y="-8202"/>
                    <a:pt x="103866" y="1091"/>
                  </a:cubicBezTo>
                  <a:cubicBezTo>
                    <a:pt x="141624" y="6884"/>
                    <a:pt x="172481" y="37753"/>
                    <a:pt x="178262" y="75512"/>
                  </a:cubicBezTo>
                  <a:close/>
                </a:path>
              </a:pathLst>
            </a:custGeom>
            <a:solidFill>
              <a:srgbClr val="50505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E69029E-121E-30AC-6BF9-6337DC3C9EB0}"/>
                </a:ext>
              </a:extLst>
            </p:cNvPr>
            <p:cNvSpPr/>
            <p:nvPr/>
          </p:nvSpPr>
          <p:spPr>
            <a:xfrm>
              <a:off x="2841519" y="3620716"/>
              <a:ext cx="89669" cy="89668"/>
            </a:xfrm>
            <a:custGeom>
              <a:avLst/>
              <a:gdLst>
                <a:gd name="connsiteX0" fmla="*/ 89127 w 89669"/>
                <a:gd name="connsiteY0" fmla="*/ 37753 h 89668"/>
                <a:gd name="connsiteX1" fmla="*/ 37737 w 89669"/>
                <a:gd name="connsiteY1" fmla="*/ 89124 h 89668"/>
                <a:gd name="connsiteX2" fmla="*/ 542 w 89669"/>
                <a:gd name="connsiteY2" fmla="*/ 51916 h 89668"/>
                <a:gd name="connsiteX3" fmla="*/ 51932 w 89669"/>
                <a:gd name="connsiteY3" fmla="*/ 545 h 89668"/>
                <a:gd name="connsiteX4" fmla="*/ 89127 w 89669"/>
                <a:gd name="connsiteY4" fmla="*/ 37753 h 8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69" h="89668">
                  <a:moveTo>
                    <a:pt x="89127" y="37753"/>
                  </a:moveTo>
                  <a:cubicBezTo>
                    <a:pt x="93760" y="68052"/>
                    <a:pt x="68037" y="93770"/>
                    <a:pt x="37737" y="89124"/>
                  </a:cubicBezTo>
                  <a:cubicBezTo>
                    <a:pt x="18858" y="86227"/>
                    <a:pt x="3426" y="70795"/>
                    <a:pt x="542" y="51916"/>
                  </a:cubicBezTo>
                  <a:cubicBezTo>
                    <a:pt x="-4091" y="21616"/>
                    <a:pt x="21633" y="-4101"/>
                    <a:pt x="51932" y="545"/>
                  </a:cubicBezTo>
                  <a:cubicBezTo>
                    <a:pt x="70805" y="3436"/>
                    <a:pt x="86237" y="18874"/>
                    <a:pt x="89127" y="37753"/>
                  </a:cubicBezTo>
                  <a:close/>
                </a:path>
              </a:pathLst>
            </a:custGeom>
            <a:solidFill>
              <a:srgbClr val="50505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DA7F932-6CA9-DE40-594E-4BC8622853BC}"/>
                </a:ext>
              </a:extLst>
            </p:cNvPr>
            <p:cNvSpPr/>
            <p:nvPr/>
          </p:nvSpPr>
          <p:spPr>
            <a:xfrm>
              <a:off x="3928464" y="5062743"/>
              <a:ext cx="89669" cy="89669"/>
            </a:xfrm>
            <a:custGeom>
              <a:avLst/>
              <a:gdLst>
                <a:gd name="connsiteX0" fmla="*/ 89127 w 89669"/>
                <a:gd name="connsiteY0" fmla="*/ 37753 h 89669"/>
                <a:gd name="connsiteX1" fmla="*/ 37737 w 89669"/>
                <a:gd name="connsiteY1" fmla="*/ 89124 h 89669"/>
                <a:gd name="connsiteX2" fmla="*/ 542 w 89669"/>
                <a:gd name="connsiteY2" fmla="*/ 51916 h 89669"/>
                <a:gd name="connsiteX3" fmla="*/ 51932 w 89669"/>
                <a:gd name="connsiteY3" fmla="*/ 545 h 89669"/>
                <a:gd name="connsiteX4" fmla="*/ 89127 w 89669"/>
                <a:gd name="connsiteY4" fmla="*/ 37753 h 8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69" h="89669">
                  <a:moveTo>
                    <a:pt x="89127" y="37753"/>
                  </a:moveTo>
                  <a:cubicBezTo>
                    <a:pt x="93760" y="68052"/>
                    <a:pt x="68037" y="93770"/>
                    <a:pt x="37737" y="89124"/>
                  </a:cubicBezTo>
                  <a:cubicBezTo>
                    <a:pt x="18858" y="86227"/>
                    <a:pt x="3426" y="70796"/>
                    <a:pt x="542" y="51916"/>
                  </a:cubicBezTo>
                  <a:cubicBezTo>
                    <a:pt x="-4091" y="21617"/>
                    <a:pt x="21633" y="-4101"/>
                    <a:pt x="51932" y="545"/>
                  </a:cubicBezTo>
                  <a:cubicBezTo>
                    <a:pt x="70812" y="3442"/>
                    <a:pt x="86237" y="18874"/>
                    <a:pt x="89127" y="37753"/>
                  </a:cubicBezTo>
                  <a:close/>
                </a:path>
              </a:pathLst>
            </a:custGeom>
            <a:solidFill>
              <a:srgbClr val="D1D1D1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52C7E31-3FE7-652F-94CF-FD693C64393D}"/>
                </a:ext>
              </a:extLst>
            </p:cNvPr>
            <p:cNvSpPr/>
            <p:nvPr/>
          </p:nvSpPr>
          <p:spPr>
            <a:xfrm rot="-2700000">
              <a:off x="2583605" y="3494809"/>
              <a:ext cx="89679" cy="36951"/>
            </a:xfrm>
            <a:custGeom>
              <a:avLst/>
              <a:gdLst>
                <a:gd name="connsiteX0" fmla="*/ 89680 w 89679"/>
                <a:gd name="connsiteY0" fmla="*/ 18475 h 36951"/>
                <a:gd name="connsiteX1" fmla="*/ 44840 w 89679"/>
                <a:gd name="connsiteY1" fmla="*/ 36951 h 36951"/>
                <a:gd name="connsiteX2" fmla="*/ 0 w 89679"/>
                <a:gd name="connsiteY2" fmla="*/ 18475 h 36951"/>
                <a:gd name="connsiteX3" fmla="*/ 44840 w 89679"/>
                <a:gd name="connsiteY3" fmla="*/ 0 h 36951"/>
                <a:gd name="connsiteX4" fmla="*/ 89680 w 89679"/>
                <a:gd name="connsiteY4" fmla="*/ 18475 h 3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79" h="36951">
                  <a:moveTo>
                    <a:pt x="89680" y="18475"/>
                  </a:moveTo>
                  <a:cubicBezTo>
                    <a:pt x="89680" y="28679"/>
                    <a:pt x="69604" y="36951"/>
                    <a:pt x="44840" y="36951"/>
                  </a:cubicBezTo>
                  <a:cubicBezTo>
                    <a:pt x="20075" y="36951"/>
                    <a:pt x="0" y="28679"/>
                    <a:pt x="0" y="18475"/>
                  </a:cubicBezTo>
                  <a:cubicBezTo>
                    <a:pt x="0" y="8272"/>
                    <a:pt x="20075" y="0"/>
                    <a:pt x="44840" y="0"/>
                  </a:cubicBezTo>
                  <a:cubicBezTo>
                    <a:pt x="69604" y="0"/>
                    <a:pt x="89680" y="8272"/>
                    <a:pt x="89680" y="18475"/>
                  </a:cubicBezTo>
                  <a:close/>
                </a:path>
              </a:pathLst>
            </a:custGeom>
            <a:solidFill>
              <a:schemeClr val="accent4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4C6E5F1-AB63-BA55-E3F0-ABD4A7A4017A}"/>
                </a:ext>
              </a:extLst>
            </p:cNvPr>
            <p:cNvSpPr/>
            <p:nvPr/>
          </p:nvSpPr>
          <p:spPr>
            <a:xfrm rot="-2700000">
              <a:off x="3830458" y="5368769"/>
              <a:ext cx="89679" cy="36951"/>
            </a:xfrm>
            <a:custGeom>
              <a:avLst/>
              <a:gdLst>
                <a:gd name="connsiteX0" fmla="*/ 89680 w 89679"/>
                <a:gd name="connsiteY0" fmla="*/ 18475 h 36951"/>
                <a:gd name="connsiteX1" fmla="*/ 44840 w 89679"/>
                <a:gd name="connsiteY1" fmla="*/ 36951 h 36951"/>
                <a:gd name="connsiteX2" fmla="*/ 0 w 89679"/>
                <a:gd name="connsiteY2" fmla="*/ 18475 h 36951"/>
                <a:gd name="connsiteX3" fmla="*/ 44840 w 89679"/>
                <a:gd name="connsiteY3" fmla="*/ 0 h 36951"/>
                <a:gd name="connsiteX4" fmla="*/ 89680 w 89679"/>
                <a:gd name="connsiteY4" fmla="*/ 18475 h 3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79" h="36951">
                  <a:moveTo>
                    <a:pt x="89680" y="18475"/>
                  </a:moveTo>
                  <a:cubicBezTo>
                    <a:pt x="89680" y="28679"/>
                    <a:pt x="69604" y="36951"/>
                    <a:pt x="44840" y="36951"/>
                  </a:cubicBezTo>
                  <a:cubicBezTo>
                    <a:pt x="20075" y="36951"/>
                    <a:pt x="0" y="28679"/>
                    <a:pt x="0" y="18475"/>
                  </a:cubicBezTo>
                  <a:cubicBezTo>
                    <a:pt x="0" y="8272"/>
                    <a:pt x="20075" y="0"/>
                    <a:pt x="44840" y="0"/>
                  </a:cubicBezTo>
                  <a:cubicBezTo>
                    <a:pt x="69604" y="0"/>
                    <a:pt x="89680" y="8272"/>
                    <a:pt x="89680" y="18475"/>
                  </a:cubicBezTo>
                  <a:close/>
                </a:path>
              </a:pathLst>
            </a:custGeom>
            <a:solidFill>
              <a:schemeClr val="accent4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C52F401-DC90-20A6-562C-41F8369BA1EC}"/>
                </a:ext>
              </a:extLst>
            </p:cNvPr>
            <p:cNvSpPr/>
            <p:nvPr/>
          </p:nvSpPr>
          <p:spPr>
            <a:xfrm rot="-2700000">
              <a:off x="4369641" y="4350686"/>
              <a:ext cx="179346" cy="73902"/>
            </a:xfrm>
            <a:custGeom>
              <a:avLst/>
              <a:gdLst>
                <a:gd name="connsiteX0" fmla="*/ 179347 w 179346"/>
                <a:gd name="connsiteY0" fmla="*/ 36951 h 73902"/>
                <a:gd name="connsiteX1" fmla="*/ 89674 w 179346"/>
                <a:gd name="connsiteY1" fmla="*/ 73902 h 73902"/>
                <a:gd name="connsiteX2" fmla="*/ 0 w 179346"/>
                <a:gd name="connsiteY2" fmla="*/ 36951 h 73902"/>
                <a:gd name="connsiteX3" fmla="*/ 89674 w 179346"/>
                <a:gd name="connsiteY3" fmla="*/ 0 h 73902"/>
                <a:gd name="connsiteX4" fmla="*/ 179347 w 179346"/>
                <a:gd name="connsiteY4" fmla="*/ 36951 h 7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346" h="73902">
                  <a:moveTo>
                    <a:pt x="179347" y="36951"/>
                  </a:moveTo>
                  <a:cubicBezTo>
                    <a:pt x="179347" y="57358"/>
                    <a:pt x="139199" y="73902"/>
                    <a:pt x="89674" y="73902"/>
                  </a:cubicBezTo>
                  <a:cubicBezTo>
                    <a:pt x="40148" y="73902"/>
                    <a:pt x="0" y="57358"/>
                    <a:pt x="0" y="36951"/>
                  </a:cubicBezTo>
                  <a:cubicBezTo>
                    <a:pt x="0" y="16544"/>
                    <a:pt x="40149" y="0"/>
                    <a:pt x="89674" y="0"/>
                  </a:cubicBezTo>
                  <a:cubicBezTo>
                    <a:pt x="139199" y="0"/>
                    <a:pt x="179347" y="16544"/>
                    <a:pt x="179347" y="36951"/>
                  </a:cubicBezTo>
                  <a:close/>
                </a:path>
              </a:pathLst>
            </a:custGeom>
            <a:solidFill>
              <a:schemeClr val="accent4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6C0B55B-B4A0-580F-7A3F-FA02C033315A}"/>
                </a:ext>
              </a:extLst>
            </p:cNvPr>
            <p:cNvSpPr/>
            <p:nvPr/>
          </p:nvSpPr>
          <p:spPr>
            <a:xfrm>
              <a:off x="3326339" y="3003661"/>
              <a:ext cx="89667" cy="89667"/>
            </a:xfrm>
            <a:custGeom>
              <a:avLst/>
              <a:gdLst>
                <a:gd name="connsiteX0" fmla="*/ 89668 w 89667"/>
                <a:gd name="connsiteY0" fmla="*/ 44834 h 89667"/>
                <a:gd name="connsiteX1" fmla="*/ 44834 w 89667"/>
                <a:gd name="connsiteY1" fmla="*/ 89668 h 89667"/>
                <a:gd name="connsiteX2" fmla="*/ 0 w 89667"/>
                <a:gd name="connsiteY2" fmla="*/ 44834 h 89667"/>
                <a:gd name="connsiteX3" fmla="*/ 44834 w 89667"/>
                <a:gd name="connsiteY3" fmla="*/ 0 h 89667"/>
                <a:gd name="connsiteX4" fmla="*/ 89668 w 89667"/>
                <a:gd name="connsiteY4" fmla="*/ 44834 h 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67" h="89667">
                  <a:moveTo>
                    <a:pt x="89668" y="44834"/>
                  </a:moveTo>
                  <a:cubicBezTo>
                    <a:pt x="89668" y="69595"/>
                    <a:pt x="69595" y="89668"/>
                    <a:pt x="44834" y="89668"/>
                  </a:cubicBezTo>
                  <a:cubicBezTo>
                    <a:pt x="20073" y="89668"/>
                    <a:pt x="0" y="69595"/>
                    <a:pt x="0" y="44834"/>
                  </a:cubicBezTo>
                  <a:cubicBezTo>
                    <a:pt x="0" y="20073"/>
                    <a:pt x="20073" y="0"/>
                    <a:pt x="44834" y="0"/>
                  </a:cubicBezTo>
                  <a:cubicBezTo>
                    <a:pt x="69595" y="0"/>
                    <a:pt x="89668" y="20073"/>
                    <a:pt x="89668" y="44834"/>
                  </a:cubicBezTo>
                  <a:close/>
                </a:path>
              </a:pathLst>
            </a:custGeom>
            <a:solidFill>
              <a:srgbClr val="D1D1D1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506DFF-21F7-431E-57FB-D1DB036044F6}"/>
                </a:ext>
              </a:extLst>
            </p:cNvPr>
            <p:cNvSpPr/>
            <p:nvPr/>
          </p:nvSpPr>
          <p:spPr>
            <a:xfrm>
              <a:off x="4955829" y="2561271"/>
              <a:ext cx="68633" cy="68600"/>
            </a:xfrm>
            <a:custGeom>
              <a:avLst/>
              <a:gdLst>
                <a:gd name="connsiteX0" fmla="*/ 67705 w 68633"/>
                <a:gd name="connsiteY0" fmla="*/ 63558 h 68600"/>
                <a:gd name="connsiteX1" fmla="*/ 16392 w 68633"/>
                <a:gd name="connsiteY1" fmla="*/ 42186 h 68600"/>
                <a:gd name="connsiteX2" fmla="*/ 929 w 68633"/>
                <a:gd name="connsiteY2" fmla="*/ 5042 h 68600"/>
                <a:gd name="connsiteX3" fmla="*/ 52241 w 68633"/>
                <a:gd name="connsiteY3" fmla="*/ 26415 h 68600"/>
                <a:gd name="connsiteX4" fmla="*/ 67705 w 68633"/>
                <a:gd name="connsiteY4" fmla="*/ 63558 h 6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33" h="68600">
                  <a:moveTo>
                    <a:pt x="67705" y="63558"/>
                  </a:moveTo>
                  <a:cubicBezTo>
                    <a:pt x="62155" y="75664"/>
                    <a:pt x="36464" y="64968"/>
                    <a:pt x="16392" y="42186"/>
                  </a:cubicBezTo>
                  <a:cubicBezTo>
                    <a:pt x="3883" y="27991"/>
                    <a:pt x="-2526" y="12585"/>
                    <a:pt x="929" y="5042"/>
                  </a:cubicBezTo>
                  <a:cubicBezTo>
                    <a:pt x="6478" y="-7063"/>
                    <a:pt x="32170" y="3632"/>
                    <a:pt x="52241" y="26415"/>
                  </a:cubicBezTo>
                  <a:cubicBezTo>
                    <a:pt x="64751" y="40609"/>
                    <a:pt x="71159" y="56016"/>
                    <a:pt x="67705" y="63558"/>
                  </a:cubicBezTo>
                  <a:close/>
                </a:path>
              </a:pathLst>
            </a:custGeom>
            <a:solidFill>
              <a:srgbClr val="D1D1D1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15AF739-AF9B-59D5-4E68-0E16F5C43B9B}"/>
                </a:ext>
              </a:extLst>
            </p:cNvPr>
            <p:cNvSpPr/>
            <p:nvPr/>
          </p:nvSpPr>
          <p:spPr>
            <a:xfrm>
              <a:off x="4312741" y="1269979"/>
              <a:ext cx="89672" cy="89674"/>
            </a:xfrm>
            <a:custGeom>
              <a:avLst/>
              <a:gdLst>
                <a:gd name="connsiteX0" fmla="*/ 77684 w 89672"/>
                <a:gd name="connsiteY0" fmla="*/ 12000 h 89674"/>
                <a:gd name="connsiteX1" fmla="*/ 11984 w 89672"/>
                <a:gd name="connsiteY1" fmla="*/ 77674 h 89674"/>
                <a:gd name="connsiteX2" fmla="*/ 77684 w 89672"/>
                <a:gd name="connsiteY2" fmla="*/ 12000 h 89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72" h="89674">
                  <a:moveTo>
                    <a:pt x="77684" y="12000"/>
                  </a:moveTo>
                  <a:cubicBezTo>
                    <a:pt x="114232" y="59993"/>
                    <a:pt x="59971" y="114241"/>
                    <a:pt x="11984" y="77674"/>
                  </a:cubicBezTo>
                  <a:cubicBezTo>
                    <a:pt x="-24557" y="29681"/>
                    <a:pt x="29704" y="-24567"/>
                    <a:pt x="77684" y="12000"/>
                  </a:cubicBezTo>
                  <a:close/>
                </a:path>
              </a:pathLst>
            </a:custGeom>
            <a:solidFill>
              <a:srgbClr val="50505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391A559-C89A-12DF-0DB3-30032ADBDC45}"/>
                </a:ext>
              </a:extLst>
            </p:cNvPr>
            <p:cNvSpPr/>
            <p:nvPr/>
          </p:nvSpPr>
          <p:spPr>
            <a:xfrm>
              <a:off x="5100624" y="2160738"/>
              <a:ext cx="89669" cy="89668"/>
            </a:xfrm>
            <a:custGeom>
              <a:avLst/>
              <a:gdLst>
                <a:gd name="connsiteX0" fmla="*/ 89127 w 89669"/>
                <a:gd name="connsiteY0" fmla="*/ 37753 h 89668"/>
                <a:gd name="connsiteX1" fmla="*/ 37738 w 89669"/>
                <a:gd name="connsiteY1" fmla="*/ 89124 h 89668"/>
                <a:gd name="connsiteX2" fmla="*/ 542 w 89669"/>
                <a:gd name="connsiteY2" fmla="*/ 51916 h 89668"/>
                <a:gd name="connsiteX3" fmla="*/ 51932 w 89669"/>
                <a:gd name="connsiteY3" fmla="*/ 545 h 89668"/>
                <a:gd name="connsiteX4" fmla="*/ 89127 w 89669"/>
                <a:gd name="connsiteY4" fmla="*/ 37753 h 8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69" h="89668">
                  <a:moveTo>
                    <a:pt x="89127" y="37753"/>
                  </a:moveTo>
                  <a:cubicBezTo>
                    <a:pt x="93760" y="68052"/>
                    <a:pt x="68037" y="93770"/>
                    <a:pt x="37738" y="89124"/>
                  </a:cubicBezTo>
                  <a:cubicBezTo>
                    <a:pt x="18858" y="86227"/>
                    <a:pt x="3426" y="70795"/>
                    <a:pt x="542" y="51916"/>
                  </a:cubicBezTo>
                  <a:cubicBezTo>
                    <a:pt x="-4091" y="21616"/>
                    <a:pt x="21633" y="-4101"/>
                    <a:pt x="51932" y="545"/>
                  </a:cubicBezTo>
                  <a:cubicBezTo>
                    <a:pt x="70811" y="3436"/>
                    <a:pt x="86243" y="18867"/>
                    <a:pt x="89127" y="37753"/>
                  </a:cubicBezTo>
                  <a:close/>
                </a:path>
              </a:pathLst>
            </a:custGeom>
            <a:solidFill>
              <a:srgbClr val="50505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13AE1B4-0540-264B-31CB-9C9DDE2D72A7}"/>
                </a:ext>
              </a:extLst>
            </p:cNvPr>
            <p:cNvSpPr/>
            <p:nvPr/>
          </p:nvSpPr>
          <p:spPr>
            <a:xfrm rot="-2700000">
              <a:off x="3587908" y="2167673"/>
              <a:ext cx="89679" cy="36951"/>
            </a:xfrm>
            <a:custGeom>
              <a:avLst/>
              <a:gdLst>
                <a:gd name="connsiteX0" fmla="*/ 89680 w 89679"/>
                <a:gd name="connsiteY0" fmla="*/ 18476 h 36951"/>
                <a:gd name="connsiteX1" fmla="*/ 44840 w 89679"/>
                <a:gd name="connsiteY1" fmla="*/ 36951 h 36951"/>
                <a:gd name="connsiteX2" fmla="*/ 0 w 89679"/>
                <a:gd name="connsiteY2" fmla="*/ 18476 h 36951"/>
                <a:gd name="connsiteX3" fmla="*/ 44840 w 89679"/>
                <a:gd name="connsiteY3" fmla="*/ 0 h 36951"/>
                <a:gd name="connsiteX4" fmla="*/ 89680 w 89679"/>
                <a:gd name="connsiteY4" fmla="*/ 18476 h 3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79" h="36951">
                  <a:moveTo>
                    <a:pt x="89680" y="18476"/>
                  </a:moveTo>
                  <a:cubicBezTo>
                    <a:pt x="89680" y="28679"/>
                    <a:pt x="69604" y="36951"/>
                    <a:pt x="44840" y="36951"/>
                  </a:cubicBezTo>
                  <a:cubicBezTo>
                    <a:pt x="20075" y="36951"/>
                    <a:pt x="0" y="28679"/>
                    <a:pt x="0" y="18476"/>
                  </a:cubicBezTo>
                  <a:cubicBezTo>
                    <a:pt x="0" y="8272"/>
                    <a:pt x="20075" y="0"/>
                    <a:pt x="44840" y="0"/>
                  </a:cubicBezTo>
                  <a:cubicBezTo>
                    <a:pt x="69604" y="0"/>
                    <a:pt x="89680" y="8272"/>
                    <a:pt x="89680" y="18476"/>
                  </a:cubicBezTo>
                  <a:close/>
                </a:path>
              </a:pathLst>
            </a:custGeom>
            <a:solidFill>
              <a:schemeClr val="accent4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31A7619-7F5B-0C0A-657C-F2C4163748F8}"/>
                </a:ext>
              </a:extLst>
            </p:cNvPr>
            <p:cNvSpPr/>
            <p:nvPr/>
          </p:nvSpPr>
          <p:spPr>
            <a:xfrm rot="-2700000">
              <a:off x="3847800" y="1701379"/>
              <a:ext cx="89679" cy="36951"/>
            </a:xfrm>
            <a:custGeom>
              <a:avLst/>
              <a:gdLst>
                <a:gd name="connsiteX0" fmla="*/ 89680 w 89679"/>
                <a:gd name="connsiteY0" fmla="*/ 18476 h 36951"/>
                <a:gd name="connsiteX1" fmla="*/ 44840 w 89679"/>
                <a:gd name="connsiteY1" fmla="*/ 36951 h 36951"/>
                <a:gd name="connsiteX2" fmla="*/ 0 w 89679"/>
                <a:gd name="connsiteY2" fmla="*/ 18476 h 36951"/>
                <a:gd name="connsiteX3" fmla="*/ 44840 w 89679"/>
                <a:gd name="connsiteY3" fmla="*/ 0 h 36951"/>
                <a:gd name="connsiteX4" fmla="*/ 89680 w 89679"/>
                <a:gd name="connsiteY4" fmla="*/ 18476 h 3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79" h="36951">
                  <a:moveTo>
                    <a:pt x="89680" y="18476"/>
                  </a:moveTo>
                  <a:cubicBezTo>
                    <a:pt x="89680" y="28679"/>
                    <a:pt x="69604" y="36951"/>
                    <a:pt x="44840" y="36951"/>
                  </a:cubicBezTo>
                  <a:cubicBezTo>
                    <a:pt x="20075" y="36951"/>
                    <a:pt x="0" y="28679"/>
                    <a:pt x="0" y="18476"/>
                  </a:cubicBezTo>
                  <a:cubicBezTo>
                    <a:pt x="0" y="8272"/>
                    <a:pt x="20075" y="0"/>
                    <a:pt x="44840" y="0"/>
                  </a:cubicBezTo>
                  <a:cubicBezTo>
                    <a:pt x="69604" y="0"/>
                    <a:pt x="89680" y="8272"/>
                    <a:pt x="89680" y="18476"/>
                  </a:cubicBezTo>
                  <a:close/>
                </a:path>
              </a:pathLst>
            </a:custGeom>
            <a:solidFill>
              <a:schemeClr val="accent4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0F1DCF4-CF3B-02F5-C487-71C5E1C24651}"/>
                </a:ext>
              </a:extLst>
            </p:cNvPr>
            <p:cNvSpPr/>
            <p:nvPr/>
          </p:nvSpPr>
          <p:spPr>
            <a:xfrm rot="-2700000">
              <a:off x="4925723" y="2176470"/>
              <a:ext cx="89679" cy="36951"/>
            </a:xfrm>
            <a:custGeom>
              <a:avLst/>
              <a:gdLst>
                <a:gd name="connsiteX0" fmla="*/ 89680 w 89679"/>
                <a:gd name="connsiteY0" fmla="*/ 18476 h 36951"/>
                <a:gd name="connsiteX1" fmla="*/ 44840 w 89679"/>
                <a:gd name="connsiteY1" fmla="*/ 36951 h 36951"/>
                <a:gd name="connsiteX2" fmla="*/ 0 w 89679"/>
                <a:gd name="connsiteY2" fmla="*/ 18476 h 36951"/>
                <a:gd name="connsiteX3" fmla="*/ 44840 w 89679"/>
                <a:gd name="connsiteY3" fmla="*/ 0 h 36951"/>
                <a:gd name="connsiteX4" fmla="*/ 89680 w 89679"/>
                <a:gd name="connsiteY4" fmla="*/ 18476 h 3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79" h="36951">
                  <a:moveTo>
                    <a:pt x="89680" y="18476"/>
                  </a:moveTo>
                  <a:cubicBezTo>
                    <a:pt x="89680" y="28679"/>
                    <a:pt x="69604" y="36951"/>
                    <a:pt x="44840" y="36951"/>
                  </a:cubicBezTo>
                  <a:cubicBezTo>
                    <a:pt x="20076" y="36951"/>
                    <a:pt x="0" y="28679"/>
                    <a:pt x="0" y="18476"/>
                  </a:cubicBezTo>
                  <a:cubicBezTo>
                    <a:pt x="0" y="8272"/>
                    <a:pt x="20076" y="0"/>
                    <a:pt x="44840" y="0"/>
                  </a:cubicBezTo>
                  <a:cubicBezTo>
                    <a:pt x="69604" y="0"/>
                    <a:pt x="89680" y="8272"/>
                    <a:pt x="89680" y="18476"/>
                  </a:cubicBezTo>
                  <a:close/>
                </a:path>
              </a:pathLst>
            </a:custGeom>
            <a:solidFill>
              <a:schemeClr val="accent4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4FDEE0F-9009-086F-9F08-4C01A39BF000}"/>
                </a:ext>
              </a:extLst>
            </p:cNvPr>
            <p:cNvSpPr/>
            <p:nvPr/>
          </p:nvSpPr>
          <p:spPr>
            <a:xfrm rot="-2700000">
              <a:off x="4183043" y="2989956"/>
              <a:ext cx="89679" cy="36951"/>
            </a:xfrm>
            <a:custGeom>
              <a:avLst/>
              <a:gdLst>
                <a:gd name="connsiteX0" fmla="*/ 89680 w 89679"/>
                <a:gd name="connsiteY0" fmla="*/ 18476 h 36951"/>
                <a:gd name="connsiteX1" fmla="*/ 44840 w 89679"/>
                <a:gd name="connsiteY1" fmla="*/ 36951 h 36951"/>
                <a:gd name="connsiteX2" fmla="*/ 0 w 89679"/>
                <a:gd name="connsiteY2" fmla="*/ 18476 h 36951"/>
                <a:gd name="connsiteX3" fmla="*/ 44840 w 89679"/>
                <a:gd name="connsiteY3" fmla="*/ 0 h 36951"/>
                <a:gd name="connsiteX4" fmla="*/ 89680 w 89679"/>
                <a:gd name="connsiteY4" fmla="*/ 18476 h 3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79" h="36951">
                  <a:moveTo>
                    <a:pt x="89680" y="18476"/>
                  </a:moveTo>
                  <a:cubicBezTo>
                    <a:pt x="89680" y="28679"/>
                    <a:pt x="69604" y="36951"/>
                    <a:pt x="44840" y="36951"/>
                  </a:cubicBezTo>
                  <a:cubicBezTo>
                    <a:pt x="20075" y="36951"/>
                    <a:pt x="0" y="28679"/>
                    <a:pt x="0" y="18476"/>
                  </a:cubicBezTo>
                  <a:cubicBezTo>
                    <a:pt x="0" y="8272"/>
                    <a:pt x="20075" y="0"/>
                    <a:pt x="44840" y="0"/>
                  </a:cubicBezTo>
                  <a:cubicBezTo>
                    <a:pt x="69604" y="0"/>
                    <a:pt x="89680" y="8272"/>
                    <a:pt x="89680" y="18476"/>
                  </a:cubicBezTo>
                  <a:close/>
                </a:path>
              </a:pathLst>
            </a:custGeom>
            <a:solidFill>
              <a:srgbClr val="737373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B852714-9C3B-B1D8-8BEC-61DC17F179CB}"/>
                </a:ext>
              </a:extLst>
            </p:cNvPr>
            <p:cNvSpPr/>
            <p:nvPr/>
          </p:nvSpPr>
          <p:spPr>
            <a:xfrm>
              <a:off x="4414374" y="2190627"/>
              <a:ext cx="89667" cy="89667"/>
            </a:xfrm>
            <a:custGeom>
              <a:avLst/>
              <a:gdLst>
                <a:gd name="connsiteX0" fmla="*/ 89668 w 89667"/>
                <a:gd name="connsiteY0" fmla="*/ 44834 h 89667"/>
                <a:gd name="connsiteX1" fmla="*/ 44834 w 89667"/>
                <a:gd name="connsiteY1" fmla="*/ 89668 h 89667"/>
                <a:gd name="connsiteX2" fmla="*/ 0 w 89667"/>
                <a:gd name="connsiteY2" fmla="*/ 44834 h 89667"/>
                <a:gd name="connsiteX3" fmla="*/ 44834 w 89667"/>
                <a:gd name="connsiteY3" fmla="*/ 0 h 89667"/>
                <a:gd name="connsiteX4" fmla="*/ 89668 w 89667"/>
                <a:gd name="connsiteY4" fmla="*/ 44834 h 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67" h="89667">
                  <a:moveTo>
                    <a:pt x="89668" y="44834"/>
                  </a:moveTo>
                  <a:cubicBezTo>
                    <a:pt x="89668" y="69595"/>
                    <a:pt x="69595" y="89668"/>
                    <a:pt x="44834" y="89668"/>
                  </a:cubicBezTo>
                  <a:cubicBezTo>
                    <a:pt x="20073" y="89668"/>
                    <a:pt x="0" y="69595"/>
                    <a:pt x="0" y="44834"/>
                  </a:cubicBezTo>
                  <a:cubicBezTo>
                    <a:pt x="0" y="20073"/>
                    <a:pt x="20073" y="0"/>
                    <a:pt x="44834" y="0"/>
                  </a:cubicBezTo>
                  <a:cubicBezTo>
                    <a:pt x="69595" y="0"/>
                    <a:pt x="89668" y="20073"/>
                    <a:pt x="89668" y="44834"/>
                  </a:cubicBezTo>
                  <a:close/>
                </a:path>
              </a:pathLst>
            </a:custGeom>
            <a:solidFill>
              <a:schemeClr val="accent4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73F1152-74FD-8F07-FA3A-0AAE7126AB37}"/>
                </a:ext>
              </a:extLst>
            </p:cNvPr>
            <p:cNvSpPr/>
            <p:nvPr/>
          </p:nvSpPr>
          <p:spPr>
            <a:xfrm>
              <a:off x="2985893" y="5185710"/>
              <a:ext cx="89667" cy="89667"/>
            </a:xfrm>
            <a:custGeom>
              <a:avLst/>
              <a:gdLst>
                <a:gd name="connsiteX0" fmla="*/ 89668 w 89667"/>
                <a:gd name="connsiteY0" fmla="*/ 44834 h 89667"/>
                <a:gd name="connsiteX1" fmla="*/ 44834 w 89667"/>
                <a:gd name="connsiteY1" fmla="*/ 89667 h 89667"/>
                <a:gd name="connsiteX2" fmla="*/ 0 w 89667"/>
                <a:gd name="connsiteY2" fmla="*/ 44834 h 89667"/>
                <a:gd name="connsiteX3" fmla="*/ 44834 w 89667"/>
                <a:gd name="connsiteY3" fmla="*/ 0 h 89667"/>
                <a:gd name="connsiteX4" fmla="*/ 89668 w 89667"/>
                <a:gd name="connsiteY4" fmla="*/ 44834 h 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67" h="89667">
                  <a:moveTo>
                    <a:pt x="89668" y="44834"/>
                  </a:moveTo>
                  <a:cubicBezTo>
                    <a:pt x="89668" y="69595"/>
                    <a:pt x="69595" y="89667"/>
                    <a:pt x="44834" y="89667"/>
                  </a:cubicBezTo>
                  <a:cubicBezTo>
                    <a:pt x="20073" y="89667"/>
                    <a:pt x="0" y="69595"/>
                    <a:pt x="0" y="44834"/>
                  </a:cubicBezTo>
                  <a:cubicBezTo>
                    <a:pt x="0" y="20073"/>
                    <a:pt x="20073" y="0"/>
                    <a:pt x="44834" y="0"/>
                  </a:cubicBezTo>
                  <a:cubicBezTo>
                    <a:pt x="69595" y="0"/>
                    <a:pt x="89668" y="20073"/>
                    <a:pt x="89668" y="44834"/>
                  </a:cubicBezTo>
                  <a:close/>
                </a:path>
              </a:pathLst>
            </a:custGeom>
            <a:solidFill>
              <a:srgbClr val="D1D1D1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EA854D6-9E47-7B8D-0C67-250DB63758A9}"/>
                </a:ext>
              </a:extLst>
            </p:cNvPr>
            <p:cNvSpPr/>
            <p:nvPr/>
          </p:nvSpPr>
          <p:spPr>
            <a:xfrm>
              <a:off x="4768949" y="1933556"/>
              <a:ext cx="89673" cy="89672"/>
            </a:xfrm>
            <a:custGeom>
              <a:avLst/>
              <a:gdLst>
                <a:gd name="connsiteX0" fmla="*/ 89130 w 89673"/>
                <a:gd name="connsiteY0" fmla="*/ 37753 h 89672"/>
                <a:gd name="connsiteX1" fmla="*/ 37759 w 89673"/>
                <a:gd name="connsiteY1" fmla="*/ 89130 h 89672"/>
                <a:gd name="connsiteX2" fmla="*/ 545 w 89673"/>
                <a:gd name="connsiteY2" fmla="*/ 51935 h 89672"/>
                <a:gd name="connsiteX3" fmla="*/ 51935 w 89673"/>
                <a:gd name="connsiteY3" fmla="*/ 545 h 89672"/>
                <a:gd name="connsiteX4" fmla="*/ 89130 w 89673"/>
                <a:gd name="connsiteY4" fmla="*/ 37753 h 8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73" h="89672">
                  <a:moveTo>
                    <a:pt x="89130" y="37753"/>
                  </a:moveTo>
                  <a:cubicBezTo>
                    <a:pt x="93770" y="68046"/>
                    <a:pt x="68059" y="93763"/>
                    <a:pt x="37759" y="89130"/>
                  </a:cubicBezTo>
                  <a:cubicBezTo>
                    <a:pt x="18873" y="86246"/>
                    <a:pt x="3442" y="70814"/>
                    <a:pt x="545" y="51935"/>
                  </a:cubicBezTo>
                  <a:cubicBezTo>
                    <a:pt x="-4101" y="21629"/>
                    <a:pt x="21629" y="-4101"/>
                    <a:pt x="51935" y="545"/>
                  </a:cubicBezTo>
                  <a:cubicBezTo>
                    <a:pt x="70814" y="3448"/>
                    <a:pt x="86246" y="18873"/>
                    <a:pt x="89130" y="37753"/>
                  </a:cubicBezTo>
                  <a:close/>
                </a:path>
              </a:pathLst>
            </a:custGeom>
            <a:solidFill>
              <a:schemeClr val="accent4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4418E41-5799-559E-EAEE-C9AFC4C0F96F}"/>
                </a:ext>
              </a:extLst>
            </p:cNvPr>
            <p:cNvSpPr/>
            <p:nvPr/>
          </p:nvSpPr>
          <p:spPr>
            <a:xfrm>
              <a:off x="2511357" y="4500412"/>
              <a:ext cx="68633" cy="68600"/>
            </a:xfrm>
            <a:custGeom>
              <a:avLst/>
              <a:gdLst>
                <a:gd name="connsiteX0" fmla="*/ 67705 w 68633"/>
                <a:gd name="connsiteY0" fmla="*/ 63558 h 68600"/>
                <a:gd name="connsiteX1" fmla="*/ 16392 w 68633"/>
                <a:gd name="connsiteY1" fmla="*/ 42186 h 68600"/>
                <a:gd name="connsiteX2" fmla="*/ 929 w 68633"/>
                <a:gd name="connsiteY2" fmla="*/ 5042 h 68600"/>
                <a:gd name="connsiteX3" fmla="*/ 52241 w 68633"/>
                <a:gd name="connsiteY3" fmla="*/ 26415 h 68600"/>
                <a:gd name="connsiteX4" fmla="*/ 67705 w 68633"/>
                <a:gd name="connsiteY4" fmla="*/ 63558 h 6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33" h="68600">
                  <a:moveTo>
                    <a:pt x="67705" y="63558"/>
                  </a:moveTo>
                  <a:cubicBezTo>
                    <a:pt x="62156" y="75664"/>
                    <a:pt x="36464" y="64968"/>
                    <a:pt x="16392" y="42186"/>
                  </a:cubicBezTo>
                  <a:cubicBezTo>
                    <a:pt x="3883" y="27991"/>
                    <a:pt x="-2526" y="12585"/>
                    <a:pt x="929" y="5042"/>
                  </a:cubicBezTo>
                  <a:cubicBezTo>
                    <a:pt x="6478" y="-7063"/>
                    <a:pt x="32170" y="3632"/>
                    <a:pt x="52241" y="26415"/>
                  </a:cubicBezTo>
                  <a:cubicBezTo>
                    <a:pt x="64751" y="40610"/>
                    <a:pt x="71159" y="56015"/>
                    <a:pt x="67705" y="63558"/>
                  </a:cubicBezTo>
                  <a:close/>
                </a:path>
              </a:pathLst>
            </a:custGeom>
            <a:solidFill>
              <a:srgbClr val="D1D1D1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5B12FFF-A6F7-BEC6-2E52-77DD33D46310}"/>
                </a:ext>
              </a:extLst>
            </p:cNvPr>
            <p:cNvSpPr/>
            <p:nvPr/>
          </p:nvSpPr>
          <p:spPr>
            <a:xfrm>
              <a:off x="4653815" y="2513449"/>
              <a:ext cx="89667" cy="89667"/>
            </a:xfrm>
            <a:custGeom>
              <a:avLst/>
              <a:gdLst>
                <a:gd name="connsiteX0" fmla="*/ 89668 w 89667"/>
                <a:gd name="connsiteY0" fmla="*/ 44834 h 89667"/>
                <a:gd name="connsiteX1" fmla="*/ 44834 w 89667"/>
                <a:gd name="connsiteY1" fmla="*/ 89668 h 89667"/>
                <a:gd name="connsiteX2" fmla="*/ 0 w 89667"/>
                <a:gd name="connsiteY2" fmla="*/ 44834 h 89667"/>
                <a:gd name="connsiteX3" fmla="*/ 44834 w 89667"/>
                <a:gd name="connsiteY3" fmla="*/ 0 h 89667"/>
                <a:gd name="connsiteX4" fmla="*/ 89668 w 89667"/>
                <a:gd name="connsiteY4" fmla="*/ 44834 h 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67" h="89667">
                  <a:moveTo>
                    <a:pt x="89668" y="44834"/>
                  </a:moveTo>
                  <a:cubicBezTo>
                    <a:pt x="89668" y="69595"/>
                    <a:pt x="69595" y="89668"/>
                    <a:pt x="44834" y="89668"/>
                  </a:cubicBezTo>
                  <a:cubicBezTo>
                    <a:pt x="20073" y="89668"/>
                    <a:pt x="0" y="69595"/>
                    <a:pt x="0" y="44834"/>
                  </a:cubicBezTo>
                  <a:cubicBezTo>
                    <a:pt x="0" y="20073"/>
                    <a:pt x="20073" y="0"/>
                    <a:pt x="44834" y="0"/>
                  </a:cubicBezTo>
                  <a:cubicBezTo>
                    <a:pt x="69595" y="0"/>
                    <a:pt x="89668" y="20073"/>
                    <a:pt x="89668" y="44834"/>
                  </a:cubicBezTo>
                  <a:close/>
                </a:path>
              </a:pathLst>
            </a:custGeom>
            <a:solidFill>
              <a:schemeClr val="accent4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79DCDD6-1DA4-0F25-D39A-85E58044BA3E}"/>
                </a:ext>
              </a:extLst>
            </p:cNvPr>
            <p:cNvSpPr/>
            <p:nvPr/>
          </p:nvSpPr>
          <p:spPr>
            <a:xfrm>
              <a:off x="2988572" y="3374309"/>
              <a:ext cx="89667" cy="89667"/>
            </a:xfrm>
            <a:custGeom>
              <a:avLst/>
              <a:gdLst>
                <a:gd name="connsiteX0" fmla="*/ 89668 w 89667"/>
                <a:gd name="connsiteY0" fmla="*/ 44834 h 89667"/>
                <a:gd name="connsiteX1" fmla="*/ 44834 w 89667"/>
                <a:gd name="connsiteY1" fmla="*/ 89668 h 89667"/>
                <a:gd name="connsiteX2" fmla="*/ 0 w 89667"/>
                <a:gd name="connsiteY2" fmla="*/ 44834 h 89667"/>
                <a:gd name="connsiteX3" fmla="*/ 44834 w 89667"/>
                <a:gd name="connsiteY3" fmla="*/ 0 h 89667"/>
                <a:gd name="connsiteX4" fmla="*/ 89668 w 89667"/>
                <a:gd name="connsiteY4" fmla="*/ 44834 h 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67" h="89667">
                  <a:moveTo>
                    <a:pt x="89668" y="44834"/>
                  </a:moveTo>
                  <a:cubicBezTo>
                    <a:pt x="89668" y="69595"/>
                    <a:pt x="69595" y="89668"/>
                    <a:pt x="44834" y="89668"/>
                  </a:cubicBezTo>
                  <a:cubicBezTo>
                    <a:pt x="20073" y="89668"/>
                    <a:pt x="0" y="69595"/>
                    <a:pt x="0" y="44834"/>
                  </a:cubicBezTo>
                  <a:cubicBezTo>
                    <a:pt x="0" y="20073"/>
                    <a:pt x="20073" y="0"/>
                    <a:pt x="44834" y="0"/>
                  </a:cubicBezTo>
                  <a:cubicBezTo>
                    <a:pt x="69595" y="0"/>
                    <a:pt x="89668" y="20073"/>
                    <a:pt x="89668" y="44834"/>
                  </a:cubicBezTo>
                  <a:close/>
                </a:path>
              </a:pathLst>
            </a:custGeom>
            <a:solidFill>
              <a:srgbClr val="D1D1D1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CF2A32B-6E36-EC83-18C6-922E01173E14}"/>
                </a:ext>
              </a:extLst>
            </p:cNvPr>
            <p:cNvSpPr/>
            <p:nvPr/>
          </p:nvSpPr>
          <p:spPr>
            <a:xfrm>
              <a:off x="4773062" y="1240091"/>
              <a:ext cx="89673" cy="89672"/>
            </a:xfrm>
            <a:custGeom>
              <a:avLst/>
              <a:gdLst>
                <a:gd name="connsiteX0" fmla="*/ 89131 w 89673"/>
                <a:gd name="connsiteY0" fmla="*/ 37754 h 89672"/>
                <a:gd name="connsiteX1" fmla="*/ 37761 w 89673"/>
                <a:gd name="connsiteY1" fmla="*/ 89131 h 89672"/>
                <a:gd name="connsiteX2" fmla="*/ 546 w 89673"/>
                <a:gd name="connsiteY2" fmla="*/ 51943 h 89672"/>
                <a:gd name="connsiteX3" fmla="*/ 51936 w 89673"/>
                <a:gd name="connsiteY3" fmla="*/ 546 h 89672"/>
                <a:gd name="connsiteX4" fmla="*/ 89131 w 89673"/>
                <a:gd name="connsiteY4" fmla="*/ 37754 h 8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73" h="89672">
                  <a:moveTo>
                    <a:pt x="89131" y="37754"/>
                  </a:moveTo>
                  <a:cubicBezTo>
                    <a:pt x="93765" y="68047"/>
                    <a:pt x="68060" y="93758"/>
                    <a:pt x="37761" y="89131"/>
                  </a:cubicBezTo>
                  <a:cubicBezTo>
                    <a:pt x="18881" y="86247"/>
                    <a:pt x="3443" y="70822"/>
                    <a:pt x="546" y="51943"/>
                  </a:cubicBezTo>
                  <a:cubicBezTo>
                    <a:pt x="-4106" y="21630"/>
                    <a:pt x="21631" y="-4106"/>
                    <a:pt x="51936" y="546"/>
                  </a:cubicBezTo>
                  <a:cubicBezTo>
                    <a:pt x="70822" y="3443"/>
                    <a:pt x="86248" y="18875"/>
                    <a:pt x="89131" y="37754"/>
                  </a:cubicBezTo>
                  <a:close/>
                </a:path>
              </a:pathLst>
            </a:custGeom>
            <a:solidFill>
              <a:schemeClr val="accent4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76E3DF1-6A0B-DA14-7C51-1F44411ED5A5}"/>
              </a:ext>
            </a:extLst>
          </p:cNvPr>
          <p:cNvGrpSpPr/>
          <p:nvPr/>
        </p:nvGrpSpPr>
        <p:grpSpPr>
          <a:xfrm>
            <a:off x="9216337" y="3260724"/>
            <a:ext cx="1733550" cy="3037531"/>
            <a:chOff x="9606990" y="3687090"/>
            <a:chExt cx="1733550" cy="30375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C4BB97-5861-0963-6521-8815678E7DC1}"/>
                </a:ext>
              </a:extLst>
            </p:cNvPr>
            <p:cNvSpPr/>
            <p:nvPr/>
          </p:nvSpPr>
          <p:spPr>
            <a:xfrm>
              <a:off x="9977969" y="3941969"/>
              <a:ext cx="143370" cy="1960635"/>
            </a:xfrm>
            <a:custGeom>
              <a:avLst/>
              <a:gdLst>
                <a:gd name="connsiteX0" fmla="*/ 143370 w 143370"/>
                <a:gd name="connsiteY0" fmla="*/ 1927355 h 1960635"/>
                <a:gd name="connsiteX1" fmla="*/ 71618 w 143370"/>
                <a:gd name="connsiteY1" fmla="*/ 1960636 h 1960635"/>
                <a:gd name="connsiteX2" fmla="*/ 0 w 143370"/>
                <a:gd name="connsiteY2" fmla="*/ 1927355 h 1960635"/>
                <a:gd name="connsiteX3" fmla="*/ 0 w 143370"/>
                <a:gd name="connsiteY3" fmla="*/ 95 h 1960635"/>
                <a:gd name="connsiteX4" fmla="*/ 95 w 143370"/>
                <a:gd name="connsiteY4" fmla="*/ 0 h 1960635"/>
                <a:gd name="connsiteX5" fmla="*/ 143275 w 143370"/>
                <a:gd name="connsiteY5" fmla="*/ 0 h 1960635"/>
                <a:gd name="connsiteX6" fmla="*/ 143370 w 143370"/>
                <a:gd name="connsiteY6" fmla="*/ 95 h 1960635"/>
                <a:gd name="connsiteX7" fmla="*/ 143370 w 143370"/>
                <a:gd name="connsiteY7" fmla="*/ 1927355 h 1960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370" h="1960635">
                  <a:moveTo>
                    <a:pt x="143370" y="1927355"/>
                  </a:moveTo>
                  <a:cubicBezTo>
                    <a:pt x="143370" y="1927355"/>
                    <a:pt x="118605" y="1960636"/>
                    <a:pt x="71618" y="1960636"/>
                  </a:cubicBezTo>
                  <a:cubicBezTo>
                    <a:pt x="24632" y="1960636"/>
                    <a:pt x="0" y="1927355"/>
                    <a:pt x="0" y="1927355"/>
                  </a:cubicBezTo>
                  <a:lnTo>
                    <a:pt x="0" y="95"/>
                  </a:lnTo>
                  <a:cubicBezTo>
                    <a:pt x="0" y="38"/>
                    <a:pt x="38" y="0"/>
                    <a:pt x="95" y="0"/>
                  </a:cubicBezTo>
                  <a:lnTo>
                    <a:pt x="143275" y="0"/>
                  </a:lnTo>
                  <a:cubicBezTo>
                    <a:pt x="143332" y="0"/>
                    <a:pt x="143370" y="38"/>
                    <a:pt x="143370" y="95"/>
                  </a:cubicBezTo>
                  <a:lnTo>
                    <a:pt x="143370" y="192735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9017E8C-339D-F751-C6D5-0FED5C3045BB}"/>
                </a:ext>
              </a:extLst>
            </p:cNvPr>
            <p:cNvSpPr/>
            <p:nvPr/>
          </p:nvSpPr>
          <p:spPr>
            <a:xfrm>
              <a:off x="9993895" y="6051909"/>
              <a:ext cx="111509" cy="119310"/>
            </a:xfrm>
            <a:custGeom>
              <a:avLst/>
              <a:gdLst>
                <a:gd name="connsiteX0" fmla="*/ 0 w 111509"/>
                <a:gd name="connsiteY0" fmla="*/ 0 h 119310"/>
                <a:gd name="connsiteX1" fmla="*/ 111509 w 111509"/>
                <a:gd name="connsiteY1" fmla="*/ 0 h 119310"/>
                <a:gd name="connsiteX2" fmla="*/ 111509 w 111509"/>
                <a:gd name="connsiteY2" fmla="*/ 119310 h 119310"/>
                <a:gd name="connsiteX3" fmla="*/ 0 w 111509"/>
                <a:gd name="connsiteY3" fmla="*/ 119310 h 119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509" h="119310">
                  <a:moveTo>
                    <a:pt x="0" y="0"/>
                  </a:moveTo>
                  <a:lnTo>
                    <a:pt x="111509" y="0"/>
                  </a:lnTo>
                  <a:lnTo>
                    <a:pt x="111509" y="119310"/>
                  </a:lnTo>
                  <a:lnTo>
                    <a:pt x="0" y="11931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BE9508B-24C9-CBAE-BE6A-D0E61374F914}"/>
                </a:ext>
              </a:extLst>
            </p:cNvPr>
            <p:cNvSpPr/>
            <p:nvPr/>
          </p:nvSpPr>
          <p:spPr>
            <a:xfrm>
              <a:off x="9977969" y="5869238"/>
              <a:ext cx="143370" cy="230400"/>
            </a:xfrm>
            <a:custGeom>
              <a:avLst/>
              <a:gdLst>
                <a:gd name="connsiteX0" fmla="*/ 0 w 143370"/>
                <a:gd name="connsiteY0" fmla="*/ 0 h 230400"/>
                <a:gd name="connsiteX1" fmla="*/ 143370 w 143370"/>
                <a:gd name="connsiteY1" fmla="*/ 0 h 230400"/>
                <a:gd name="connsiteX2" fmla="*/ 143370 w 143370"/>
                <a:gd name="connsiteY2" fmla="*/ 230400 h 230400"/>
                <a:gd name="connsiteX3" fmla="*/ 0 w 143370"/>
                <a:gd name="connsiteY3" fmla="*/ 230400 h 23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370" h="230400">
                  <a:moveTo>
                    <a:pt x="0" y="0"/>
                  </a:moveTo>
                  <a:lnTo>
                    <a:pt x="143370" y="0"/>
                  </a:lnTo>
                  <a:lnTo>
                    <a:pt x="143370" y="230400"/>
                  </a:lnTo>
                  <a:lnTo>
                    <a:pt x="0" y="230400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3B45BE-6A64-2881-8CD1-C4D80415B2EB}"/>
                </a:ext>
              </a:extLst>
            </p:cNvPr>
            <p:cNvSpPr/>
            <p:nvPr/>
          </p:nvSpPr>
          <p:spPr>
            <a:xfrm>
              <a:off x="10029490" y="3687090"/>
              <a:ext cx="40319" cy="86039"/>
            </a:xfrm>
            <a:custGeom>
              <a:avLst/>
              <a:gdLst>
                <a:gd name="connsiteX0" fmla="*/ 20164 w 40319"/>
                <a:gd name="connsiteY0" fmla="*/ 0 h 86039"/>
                <a:gd name="connsiteX1" fmla="*/ 0 w 40319"/>
                <a:gd name="connsiteY1" fmla="*/ 71685 h 86039"/>
                <a:gd name="connsiteX2" fmla="*/ 20088 w 40319"/>
                <a:gd name="connsiteY2" fmla="*/ 86039 h 86039"/>
                <a:gd name="connsiteX3" fmla="*/ 40319 w 40319"/>
                <a:gd name="connsiteY3" fmla="*/ 71685 h 86039"/>
                <a:gd name="connsiteX4" fmla="*/ 20164 w 40319"/>
                <a:gd name="connsiteY4" fmla="*/ 0 h 86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19" h="86039">
                  <a:moveTo>
                    <a:pt x="20164" y="0"/>
                  </a:moveTo>
                  <a:lnTo>
                    <a:pt x="0" y="71685"/>
                  </a:lnTo>
                  <a:cubicBezTo>
                    <a:pt x="0" y="71685"/>
                    <a:pt x="4220" y="86039"/>
                    <a:pt x="20088" y="86039"/>
                  </a:cubicBezTo>
                  <a:cubicBezTo>
                    <a:pt x="35966" y="86039"/>
                    <a:pt x="40319" y="71685"/>
                    <a:pt x="40319" y="71685"/>
                  </a:cubicBezTo>
                  <a:lnTo>
                    <a:pt x="20164" y="0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EEC8B6F-1DDE-9DF7-CCEE-EFF95F8A74CB}"/>
                </a:ext>
              </a:extLst>
            </p:cNvPr>
            <p:cNvSpPr/>
            <p:nvPr/>
          </p:nvSpPr>
          <p:spPr>
            <a:xfrm>
              <a:off x="9977979" y="3758775"/>
              <a:ext cx="143370" cy="219036"/>
            </a:xfrm>
            <a:custGeom>
              <a:avLst/>
              <a:gdLst>
                <a:gd name="connsiteX0" fmla="*/ 91840 w 143370"/>
                <a:gd name="connsiteY0" fmla="*/ 0 h 219036"/>
                <a:gd name="connsiteX1" fmla="*/ 51521 w 143370"/>
                <a:gd name="connsiteY1" fmla="*/ 0 h 219036"/>
                <a:gd name="connsiteX2" fmla="*/ 0 w 143370"/>
                <a:gd name="connsiteY2" fmla="*/ 183194 h 219036"/>
                <a:gd name="connsiteX3" fmla="*/ 35843 w 143370"/>
                <a:gd name="connsiteY3" fmla="*/ 219037 h 219036"/>
                <a:gd name="connsiteX4" fmla="*/ 71647 w 143370"/>
                <a:gd name="connsiteY4" fmla="*/ 184861 h 219036"/>
                <a:gd name="connsiteX5" fmla="*/ 71723 w 143370"/>
                <a:gd name="connsiteY5" fmla="*/ 184861 h 219036"/>
                <a:gd name="connsiteX6" fmla="*/ 107528 w 143370"/>
                <a:gd name="connsiteY6" fmla="*/ 219037 h 219036"/>
                <a:gd name="connsiteX7" fmla="*/ 143370 w 143370"/>
                <a:gd name="connsiteY7" fmla="*/ 183194 h 219036"/>
                <a:gd name="connsiteX8" fmla="*/ 91840 w 143370"/>
                <a:gd name="connsiteY8" fmla="*/ 0 h 21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370" h="219036">
                  <a:moveTo>
                    <a:pt x="91840" y="0"/>
                  </a:moveTo>
                  <a:lnTo>
                    <a:pt x="51521" y="0"/>
                  </a:lnTo>
                  <a:lnTo>
                    <a:pt x="0" y="183194"/>
                  </a:lnTo>
                  <a:cubicBezTo>
                    <a:pt x="0" y="202987"/>
                    <a:pt x="16050" y="219037"/>
                    <a:pt x="35843" y="219037"/>
                  </a:cubicBezTo>
                  <a:cubicBezTo>
                    <a:pt x="55083" y="219037"/>
                    <a:pt x="70780" y="203883"/>
                    <a:pt x="71647" y="184861"/>
                  </a:cubicBezTo>
                  <a:cubicBezTo>
                    <a:pt x="71685" y="183956"/>
                    <a:pt x="71685" y="183956"/>
                    <a:pt x="71723" y="184861"/>
                  </a:cubicBezTo>
                  <a:cubicBezTo>
                    <a:pt x="72590" y="203883"/>
                    <a:pt x="88287" y="219037"/>
                    <a:pt x="107528" y="219037"/>
                  </a:cubicBezTo>
                  <a:cubicBezTo>
                    <a:pt x="127321" y="219037"/>
                    <a:pt x="143370" y="202987"/>
                    <a:pt x="143370" y="183194"/>
                  </a:cubicBezTo>
                  <a:lnTo>
                    <a:pt x="9184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grpSp>
          <p:nvGrpSpPr>
            <p:cNvPr id="14" name="Graphic 11" descr="A mug filled with office supplies">
              <a:extLst>
                <a:ext uri="{FF2B5EF4-FFF2-40B4-BE49-F238E27FC236}">
                  <a16:creationId xmlns:a16="http://schemas.microsoft.com/office/drawing/2014/main" id="{57A629CA-7513-69E6-8101-4B0C362C55C8}"/>
                </a:ext>
              </a:extLst>
            </p:cNvPr>
            <p:cNvGrpSpPr/>
            <p:nvPr/>
          </p:nvGrpSpPr>
          <p:grpSpPr>
            <a:xfrm>
              <a:off x="9993937" y="3816715"/>
              <a:ext cx="1163707" cy="2604354"/>
              <a:chOff x="10005315" y="3828317"/>
              <a:chExt cx="1163707" cy="260435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AC032A8-976D-8973-C39B-EB1F5D24126C}"/>
                  </a:ext>
                </a:extLst>
              </p:cNvPr>
              <p:cNvSpPr/>
              <p:nvPr/>
            </p:nvSpPr>
            <p:spPr>
              <a:xfrm>
                <a:off x="10005315" y="3828317"/>
                <a:ext cx="1163707" cy="2604354"/>
              </a:xfrm>
              <a:custGeom>
                <a:avLst/>
                <a:gdLst>
                  <a:gd name="connsiteX0" fmla="*/ 669617 w 1163707"/>
                  <a:gd name="connsiteY0" fmla="*/ 0 h 2604354"/>
                  <a:gd name="connsiteX1" fmla="*/ 0 w 1163707"/>
                  <a:gd name="connsiteY1" fmla="*/ 2470433 h 2604354"/>
                  <a:gd name="connsiteX2" fmla="*/ 494081 w 1163707"/>
                  <a:gd name="connsiteY2" fmla="*/ 2604354 h 2604354"/>
                  <a:gd name="connsiteX3" fmla="*/ 1163708 w 1163707"/>
                  <a:gd name="connsiteY3" fmla="*/ 133921 h 2604354"/>
                  <a:gd name="connsiteX4" fmla="*/ 669617 w 1163707"/>
                  <a:gd name="connsiteY4" fmla="*/ 0 h 2604354"/>
                  <a:gd name="connsiteX5" fmla="*/ 865984 w 1163707"/>
                  <a:gd name="connsiteY5" fmla="*/ 229743 h 2604354"/>
                  <a:gd name="connsiteX6" fmla="*/ 832971 w 1163707"/>
                  <a:gd name="connsiteY6" fmla="*/ 172174 h 2604354"/>
                  <a:gd name="connsiteX7" fmla="*/ 890540 w 1163707"/>
                  <a:gd name="connsiteY7" fmla="*/ 139160 h 2604354"/>
                  <a:gd name="connsiteX8" fmla="*/ 923554 w 1163707"/>
                  <a:gd name="connsiteY8" fmla="*/ 196729 h 2604354"/>
                  <a:gd name="connsiteX9" fmla="*/ 865984 w 1163707"/>
                  <a:gd name="connsiteY9" fmla="*/ 229743 h 2604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3707" h="2604354">
                    <a:moveTo>
                      <a:pt x="669617" y="0"/>
                    </a:moveTo>
                    <a:lnTo>
                      <a:pt x="0" y="2470433"/>
                    </a:lnTo>
                    <a:lnTo>
                      <a:pt x="494081" y="2604354"/>
                    </a:lnTo>
                    <a:lnTo>
                      <a:pt x="1163708" y="133921"/>
                    </a:lnTo>
                    <a:lnTo>
                      <a:pt x="669617" y="0"/>
                    </a:lnTo>
                    <a:close/>
                    <a:moveTo>
                      <a:pt x="865984" y="229743"/>
                    </a:moveTo>
                    <a:cubicBezTo>
                      <a:pt x="840972" y="222961"/>
                      <a:pt x="826189" y="197187"/>
                      <a:pt x="832971" y="172174"/>
                    </a:cubicBezTo>
                    <a:cubicBezTo>
                      <a:pt x="839753" y="147161"/>
                      <a:pt x="865527" y="132378"/>
                      <a:pt x="890540" y="139160"/>
                    </a:cubicBezTo>
                    <a:cubicBezTo>
                      <a:pt x="915553" y="145942"/>
                      <a:pt x="930335" y="171717"/>
                      <a:pt x="923554" y="196729"/>
                    </a:cubicBezTo>
                    <a:cubicBezTo>
                      <a:pt x="916772" y="221742"/>
                      <a:pt x="890997" y="236525"/>
                      <a:pt x="865984" y="229743"/>
                    </a:cubicBez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MY"/>
              </a:p>
            </p:txBody>
          </p:sp>
          <p:grpSp>
            <p:nvGrpSpPr>
              <p:cNvPr id="16" name="Graphic 11" descr="A mug filled with office supplies">
                <a:extLst>
                  <a:ext uri="{FF2B5EF4-FFF2-40B4-BE49-F238E27FC236}">
                    <a16:creationId xmlns:a16="http://schemas.microsoft.com/office/drawing/2014/main" id="{B55CE06D-8376-9F2B-0C9E-420FBF6015EC}"/>
                  </a:ext>
                </a:extLst>
              </p:cNvPr>
              <p:cNvGrpSpPr/>
              <p:nvPr/>
            </p:nvGrpSpPr>
            <p:grpSpPr>
              <a:xfrm>
                <a:off x="10411231" y="3978389"/>
                <a:ext cx="748007" cy="2417350"/>
                <a:chOff x="10411231" y="3978389"/>
                <a:chExt cx="748007" cy="2417350"/>
              </a:xfrm>
              <a:solidFill>
                <a:srgbClr val="D2D2D2"/>
              </a:solidFill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B054E30-975B-1874-E740-4BDC72F0585C}"/>
                    </a:ext>
                  </a:extLst>
                </p:cNvPr>
                <p:cNvSpPr/>
                <p:nvPr/>
              </p:nvSpPr>
              <p:spPr>
                <a:xfrm rot="-4490120">
                  <a:off x="11116171" y="395463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6EA200E-1327-61C1-49AC-B911BA8F50A4}"/>
                    </a:ext>
                  </a:extLst>
                </p:cNvPr>
                <p:cNvSpPr/>
                <p:nvPr/>
              </p:nvSpPr>
              <p:spPr>
                <a:xfrm rot="-4490120">
                  <a:off x="11105010" y="399581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979897CD-B572-898A-140D-2FDF0C990E8C}"/>
                    </a:ext>
                  </a:extLst>
                </p:cNvPr>
                <p:cNvSpPr/>
                <p:nvPr/>
              </p:nvSpPr>
              <p:spPr>
                <a:xfrm rot="-4490120">
                  <a:off x="11093856" y="403698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865E7098-F33C-B347-D895-1D1BD9E3C11E}"/>
                    </a:ext>
                  </a:extLst>
                </p:cNvPr>
                <p:cNvSpPr/>
                <p:nvPr/>
              </p:nvSpPr>
              <p:spPr>
                <a:xfrm rot="-4490120">
                  <a:off x="11053869" y="4040484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CBF2C9A3-4985-2273-2D92-6F6D3A4B0588}"/>
                    </a:ext>
                  </a:extLst>
                </p:cNvPr>
                <p:cNvSpPr/>
                <p:nvPr/>
              </p:nvSpPr>
              <p:spPr>
                <a:xfrm rot="-4490120">
                  <a:off x="11071532" y="411932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0DE6C383-405E-1CC0-D5AA-8388A3DF6FB4}"/>
                    </a:ext>
                  </a:extLst>
                </p:cNvPr>
                <p:cNvSpPr/>
                <p:nvPr/>
              </p:nvSpPr>
              <p:spPr>
                <a:xfrm rot="-4490120">
                  <a:off x="11060376" y="416050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B9BAFAC1-8132-4AF2-A48E-05904D09CF0B}"/>
                    </a:ext>
                  </a:extLst>
                </p:cNvPr>
                <p:cNvSpPr/>
                <p:nvPr/>
              </p:nvSpPr>
              <p:spPr>
                <a:xfrm rot="-4490120">
                  <a:off x="11049216" y="4201678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FA933FF9-4A6E-9B13-11CF-08D11942FB31}"/>
                    </a:ext>
                  </a:extLst>
                </p:cNvPr>
                <p:cNvSpPr/>
                <p:nvPr/>
              </p:nvSpPr>
              <p:spPr>
                <a:xfrm rot="-4490120">
                  <a:off x="11009233" y="4205174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B6725353-4E07-4AC8-DFF9-BC4609268783}"/>
                    </a:ext>
                  </a:extLst>
                </p:cNvPr>
                <p:cNvSpPr/>
                <p:nvPr/>
              </p:nvSpPr>
              <p:spPr>
                <a:xfrm rot="-4490120">
                  <a:off x="11026898" y="4284022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353762E6-072C-69C1-164B-38D86B9B0A92}"/>
                    </a:ext>
                  </a:extLst>
                </p:cNvPr>
                <p:cNvSpPr/>
                <p:nvPr/>
              </p:nvSpPr>
              <p:spPr>
                <a:xfrm rot="-4490120">
                  <a:off x="11015738" y="432520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6D1E0CDD-EA8E-B2D0-E2E8-F369620EF0A1}"/>
                    </a:ext>
                  </a:extLst>
                </p:cNvPr>
                <p:cNvSpPr/>
                <p:nvPr/>
              </p:nvSpPr>
              <p:spPr>
                <a:xfrm rot="-4490120">
                  <a:off x="11004574" y="4366375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EC49B17A-F74E-4F8C-EDB0-0275BB6A87CF}"/>
                    </a:ext>
                  </a:extLst>
                </p:cNvPr>
                <p:cNvSpPr/>
                <p:nvPr/>
              </p:nvSpPr>
              <p:spPr>
                <a:xfrm rot="-4490120">
                  <a:off x="10964601" y="4369863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9FBBA23A-8F68-C1FF-8F81-BEA316B03C76}"/>
                    </a:ext>
                  </a:extLst>
                </p:cNvPr>
                <p:cNvSpPr/>
                <p:nvPr/>
              </p:nvSpPr>
              <p:spPr>
                <a:xfrm rot="-4490120">
                  <a:off x="10982260" y="444872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5226F02B-9663-7AAB-694F-B07442695CF6}"/>
                    </a:ext>
                  </a:extLst>
                </p:cNvPr>
                <p:cNvSpPr/>
                <p:nvPr/>
              </p:nvSpPr>
              <p:spPr>
                <a:xfrm rot="-4490120">
                  <a:off x="10971104" y="4489898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5F59901A-4B1B-C503-82EB-A80A058AE35E}"/>
                    </a:ext>
                  </a:extLst>
                </p:cNvPr>
                <p:cNvSpPr/>
                <p:nvPr/>
              </p:nvSpPr>
              <p:spPr>
                <a:xfrm rot="-4490120">
                  <a:off x="10959947" y="4531067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AE86AB34-B77D-6CA8-7173-555A3F8CC21B}"/>
                    </a:ext>
                  </a:extLst>
                </p:cNvPr>
                <p:cNvSpPr/>
                <p:nvPr/>
              </p:nvSpPr>
              <p:spPr>
                <a:xfrm rot="-4490120">
                  <a:off x="10919962" y="4534562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959B3B1-DDB5-84D7-1C0B-3114DAFA3DF2}"/>
                    </a:ext>
                  </a:extLst>
                </p:cNvPr>
                <p:cNvSpPr/>
                <p:nvPr/>
              </p:nvSpPr>
              <p:spPr>
                <a:xfrm rot="-4490120">
                  <a:off x="10937627" y="461341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2815B3D8-F161-F22A-0B7D-2448A011AAB2}"/>
                    </a:ext>
                  </a:extLst>
                </p:cNvPr>
                <p:cNvSpPr/>
                <p:nvPr/>
              </p:nvSpPr>
              <p:spPr>
                <a:xfrm rot="-4490120">
                  <a:off x="10926469" y="4654579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1706A7F4-6E34-95E6-E763-BCDD67F51CD1}"/>
                    </a:ext>
                  </a:extLst>
                </p:cNvPr>
                <p:cNvSpPr/>
                <p:nvPr/>
              </p:nvSpPr>
              <p:spPr>
                <a:xfrm rot="-4490120">
                  <a:off x="10915304" y="469575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CB2C242-5169-4FE3-E024-45DDFBF085D4}"/>
                    </a:ext>
                  </a:extLst>
                </p:cNvPr>
                <p:cNvSpPr/>
                <p:nvPr/>
              </p:nvSpPr>
              <p:spPr>
                <a:xfrm rot="-4490120">
                  <a:off x="10875320" y="4699259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AB088113-7050-D680-2FCE-DE3F5ABCB5BC}"/>
                    </a:ext>
                  </a:extLst>
                </p:cNvPr>
                <p:cNvSpPr/>
                <p:nvPr/>
              </p:nvSpPr>
              <p:spPr>
                <a:xfrm rot="-4490120">
                  <a:off x="10892988" y="4778109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376AB2BA-EB3F-4408-8B8A-344F30659CC3}"/>
                    </a:ext>
                  </a:extLst>
                </p:cNvPr>
                <p:cNvSpPr/>
                <p:nvPr/>
              </p:nvSpPr>
              <p:spPr>
                <a:xfrm rot="-4490120">
                  <a:off x="10881827" y="4819275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D48EB48F-4858-6971-FCFF-3DDF5DD054B9}"/>
                    </a:ext>
                  </a:extLst>
                </p:cNvPr>
                <p:cNvSpPr/>
                <p:nvPr/>
              </p:nvSpPr>
              <p:spPr>
                <a:xfrm rot="-4490120">
                  <a:off x="10870666" y="486045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06D86D67-94B7-4054-2F66-9C871905A72A}"/>
                    </a:ext>
                  </a:extLst>
                </p:cNvPr>
                <p:cNvSpPr/>
                <p:nvPr/>
              </p:nvSpPr>
              <p:spPr>
                <a:xfrm rot="-4490120">
                  <a:off x="10830690" y="4863960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6F57FF29-051C-7B23-3205-240237AFD619}"/>
                    </a:ext>
                  </a:extLst>
                </p:cNvPr>
                <p:cNvSpPr/>
                <p:nvPr/>
              </p:nvSpPr>
              <p:spPr>
                <a:xfrm rot="-4490120">
                  <a:off x="10848349" y="4942796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FF2135BE-9178-18A1-9F4F-9871FDB2F26B}"/>
                    </a:ext>
                  </a:extLst>
                </p:cNvPr>
                <p:cNvSpPr/>
                <p:nvPr/>
              </p:nvSpPr>
              <p:spPr>
                <a:xfrm rot="-4490120">
                  <a:off x="10837188" y="498397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1603E9EA-84E5-B0EF-EA80-A6EFFA6E7F4F}"/>
                    </a:ext>
                  </a:extLst>
                </p:cNvPr>
                <p:cNvSpPr/>
                <p:nvPr/>
              </p:nvSpPr>
              <p:spPr>
                <a:xfrm rot="-4490120">
                  <a:off x="10826033" y="502515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F5289BC0-5F60-A9EF-ED18-E90B74583B58}"/>
                    </a:ext>
                  </a:extLst>
                </p:cNvPr>
                <p:cNvSpPr/>
                <p:nvPr/>
              </p:nvSpPr>
              <p:spPr>
                <a:xfrm rot="-4490120">
                  <a:off x="10785982" y="5028552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67B687C1-7B78-07B2-17F1-BC2D83250CC7}"/>
                    </a:ext>
                  </a:extLst>
                </p:cNvPr>
                <p:cNvSpPr/>
                <p:nvPr/>
              </p:nvSpPr>
              <p:spPr>
                <a:xfrm rot="-4490120">
                  <a:off x="10803711" y="5107495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8BCA1EE-3845-072B-3742-E8A855782065}"/>
                    </a:ext>
                  </a:extLst>
                </p:cNvPr>
                <p:cNvSpPr/>
                <p:nvPr/>
              </p:nvSpPr>
              <p:spPr>
                <a:xfrm rot="-4490120">
                  <a:off x="10792556" y="514867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9425D660-CFB2-71C2-DAC1-F5ADFC278512}"/>
                    </a:ext>
                  </a:extLst>
                </p:cNvPr>
                <p:cNvSpPr/>
                <p:nvPr/>
              </p:nvSpPr>
              <p:spPr>
                <a:xfrm rot="-4490120">
                  <a:off x="10781395" y="518985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0609C798-E148-D2DE-FE8E-F97E7BD28426}"/>
                    </a:ext>
                  </a:extLst>
                </p:cNvPr>
                <p:cNvSpPr/>
                <p:nvPr/>
              </p:nvSpPr>
              <p:spPr>
                <a:xfrm rot="-4490120">
                  <a:off x="10741413" y="5193336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776F97F0-7D20-08AB-983C-DC80FABEDB77}"/>
                    </a:ext>
                  </a:extLst>
                </p:cNvPr>
                <p:cNvSpPr/>
                <p:nvPr/>
              </p:nvSpPr>
              <p:spPr>
                <a:xfrm rot="-4490120">
                  <a:off x="10759078" y="527219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1F760171-8CA0-BA0C-4373-1E93642D9836}"/>
                    </a:ext>
                  </a:extLst>
                </p:cNvPr>
                <p:cNvSpPr/>
                <p:nvPr/>
              </p:nvSpPr>
              <p:spPr>
                <a:xfrm rot="-4490120">
                  <a:off x="10747917" y="531337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6548A3C6-4D3E-67F0-8C69-50348AE83153}"/>
                    </a:ext>
                  </a:extLst>
                </p:cNvPr>
                <p:cNvSpPr/>
                <p:nvPr/>
              </p:nvSpPr>
              <p:spPr>
                <a:xfrm rot="-4490120">
                  <a:off x="10736765" y="535453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4ADFAD5E-C781-7817-73FF-A0A349BBE73D}"/>
                    </a:ext>
                  </a:extLst>
                </p:cNvPr>
                <p:cNvSpPr/>
                <p:nvPr/>
              </p:nvSpPr>
              <p:spPr>
                <a:xfrm rot="-4490120">
                  <a:off x="10696774" y="5358035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BDC276AF-B3FF-7FDF-C985-BFCD862B7DB1}"/>
                    </a:ext>
                  </a:extLst>
                </p:cNvPr>
                <p:cNvSpPr/>
                <p:nvPr/>
              </p:nvSpPr>
              <p:spPr>
                <a:xfrm rot="-4490120">
                  <a:off x="10714440" y="543688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3 h 76792"/>
                    <a:gd name="connsiteX3" fmla="*/ 0 w 9525"/>
                    <a:gd name="connsiteY3" fmla="*/ 76793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3"/>
                      </a:lnTo>
                      <a:lnTo>
                        <a:pt x="0" y="76793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6479BE71-2F0A-DF8A-D762-322EDACB6982}"/>
                    </a:ext>
                  </a:extLst>
                </p:cNvPr>
                <p:cNvSpPr/>
                <p:nvPr/>
              </p:nvSpPr>
              <p:spPr>
                <a:xfrm rot="-4490120">
                  <a:off x="10703287" y="5478052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8836EBA0-81F7-B432-B293-2F6C56666F76}"/>
                    </a:ext>
                  </a:extLst>
                </p:cNvPr>
                <p:cNvSpPr/>
                <p:nvPr/>
              </p:nvSpPr>
              <p:spPr>
                <a:xfrm rot="-4490120">
                  <a:off x="10692126" y="5519229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EB13C320-ABC5-4280-EADA-2ADA1AA8F0BD}"/>
                    </a:ext>
                  </a:extLst>
                </p:cNvPr>
                <p:cNvSpPr/>
                <p:nvPr/>
              </p:nvSpPr>
              <p:spPr>
                <a:xfrm rot="-4490120">
                  <a:off x="10652142" y="5522734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6 h 136515"/>
                    <a:gd name="connsiteX3" fmla="*/ 0 w 9525"/>
                    <a:gd name="connsiteY3" fmla="*/ 136516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6"/>
                      </a:lnTo>
                      <a:lnTo>
                        <a:pt x="0" y="136516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ABD446FC-67AC-1C71-903B-EF1F902990D4}"/>
                    </a:ext>
                  </a:extLst>
                </p:cNvPr>
                <p:cNvSpPr/>
                <p:nvPr/>
              </p:nvSpPr>
              <p:spPr>
                <a:xfrm rot="-4490120">
                  <a:off x="10669809" y="560157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8911FFDC-DDB0-EADB-80AB-22DCFDEFF24F}"/>
                    </a:ext>
                  </a:extLst>
                </p:cNvPr>
                <p:cNvSpPr/>
                <p:nvPr/>
              </p:nvSpPr>
              <p:spPr>
                <a:xfrm rot="-4490120">
                  <a:off x="10658649" y="564275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B7072264-0511-38B3-32A4-44FC7EEFF204}"/>
                    </a:ext>
                  </a:extLst>
                </p:cNvPr>
                <p:cNvSpPr/>
                <p:nvPr/>
              </p:nvSpPr>
              <p:spPr>
                <a:xfrm rot="-4490120">
                  <a:off x="10647484" y="5683926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3 h 76792"/>
                    <a:gd name="connsiteX3" fmla="*/ 0 w 9525"/>
                    <a:gd name="connsiteY3" fmla="*/ 76793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3"/>
                      </a:lnTo>
                      <a:lnTo>
                        <a:pt x="0" y="76793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8410551D-DB3E-357F-F196-CD0A5E4B58F8}"/>
                    </a:ext>
                  </a:extLst>
                </p:cNvPr>
                <p:cNvSpPr/>
                <p:nvPr/>
              </p:nvSpPr>
              <p:spPr>
                <a:xfrm rot="-4490120">
                  <a:off x="10607500" y="5687433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159FCB2-A71C-4317-4E31-D00292A4B7E4}"/>
                    </a:ext>
                  </a:extLst>
                </p:cNvPr>
                <p:cNvSpPr/>
                <p:nvPr/>
              </p:nvSpPr>
              <p:spPr>
                <a:xfrm rot="-4490120">
                  <a:off x="10625172" y="5766272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3 h 76792"/>
                    <a:gd name="connsiteX3" fmla="*/ 0 w 9525"/>
                    <a:gd name="connsiteY3" fmla="*/ 76793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3"/>
                      </a:lnTo>
                      <a:lnTo>
                        <a:pt x="0" y="76793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D38AB0A-B3A3-BD06-A7BA-09767ADF3F84}"/>
                    </a:ext>
                  </a:extLst>
                </p:cNvPr>
                <p:cNvSpPr/>
                <p:nvPr/>
              </p:nvSpPr>
              <p:spPr>
                <a:xfrm rot="-4490120">
                  <a:off x="10614009" y="5807447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F9C57FEB-E8D1-C74E-528C-EF0E56ECDE77}"/>
                    </a:ext>
                  </a:extLst>
                </p:cNvPr>
                <p:cNvSpPr/>
                <p:nvPr/>
              </p:nvSpPr>
              <p:spPr>
                <a:xfrm rot="-4490120">
                  <a:off x="10602845" y="584862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14320580-F05E-EAD1-772A-962954C1CDA1}"/>
                    </a:ext>
                  </a:extLst>
                </p:cNvPr>
                <p:cNvSpPr/>
                <p:nvPr/>
              </p:nvSpPr>
              <p:spPr>
                <a:xfrm rot="-4490120">
                  <a:off x="10562870" y="5852123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6 h 136515"/>
                    <a:gd name="connsiteX3" fmla="*/ 0 w 9525"/>
                    <a:gd name="connsiteY3" fmla="*/ 136516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6"/>
                      </a:lnTo>
                      <a:lnTo>
                        <a:pt x="0" y="136516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057BF869-9DFA-D002-1FF4-6B77389153EE}"/>
                    </a:ext>
                  </a:extLst>
                </p:cNvPr>
                <p:cNvSpPr/>
                <p:nvPr/>
              </p:nvSpPr>
              <p:spPr>
                <a:xfrm rot="-4490120">
                  <a:off x="10580539" y="5930961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42F985A7-312D-4B31-A633-2F6441B7C1E6}"/>
                    </a:ext>
                  </a:extLst>
                </p:cNvPr>
                <p:cNvSpPr/>
                <p:nvPr/>
              </p:nvSpPr>
              <p:spPr>
                <a:xfrm rot="-4490120">
                  <a:off x="10569376" y="5972148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E04D5B04-D51C-19C4-FFC2-D5C717F15B4F}"/>
                    </a:ext>
                  </a:extLst>
                </p:cNvPr>
                <p:cNvSpPr/>
                <p:nvPr/>
              </p:nvSpPr>
              <p:spPr>
                <a:xfrm rot="-4490120">
                  <a:off x="10558215" y="6013314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61CFB3AC-D901-2C8D-D304-5A349B31998C}"/>
                    </a:ext>
                  </a:extLst>
                </p:cNvPr>
                <p:cNvSpPr/>
                <p:nvPr/>
              </p:nvSpPr>
              <p:spPr>
                <a:xfrm rot="-4490120">
                  <a:off x="10518237" y="6016812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4949F6F3-2DD6-90AE-7A71-BFFE89A55887}"/>
                    </a:ext>
                  </a:extLst>
                </p:cNvPr>
                <p:cNvSpPr/>
                <p:nvPr/>
              </p:nvSpPr>
              <p:spPr>
                <a:xfrm rot="-4490120">
                  <a:off x="10535897" y="6095660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3 h 76792"/>
                    <a:gd name="connsiteX3" fmla="*/ 0 w 9525"/>
                    <a:gd name="connsiteY3" fmla="*/ 76793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3"/>
                      </a:lnTo>
                      <a:lnTo>
                        <a:pt x="0" y="76793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0C89C609-CAA2-B002-9615-8E921AC7434A}"/>
                    </a:ext>
                  </a:extLst>
                </p:cNvPr>
                <p:cNvSpPr/>
                <p:nvPr/>
              </p:nvSpPr>
              <p:spPr>
                <a:xfrm rot="-4490120">
                  <a:off x="10524736" y="6136826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FEAFF6FF-2D7F-6D0A-AF16-F8D48BBD3903}"/>
                    </a:ext>
                  </a:extLst>
                </p:cNvPr>
                <p:cNvSpPr/>
                <p:nvPr/>
              </p:nvSpPr>
              <p:spPr>
                <a:xfrm rot="-4490120">
                  <a:off x="10513582" y="6178003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4BA62064-5A68-41BC-4606-9573CFEC9000}"/>
                    </a:ext>
                  </a:extLst>
                </p:cNvPr>
                <p:cNvSpPr/>
                <p:nvPr/>
              </p:nvSpPr>
              <p:spPr>
                <a:xfrm rot="-4490120">
                  <a:off x="10473595" y="6181508"/>
                  <a:ext cx="9525" cy="136515"/>
                </a:xfrm>
                <a:custGeom>
                  <a:avLst/>
                  <a:gdLst>
                    <a:gd name="connsiteX0" fmla="*/ 0 w 9525"/>
                    <a:gd name="connsiteY0" fmla="*/ 0 h 136515"/>
                    <a:gd name="connsiteX1" fmla="*/ 9525 w 9525"/>
                    <a:gd name="connsiteY1" fmla="*/ 0 h 136515"/>
                    <a:gd name="connsiteX2" fmla="*/ 9525 w 9525"/>
                    <a:gd name="connsiteY2" fmla="*/ 136515 h 136515"/>
                    <a:gd name="connsiteX3" fmla="*/ 0 w 9525"/>
                    <a:gd name="connsiteY3" fmla="*/ 136515 h 136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136515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136515"/>
                      </a:lnTo>
                      <a:lnTo>
                        <a:pt x="0" y="136515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029644EE-3C64-9154-FC96-D8769B8C02A3}"/>
                    </a:ext>
                  </a:extLst>
                </p:cNvPr>
                <p:cNvSpPr/>
                <p:nvPr/>
              </p:nvSpPr>
              <p:spPr>
                <a:xfrm rot="-4490120">
                  <a:off x="10491255" y="6260356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D6C4322F-0A50-5DBA-28DB-E0E2DBC9A8B2}"/>
                    </a:ext>
                  </a:extLst>
                </p:cNvPr>
                <p:cNvSpPr/>
                <p:nvPr/>
              </p:nvSpPr>
              <p:spPr>
                <a:xfrm rot="-4490120">
                  <a:off x="10480104" y="6301525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883A8B13-913F-C2DF-ABC5-096511A4AB8F}"/>
                    </a:ext>
                  </a:extLst>
                </p:cNvPr>
                <p:cNvSpPr/>
                <p:nvPr/>
              </p:nvSpPr>
              <p:spPr>
                <a:xfrm rot="-4490120">
                  <a:off x="10468940" y="6342702"/>
                  <a:ext cx="9525" cy="76792"/>
                </a:xfrm>
                <a:custGeom>
                  <a:avLst/>
                  <a:gdLst>
                    <a:gd name="connsiteX0" fmla="*/ 0 w 9525"/>
                    <a:gd name="connsiteY0" fmla="*/ 0 h 76792"/>
                    <a:gd name="connsiteX1" fmla="*/ 9525 w 9525"/>
                    <a:gd name="connsiteY1" fmla="*/ 0 h 76792"/>
                    <a:gd name="connsiteX2" fmla="*/ 9525 w 9525"/>
                    <a:gd name="connsiteY2" fmla="*/ 76792 h 76792"/>
                    <a:gd name="connsiteX3" fmla="*/ 0 w 9525"/>
                    <a:gd name="connsiteY3" fmla="*/ 76792 h 7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679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76792"/>
                      </a:lnTo>
                      <a:lnTo>
                        <a:pt x="0" y="76792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MY"/>
                </a:p>
              </p:txBody>
            </p:sp>
          </p:grp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8F99532-17DB-A8BF-84A0-5DB7FE38F267}"/>
                </a:ext>
              </a:extLst>
            </p:cNvPr>
            <p:cNvSpPr/>
            <p:nvPr/>
          </p:nvSpPr>
          <p:spPr>
            <a:xfrm>
              <a:off x="9607016" y="4229479"/>
              <a:ext cx="619041" cy="1911076"/>
            </a:xfrm>
            <a:custGeom>
              <a:avLst/>
              <a:gdLst>
                <a:gd name="connsiteX0" fmla="*/ 619041 w 619041"/>
                <a:gd name="connsiteY0" fmla="*/ 1866540 h 1911076"/>
                <a:gd name="connsiteX1" fmla="*/ 557186 w 619041"/>
                <a:gd name="connsiteY1" fmla="*/ 1906488 h 1911076"/>
                <a:gd name="connsiteX2" fmla="*/ 480195 w 619041"/>
                <a:gd name="connsiteY2" fmla="*/ 1902268 h 1911076"/>
                <a:gd name="connsiteX3" fmla="*/ 2 w 619041"/>
                <a:gd name="connsiteY3" fmla="*/ 35787 h 1911076"/>
                <a:gd name="connsiteX4" fmla="*/ 68 w 619041"/>
                <a:gd name="connsiteY4" fmla="*/ 35673 h 1911076"/>
                <a:gd name="connsiteX5" fmla="*/ 138733 w 619041"/>
                <a:gd name="connsiteY5" fmla="*/ 2 h 1911076"/>
                <a:gd name="connsiteX6" fmla="*/ 138848 w 619041"/>
                <a:gd name="connsiteY6" fmla="*/ 69 h 1911076"/>
                <a:gd name="connsiteX7" fmla="*/ 619041 w 619041"/>
                <a:gd name="connsiteY7" fmla="*/ 1866540 h 1911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9041" h="1911076">
                  <a:moveTo>
                    <a:pt x="619041" y="1866540"/>
                  </a:moveTo>
                  <a:cubicBezTo>
                    <a:pt x="619041" y="1866540"/>
                    <a:pt x="602906" y="1894105"/>
                    <a:pt x="557186" y="1906488"/>
                  </a:cubicBezTo>
                  <a:cubicBezTo>
                    <a:pt x="511466" y="1918870"/>
                    <a:pt x="480195" y="1902268"/>
                    <a:pt x="480195" y="1902268"/>
                  </a:cubicBezTo>
                  <a:lnTo>
                    <a:pt x="2" y="35787"/>
                  </a:lnTo>
                  <a:cubicBezTo>
                    <a:pt x="-8" y="35740"/>
                    <a:pt x="21" y="35683"/>
                    <a:pt x="68" y="35673"/>
                  </a:cubicBezTo>
                  <a:lnTo>
                    <a:pt x="138733" y="2"/>
                  </a:lnTo>
                  <a:cubicBezTo>
                    <a:pt x="138781" y="-8"/>
                    <a:pt x="138838" y="21"/>
                    <a:pt x="138848" y="69"/>
                  </a:cubicBezTo>
                  <a:lnTo>
                    <a:pt x="619041" y="1866540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5836C78-D20C-48CD-7F99-DBFDE6DF5583}"/>
                </a:ext>
              </a:extLst>
            </p:cNvPr>
            <p:cNvSpPr/>
            <p:nvPr/>
          </p:nvSpPr>
          <p:spPr>
            <a:xfrm>
              <a:off x="10151658" y="6288615"/>
              <a:ext cx="134426" cy="132454"/>
            </a:xfrm>
            <a:custGeom>
              <a:avLst/>
              <a:gdLst>
                <a:gd name="connsiteX0" fmla="*/ 134426 w 134426"/>
                <a:gd name="connsiteY0" fmla="*/ 104670 h 132454"/>
                <a:gd name="connsiteX1" fmla="*/ 26432 w 134426"/>
                <a:gd name="connsiteY1" fmla="*/ 132455 h 132454"/>
                <a:gd name="connsiteX2" fmla="*/ 0 w 134426"/>
                <a:gd name="connsiteY2" fmla="*/ 27784 h 132454"/>
                <a:gd name="connsiteX3" fmla="*/ 107994 w 134426"/>
                <a:gd name="connsiteY3" fmla="*/ 0 h 13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426" h="132454">
                  <a:moveTo>
                    <a:pt x="134426" y="104670"/>
                  </a:moveTo>
                  <a:lnTo>
                    <a:pt x="26432" y="132455"/>
                  </a:lnTo>
                  <a:lnTo>
                    <a:pt x="0" y="27784"/>
                  </a:lnTo>
                  <a:lnTo>
                    <a:pt x="10799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2E1587-4182-5E95-1A08-8AA0F02ED038}"/>
                </a:ext>
              </a:extLst>
            </p:cNvPr>
            <p:cNvSpPr/>
            <p:nvPr/>
          </p:nvSpPr>
          <p:spPr>
            <a:xfrm rot="20734230">
              <a:off x="10113982" y="6110345"/>
              <a:ext cx="143376" cy="230410"/>
            </a:xfrm>
            <a:custGeom>
              <a:avLst/>
              <a:gdLst>
                <a:gd name="connsiteX0" fmla="*/ 0 w 143376"/>
                <a:gd name="connsiteY0" fmla="*/ 0 h 230410"/>
                <a:gd name="connsiteX1" fmla="*/ 143377 w 143376"/>
                <a:gd name="connsiteY1" fmla="*/ 0 h 230410"/>
                <a:gd name="connsiteX2" fmla="*/ 143377 w 143376"/>
                <a:gd name="connsiteY2" fmla="*/ 230411 h 230410"/>
                <a:gd name="connsiteX3" fmla="*/ 0 w 143376"/>
                <a:gd name="connsiteY3" fmla="*/ 230411 h 230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376" h="230410">
                  <a:moveTo>
                    <a:pt x="0" y="0"/>
                  </a:moveTo>
                  <a:lnTo>
                    <a:pt x="143377" y="0"/>
                  </a:lnTo>
                  <a:lnTo>
                    <a:pt x="143377" y="230411"/>
                  </a:lnTo>
                  <a:lnTo>
                    <a:pt x="0" y="230411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0B5FA0D-C707-5E65-49A0-E1F6FCBAE6C8}"/>
                </a:ext>
              </a:extLst>
            </p:cNvPr>
            <p:cNvSpPr/>
            <p:nvPr/>
          </p:nvSpPr>
          <p:spPr>
            <a:xfrm>
              <a:off x="9611238" y="4000472"/>
              <a:ext cx="39052" cy="87136"/>
            </a:xfrm>
            <a:custGeom>
              <a:avLst/>
              <a:gdLst>
                <a:gd name="connsiteX0" fmla="*/ 1667 w 39052"/>
                <a:gd name="connsiteY0" fmla="*/ 0 h 87136"/>
                <a:gd name="connsiteX1" fmla="*/ 0 w 39052"/>
                <a:gd name="connsiteY1" fmla="*/ 74447 h 87136"/>
                <a:gd name="connsiteX2" fmla="*/ 23365 w 39052"/>
                <a:gd name="connsiteY2" fmla="*/ 86668 h 87136"/>
                <a:gd name="connsiteX3" fmla="*/ 39053 w 39052"/>
                <a:gd name="connsiteY3" fmla="*/ 64399 h 87136"/>
                <a:gd name="connsiteX4" fmla="*/ 1667 w 39052"/>
                <a:gd name="connsiteY4" fmla="*/ 0 h 8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" h="87136">
                  <a:moveTo>
                    <a:pt x="1667" y="0"/>
                  </a:moveTo>
                  <a:lnTo>
                    <a:pt x="0" y="74447"/>
                  </a:lnTo>
                  <a:cubicBezTo>
                    <a:pt x="0" y="74447"/>
                    <a:pt x="8601" y="90002"/>
                    <a:pt x="23365" y="86668"/>
                  </a:cubicBezTo>
                  <a:cubicBezTo>
                    <a:pt x="38129" y="83334"/>
                    <a:pt x="39053" y="64399"/>
                    <a:pt x="39053" y="64399"/>
                  </a:cubicBezTo>
                  <a:lnTo>
                    <a:pt x="1667" y="0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F04C5B8-BEE6-82D2-4BA2-22A76203960A}"/>
                </a:ext>
              </a:extLst>
            </p:cNvPr>
            <p:cNvSpPr/>
            <p:nvPr/>
          </p:nvSpPr>
          <p:spPr>
            <a:xfrm>
              <a:off x="9606990" y="4064870"/>
              <a:ext cx="139986" cy="227224"/>
            </a:xfrm>
            <a:custGeom>
              <a:avLst/>
              <a:gdLst>
                <a:gd name="connsiteX0" fmla="*/ 138846 w 139986"/>
                <a:gd name="connsiteY0" fmla="*/ 164582 h 227224"/>
                <a:gd name="connsiteX1" fmla="*/ 43301 w 139986"/>
                <a:gd name="connsiteY1" fmla="*/ 0 h 227224"/>
                <a:gd name="connsiteX2" fmla="*/ 4248 w 139986"/>
                <a:gd name="connsiteY2" fmla="*/ 10049 h 227224"/>
                <a:gd name="connsiteX3" fmla="*/ 0 w 139986"/>
                <a:gd name="connsiteY3" fmla="*/ 200301 h 227224"/>
                <a:gd name="connsiteX4" fmla="*/ 43644 w 139986"/>
                <a:gd name="connsiteY4" fmla="*/ 226085 h 227224"/>
                <a:gd name="connsiteX5" fmla="*/ 69428 w 139986"/>
                <a:gd name="connsiteY5" fmla="*/ 182442 h 227224"/>
                <a:gd name="connsiteX6" fmla="*/ 69428 w 139986"/>
                <a:gd name="connsiteY6" fmla="*/ 182442 h 227224"/>
                <a:gd name="connsiteX7" fmla="*/ 113071 w 139986"/>
                <a:gd name="connsiteY7" fmla="*/ 208226 h 227224"/>
                <a:gd name="connsiteX8" fmla="*/ 138846 w 139986"/>
                <a:gd name="connsiteY8" fmla="*/ 164582 h 22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986" h="227224">
                  <a:moveTo>
                    <a:pt x="138846" y="164582"/>
                  </a:moveTo>
                  <a:lnTo>
                    <a:pt x="43301" y="0"/>
                  </a:lnTo>
                  <a:lnTo>
                    <a:pt x="4248" y="10049"/>
                  </a:lnTo>
                  <a:lnTo>
                    <a:pt x="0" y="200301"/>
                  </a:lnTo>
                  <a:cubicBezTo>
                    <a:pt x="4934" y="219475"/>
                    <a:pt x="24470" y="231019"/>
                    <a:pt x="43644" y="226085"/>
                  </a:cubicBezTo>
                  <a:cubicBezTo>
                    <a:pt x="62817" y="221151"/>
                    <a:pt x="74362" y="201616"/>
                    <a:pt x="69428" y="182442"/>
                  </a:cubicBezTo>
                  <a:lnTo>
                    <a:pt x="69428" y="182442"/>
                  </a:lnTo>
                  <a:cubicBezTo>
                    <a:pt x="74362" y="201616"/>
                    <a:pt x="93897" y="213160"/>
                    <a:pt x="113071" y="208226"/>
                  </a:cubicBezTo>
                  <a:cubicBezTo>
                    <a:pt x="132245" y="203292"/>
                    <a:pt x="143780" y="183747"/>
                    <a:pt x="138846" y="16458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  <p:grpSp>
          <p:nvGrpSpPr>
            <p:cNvPr id="82" name="Graphic 11" descr="A mug filled with office supplies">
              <a:extLst>
                <a:ext uri="{FF2B5EF4-FFF2-40B4-BE49-F238E27FC236}">
                  <a16:creationId xmlns:a16="http://schemas.microsoft.com/office/drawing/2014/main" id="{481EFD95-5766-CB91-93B8-9B96BCE087BC}"/>
                </a:ext>
              </a:extLst>
            </p:cNvPr>
            <p:cNvGrpSpPr/>
            <p:nvPr/>
          </p:nvGrpSpPr>
          <p:grpSpPr>
            <a:xfrm>
              <a:off x="10220923" y="4102155"/>
              <a:ext cx="228600" cy="1988962"/>
              <a:chOff x="10159440" y="4138232"/>
              <a:chExt cx="228600" cy="1988962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6C7D8C7-6FA7-F943-0210-96F86CBD2C3D}"/>
                  </a:ext>
                </a:extLst>
              </p:cNvPr>
              <p:cNvSpPr/>
              <p:nvPr/>
            </p:nvSpPr>
            <p:spPr>
              <a:xfrm>
                <a:off x="10302315" y="4259675"/>
                <a:ext cx="85725" cy="600398"/>
              </a:xfrm>
              <a:custGeom>
                <a:avLst/>
                <a:gdLst>
                  <a:gd name="connsiteX0" fmla="*/ 42863 w 85725"/>
                  <a:gd name="connsiteY0" fmla="*/ 0 h 600398"/>
                  <a:gd name="connsiteX1" fmla="*/ 42863 w 85725"/>
                  <a:gd name="connsiteY1" fmla="*/ 191 h 600398"/>
                  <a:gd name="connsiteX2" fmla="*/ 41062 w 85725"/>
                  <a:gd name="connsiteY2" fmla="*/ 0 h 600398"/>
                  <a:gd name="connsiteX3" fmla="*/ 0 w 85725"/>
                  <a:gd name="connsiteY3" fmla="*/ 0 h 600398"/>
                  <a:gd name="connsiteX4" fmla="*/ 0 w 85725"/>
                  <a:gd name="connsiteY4" fmla="*/ 42863 h 600398"/>
                  <a:gd name="connsiteX5" fmla="*/ 42863 w 85725"/>
                  <a:gd name="connsiteY5" fmla="*/ 42863 h 600398"/>
                  <a:gd name="connsiteX6" fmla="*/ 42863 w 85725"/>
                  <a:gd name="connsiteY6" fmla="*/ 557536 h 600398"/>
                  <a:gd name="connsiteX7" fmla="*/ 85725 w 85725"/>
                  <a:gd name="connsiteY7" fmla="*/ 600399 h 600398"/>
                  <a:gd name="connsiteX8" fmla="*/ 85725 w 85725"/>
                  <a:gd name="connsiteY8" fmla="*/ 42853 h 600398"/>
                  <a:gd name="connsiteX9" fmla="*/ 42863 w 85725"/>
                  <a:gd name="connsiteY9" fmla="*/ 0 h 600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5725" h="600398">
                    <a:moveTo>
                      <a:pt x="42863" y="0"/>
                    </a:moveTo>
                    <a:lnTo>
                      <a:pt x="42863" y="191"/>
                    </a:lnTo>
                    <a:cubicBezTo>
                      <a:pt x="42243" y="162"/>
                      <a:pt x="41672" y="0"/>
                      <a:pt x="41062" y="0"/>
                    </a:cubicBezTo>
                    <a:lnTo>
                      <a:pt x="0" y="0"/>
                    </a:lnTo>
                    <a:lnTo>
                      <a:pt x="0" y="42863"/>
                    </a:lnTo>
                    <a:lnTo>
                      <a:pt x="42863" y="42863"/>
                    </a:lnTo>
                    <a:lnTo>
                      <a:pt x="42863" y="557536"/>
                    </a:lnTo>
                    <a:cubicBezTo>
                      <a:pt x="42863" y="581206"/>
                      <a:pt x="62055" y="600399"/>
                      <a:pt x="85725" y="600399"/>
                    </a:cubicBezTo>
                    <a:lnTo>
                      <a:pt x="85725" y="42853"/>
                    </a:lnTo>
                    <a:cubicBezTo>
                      <a:pt x="85725" y="19183"/>
                      <a:pt x="66532" y="0"/>
                      <a:pt x="4286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MY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FFB7C7C-8AE2-263B-C15F-EC495E1C4A25}"/>
                  </a:ext>
                </a:extLst>
              </p:cNvPr>
              <p:cNvSpPr/>
              <p:nvPr/>
            </p:nvSpPr>
            <p:spPr>
              <a:xfrm>
                <a:off x="10173060" y="6045613"/>
                <a:ext cx="129920" cy="81581"/>
              </a:xfrm>
              <a:custGeom>
                <a:avLst/>
                <a:gdLst>
                  <a:gd name="connsiteX0" fmla="*/ 0 w 129920"/>
                  <a:gd name="connsiteY0" fmla="*/ 0 h 81581"/>
                  <a:gd name="connsiteX1" fmla="*/ 129921 w 129920"/>
                  <a:gd name="connsiteY1" fmla="*/ 0 h 81581"/>
                  <a:gd name="connsiteX2" fmla="*/ 129921 w 129920"/>
                  <a:gd name="connsiteY2" fmla="*/ 81582 h 81581"/>
                  <a:gd name="connsiteX3" fmla="*/ 0 w 129920"/>
                  <a:gd name="connsiteY3" fmla="*/ 81582 h 8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920" h="81581">
                    <a:moveTo>
                      <a:pt x="0" y="0"/>
                    </a:moveTo>
                    <a:lnTo>
                      <a:pt x="129921" y="0"/>
                    </a:lnTo>
                    <a:lnTo>
                      <a:pt x="129921" y="81582"/>
                    </a:lnTo>
                    <a:lnTo>
                      <a:pt x="0" y="81582"/>
                    </a:lnTo>
                    <a:close/>
                  </a:path>
                </a:pathLst>
              </a:custGeom>
              <a:solidFill>
                <a:srgbClr val="2F2F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MY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1897CD5-D26A-767E-FF1D-678534F3A12D}"/>
                  </a:ext>
                </a:extLst>
              </p:cNvPr>
              <p:cNvSpPr/>
              <p:nvPr/>
            </p:nvSpPr>
            <p:spPr>
              <a:xfrm>
                <a:off x="10159440" y="4138232"/>
                <a:ext cx="157162" cy="139769"/>
              </a:xfrm>
              <a:custGeom>
                <a:avLst/>
                <a:gdLst>
                  <a:gd name="connsiteX0" fmla="*/ 157163 w 157162"/>
                  <a:gd name="connsiteY0" fmla="*/ 121444 h 139769"/>
                  <a:gd name="connsiteX1" fmla="*/ 80039 w 157162"/>
                  <a:gd name="connsiteY1" fmla="*/ 139770 h 139769"/>
                  <a:gd name="connsiteX2" fmla="*/ 0 w 157162"/>
                  <a:gd name="connsiteY2" fmla="*/ 121444 h 139769"/>
                  <a:gd name="connsiteX3" fmla="*/ 0 w 157162"/>
                  <a:gd name="connsiteY3" fmla="*/ 0 h 139769"/>
                  <a:gd name="connsiteX4" fmla="*/ 157163 w 157162"/>
                  <a:gd name="connsiteY4" fmla="*/ 0 h 139769"/>
                  <a:gd name="connsiteX5" fmla="*/ 157163 w 157162"/>
                  <a:gd name="connsiteY5" fmla="*/ 121444 h 139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162" h="139769">
                    <a:moveTo>
                      <a:pt x="157163" y="121444"/>
                    </a:moveTo>
                    <a:cubicBezTo>
                      <a:pt x="157163" y="121444"/>
                      <a:pt x="124330" y="139770"/>
                      <a:pt x="80039" y="139770"/>
                    </a:cubicBezTo>
                    <a:cubicBezTo>
                      <a:pt x="35747" y="139770"/>
                      <a:pt x="0" y="121444"/>
                      <a:pt x="0" y="121444"/>
                    </a:cubicBezTo>
                    <a:lnTo>
                      <a:pt x="0" y="0"/>
                    </a:lnTo>
                    <a:lnTo>
                      <a:pt x="157163" y="0"/>
                    </a:lnTo>
                    <a:lnTo>
                      <a:pt x="157163" y="121444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MY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3F897C4-6320-4FB8-4830-27A027179F1A}"/>
                  </a:ext>
                </a:extLst>
              </p:cNvPr>
              <p:cNvSpPr/>
              <p:nvPr/>
            </p:nvSpPr>
            <p:spPr>
              <a:xfrm>
                <a:off x="10159440" y="4259675"/>
                <a:ext cx="157162" cy="57616"/>
              </a:xfrm>
              <a:custGeom>
                <a:avLst/>
                <a:gdLst>
                  <a:gd name="connsiteX0" fmla="*/ 157163 w 157162"/>
                  <a:gd name="connsiteY0" fmla="*/ 42863 h 57616"/>
                  <a:gd name="connsiteX1" fmla="*/ 80753 w 157162"/>
                  <a:gd name="connsiteY1" fmla="*/ 57617 h 57616"/>
                  <a:gd name="connsiteX2" fmla="*/ 0 w 157162"/>
                  <a:gd name="connsiteY2" fmla="*/ 42863 h 57616"/>
                  <a:gd name="connsiteX3" fmla="*/ 0 w 157162"/>
                  <a:gd name="connsiteY3" fmla="*/ 0 h 57616"/>
                  <a:gd name="connsiteX4" fmla="*/ 157153 w 157162"/>
                  <a:gd name="connsiteY4" fmla="*/ 0 h 57616"/>
                  <a:gd name="connsiteX5" fmla="*/ 157163 w 157162"/>
                  <a:gd name="connsiteY5" fmla="*/ 42863 h 57616"/>
                  <a:gd name="connsiteX6" fmla="*/ 157163 w 157162"/>
                  <a:gd name="connsiteY6" fmla="*/ 42863 h 5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162" h="57616">
                    <a:moveTo>
                      <a:pt x="157163" y="42863"/>
                    </a:moveTo>
                    <a:cubicBezTo>
                      <a:pt x="157163" y="42863"/>
                      <a:pt x="120406" y="57617"/>
                      <a:pt x="80753" y="57617"/>
                    </a:cubicBezTo>
                    <a:cubicBezTo>
                      <a:pt x="41100" y="57617"/>
                      <a:pt x="0" y="42863"/>
                      <a:pt x="0" y="42863"/>
                    </a:cubicBezTo>
                    <a:lnTo>
                      <a:pt x="0" y="0"/>
                    </a:lnTo>
                    <a:lnTo>
                      <a:pt x="157153" y="0"/>
                    </a:lnTo>
                    <a:lnTo>
                      <a:pt x="157163" y="42863"/>
                    </a:lnTo>
                    <a:lnTo>
                      <a:pt x="157163" y="42863"/>
                    </a:ln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MY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88CEC01-0445-8951-0429-42E17C62C671}"/>
                  </a:ext>
                </a:extLst>
              </p:cNvPr>
              <p:cNvSpPr/>
              <p:nvPr/>
            </p:nvSpPr>
            <p:spPr>
              <a:xfrm>
                <a:off x="10159440" y="4302538"/>
                <a:ext cx="157162" cy="1771650"/>
              </a:xfrm>
              <a:custGeom>
                <a:avLst/>
                <a:gdLst>
                  <a:gd name="connsiteX0" fmla="*/ 0 w 157162"/>
                  <a:gd name="connsiteY0" fmla="*/ 0 h 1771650"/>
                  <a:gd name="connsiteX1" fmla="*/ 157163 w 157162"/>
                  <a:gd name="connsiteY1" fmla="*/ 0 h 1771650"/>
                  <a:gd name="connsiteX2" fmla="*/ 157163 w 157162"/>
                  <a:gd name="connsiteY2" fmla="*/ 1771650 h 1771650"/>
                  <a:gd name="connsiteX3" fmla="*/ 0 w 157162"/>
                  <a:gd name="connsiteY3" fmla="*/ 1771650 h 177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162" h="1771650">
                    <a:moveTo>
                      <a:pt x="0" y="0"/>
                    </a:moveTo>
                    <a:lnTo>
                      <a:pt x="157163" y="0"/>
                    </a:lnTo>
                    <a:lnTo>
                      <a:pt x="157163" y="1771650"/>
                    </a:lnTo>
                    <a:lnTo>
                      <a:pt x="0" y="1771650"/>
                    </a:lnTo>
                    <a:close/>
                  </a:path>
                </a:pathLst>
              </a:custGeom>
              <a:solidFill>
                <a:srgbClr val="D2D2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MY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9AADCAF9-EF46-76B1-7CF0-B2AC741E25FC}"/>
                  </a:ext>
                </a:extLst>
              </p:cNvPr>
              <p:cNvSpPr/>
              <p:nvPr/>
            </p:nvSpPr>
            <p:spPr>
              <a:xfrm>
                <a:off x="10159440" y="4813668"/>
                <a:ext cx="157162" cy="50920"/>
              </a:xfrm>
              <a:custGeom>
                <a:avLst/>
                <a:gdLst>
                  <a:gd name="connsiteX0" fmla="*/ 0 w 157162"/>
                  <a:gd name="connsiteY0" fmla="*/ 0 h 50920"/>
                  <a:gd name="connsiteX1" fmla="*/ 157163 w 157162"/>
                  <a:gd name="connsiteY1" fmla="*/ 0 h 50920"/>
                  <a:gd name="connsiteX2" fmla="*/ 157163 w 157162"/>
                  <a:gd name="connsiteY2" fmla="*/ 50921 h 50920"/>
                  <a:gd name="connsiteX3" fmla="*/ 0 w 157162"/>
                  <a:gd name="connsiteY3" fmla="*/ 50921 h 50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162" h="50920">
                    <a:moveTo>
                      <a:pt x="0" y="0"/>
                    </a:moveTo>
                    <a:lnTo>
                      <a:pt x="157163" y="0"/>
                    </a:lnTo>
                    <a:lnTo>
                      <a:pt x="157163" y="50921"/>
                    </a:lnTo>
                    <a:lnTo>
                      <a:pt x="0" y="50921"/>
                    </a:lnTo>
                    <a:close/>
                  </a:path>
                </a:pathLst>
              </a:custGeom>
              <a:solidFill>
                <a:srgbClr val="7373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MY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989C60-F908-77C1-9527-B189637BCA0E}"/>
                  </a:ext>
                </a:extLst>
              </p:cNvPr>
              <p:cNvSpPr/>
              <p:nvPr/>
            </p:nvSpPr>
            <p:spPr>
              <a:xfrm>
                <a:off x="10159440" y="4888325"/>
                <a:ext cx="157162" cy="14287"/>
              </a:xfrm>
              <a:custGeom>
                <a:avLst/>
                <a:gdLst>
                  <a:gd name="connsiteX0" fmla="*/ 0 w 157162"/>
                  <a:gd name="connsiteY0" fmla="*/ 0 h 14287"/>
                  <a:gd name="connsiteX1" fmla="*/ 157163 w 157162"/>
                  <a:gd name="connsiteY1" fmla="*/ 0 h 14287"/>
                  <a:gd name="connsiteX2" fmla="*/ 157163 w 157162"/>
                  <a:gd name="connsiteY2" fmla="*/ 14287 h 14287"/>
                  <a:gd name="connsiteX3" fmla="*/ 0 w 157162"/>
                  <a:gd name="connsiteY3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162" h="14287">
                    <a:moveTo>
                      <a:pt x="0" y="0"/>
                    </a:moveTo>
                    <a:lnTo>
                      <a:pt x="157163" y="0"/>
                    </a:lnTo>
                    <a:lnTo>
                      <a:pt x="157163" y="14287"/>
                    </a:lnTo>
                    <a:lnTo>
                      <a:pt x="0" y="14287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MY"/>
              </a:p>
            </p:txBody>
          </p:sp>
        </p:grp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7681B69-AB17-C6C6-7E92-8350634ACF36}"/>
                </a:ext>
              </a:extLst>
            </p:cNvPr>
            <p:cNvSpPr/>
            <p:nvPr/>
          </p:nvSpPr>
          <p:spPr>
            <a:xfrm>
              <a:off x="9768915" y="5320960"/>
              <a:ext cx="1571625" cy="1403661"/>
            </a:xfrm>
            <a:custGeom>
              <a:avLst/>
              <a:gdLst>
                <a:gd name="connsiteX0" fmla="*/ 1285875 w 1571625"/>
                <a:gd name="connsiteY0" fmla="*/ 171450 h 1403661"/>
                <a:gd name="connsiteX1" fmla="*/ 1143000 w 1571625"/>
                <a:gd name="connsiteY1" fmla="*/ 209769 h 1403661"/>
                <a:gd name="connsiteX2" fmla="*/ 1143000 w 1571625"/>
                <a:gd name="connsiteY2" fmla="*/ 0 h 1403661"/>
                <a:gd name="connsiteX3" fmla="*/ 0 w 1571625"/>
                <a:gd name="connsiteY3" fmla="*/ 0 h 1403661"/>
                <a:gd name="connsiteX4" fmla="*/ 0 w 1571625"/>
                <a:gd name="connsiteY4" fmla="*/ 1236755 h 1403661"/>
                <a:gd name="connsiteX5" fmla="*/ 166907 w 1571625"/>
                <a:gd name="connsiteY5" fmla="*/ 1403661 h 1403661"/>
                <a:gd name="connsiteX6" fmla="*/ 976093 w 1571625"/>
                <a:gd name="connsiteY6" fmla="*/ 1403661 h 1403661"/>
                <a:gd name="connsiteX7" fmla="*/ 1143000 w 1571625"/>
                <a:gd name="connsiteY7" fmla="*/ 1236755 h 1403661"/>
                <a:gd name="connsiteX8" fmla="*/ 1143000 w 1571625"/>
                <a:gd name="connsiteY8" fmla="*/ 704631 h 1403661"/>
                <a:gd name="connsiteX9" fmla="*/ 1285875 w 1571625"/>
                <a:gd name="connsiteY9" fmla="*/ 742950 h 1403661"/>
                <a:gd name="connsiteX10" fmla="*/ 1571625 w 1571625"/>
                <a:gd name="connsiteY10" fmla="*/ 457200 h 1403661"/>
                <a:gd name="connsiteX11" fmla="*/ 1285875 w 1571625"/>
                <a:gd name="connsiteY11" fmla="*/ 171450 h 1403661"/>
                <a:gd name="connsiteX12" fmla="*/ 1285875 w 1571625"/>
                <a:gd name="connsiteY12" fmla="*/ 571500 h 1403661"/>
                <a:gd name="connsiteX13" fmla="*/ 1171575 w 1571625"/>
                <a:gd name="connsiteY13" fmla="*/ 457200 h 1403661"/>
                <a:gd name="connsiteX14" fmla="*/ 1285875 w 1571625"/>
                <a:gd name="connsiteY14" fmla="*/ 342900 h 1403661"/>
                <a:gd name="connsiteX15" fmla="*/ 1400175 w 1571625"/>
                <a:gd name="connsiteY15" fmla="*/ 457200 h 1403661"/>
                <a:gd name="connsiteX16" fmla="*/ 1285875 w 1571625"/>
                <a:gd name="connsiteY16" fmla="*/ 571500 h 140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71625" h="1403661">
                  <a:moveTo>
                    <a:pt x="1285875" y="171450"/>
                  </a:moveTo>
                  <a:cubicBezTo>
                    <a:pt x="1233811" y="171450"/>
                    <a:pt x="1185043" y="185442"/>
                    <a:pt x="1143000" y="209769"/>
                  </a:cubicBezTo>
                  <a:lnTo>
                    <a:pt x="1143000" y="0"/>
                  </a:lnTo>
                  <a:lnTo>
                    <a:pt x="0" y="0"/>
                  </a:lnTo>
                  <a:lnTo>
                    <a:pt x="0" y="1236755"/>
                  </a:lnTo>
                  <a:cubicBezTo>
                    <a:pt x="0" y="1328938"/>
                    <a:pt x="74724" y="1403661"/>
                    <a:pt x="166907" y="1403661"/>
                  </a:cubicBezTo>
                  <a:lnTo>
                    <a:pt x="976093" y="1403661"/>
                  </a:lnTo>
                  <a:cubicBezTo>
                    <a:pt x="1068276" y="1403661"/>
                    <a:pt x="1143000" y="1328938"/>
                    <a:pt x="1143000" y="1236755"/>
                  </a:cubicBezTo>
                  <a:lnTo>
                    <a:pt x="1143000" y="704631"/>
                  </a:lnTo>
                  <a:cubicBezTo>
                    <a:pt x="1185043" y="728958"/>
                    <a:pt x="1233811" y="742950"/>
                    <a:pt x="1285875" y="742950"/>
                  </a:cubicBezTo>
                  <a:cubicBezTo>
                    <a:pt x="1443695" y="742950"/>
                    <a:pt x="1571625" y="615020"/>
                    <a:pt x="1571625" y="457200"/>
                  </a:cubicBezTo>
                  <a:cubicBezTo>
                    <a:pt x="1571625" y="299380"/>
                    <a:pt x="1443695" y="171450"/>
                    <a:pt x="1285875" y="171450"/>
                  </a:cubicBezTo>
                  <a:close/>
                  <a:moveTo>
                    <a:pt x="1285875" y="571500"/>
                  </a:moveTo>
                  <a:cubicBezTo>
                    <a:pt x="1222753" y="571500"/>
                    <a:pt x="1171575" y="520322"/>
                    <a:pt x="1171575" y="457200"/>
                  </a:cubicBezTo>
                  <a:cubicBezTo>
                    <a:pt x="1171575" y="394078"/>
                    <a:pt x="1222753" y="342900"/>
                    <a:pt x="1285875" y="342900"/>
                  </a:cubicBezTo>
                  <a:cubicBezTo>
                    <a:pt x="1348997" y="342900"/>
                    <a:pt x="1400175" y="394078"/>
                    <a:pt x="1400175" y="457200"/>
                  </a:cubicBezTo>
                  <a:cubicBezTo>
                    <a:pt x="1400175" y="520322"/>
                    <a:pt x="1348997" y="571500"/>
                    <a:pt x="1285875" y="57150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MY"/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6E19FE4-F5ED-8599-D4BE-66F5EC92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54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50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3F9B-5D4C-1709-947D-383A4560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2770632" cy="466344"/>
          </a:xfrm>
        </p:spPr>
        <p:txBody>
          <a:bodyPr>
            <a:normAutofit/>
          </a:bodyPr>
          <a:lstStyle/>
          <a:p>
            <a:r>
              <a:rPr lang="en-MY" sz="2400" dirty="0"/>
              <a:t>Ca meet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EB20D-14FA-E212-5D3E-B3976BD7393E}"/>
              </a:ext>
            </a:extLst>
          </p:cNvPr>
          <p:cNvSpPr txBox="1"/>
          <p:nvPr/>
        </p:nvSpPr>
        <p:spPr>
          <a:xfrm>
            <a:off x="10704576" y="161466"/>
            <a:ext cx="1303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3600" dirty="0"/>
              <a:t>CA</a:t>
            </a:r>
            <a:r>
              <a:rPr lang="zh-CN" altLang="en-US" sz="3600" dirty="0"/>
              <a:t>书</a:t>
            </a:r>
            <a:endParaRPr lang="en-MY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CABC5-C187-88ED-D0C7-512BEAFBFB82}"/>
              </a:ext>
            </a:extLst>
          </p:cNvPr>
          <p:cNvSpPr txBox="1"/>
          <p:nvPr/>
        </p:nvSpPr>
        <p:spPr>
          <a:xfrm>
            <a:off x="3074375" y="49377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483A00"/>
                </a:solidFill>
                <a:effectLst/>
                <a:latin typeface="YAGF8rdFsWA 0"/>
              </a:rPr>
              <a:t>写岗位</a:t>
            </a:r>
            <a:endParaRPr lang="en-MY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5C232-C10A-1744-D066-7BB8B7047EBA}"/>
              </a:ext>
            </a:extLst>
          </p:cNvPr>
          <p:cNvSpPr txBox="1"/>
          <p:nvPr/>
        </p:nvSpPr>
        <p:spPr>
          <a:xfrm>
            <a:off x="2555750" y="484630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如何</a:t>
            </a:r>
            <a:endParaRPr lang="en-MY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1BA6C-C483-DAEE-6A04-589E56808C8E}"/>
              </a:ext>
            </a:extLst>
          </p:cNvPr>
          <p:cNvSpPr txBox="1"/>
          <p:nvPr/>
        </p:nvSpPr>
        <p:spPr>
          <a:xfrm>
            <a:off x="3047238" y="324433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MY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F30D29-E3DD-E41F-1C7E-C088DA1C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52" y="1413617"/>
            <a:ext cx="4905975" cy="47768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5378C5-5853-C0A0-2CB7-1977B9A5E4B7}"/>
              </a:ext>
            </a:extLst>
          </p:cNvPr>
          <p:cNvSpPr txBox="1"/>
          <p:nvPr/>
        </p:nvSpPr>
        <p:spPr>
          <a:xfrm>
            <a:off x="5847588" y="1529999"/>
            <a:ext cx="1693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第一页</a:t>
            </a:r>
            <a:endParaRPr lang="en-MY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6B668D-F586-A641-66EF-647BEE54A3AA}"/>
              </a:ext>
            </a:extLst>
          </p:cNvPr>
          <p:cNvSpPr txBox="1"/>
          <p:nvPr/>
        </p:nvSpPr>
        <p:spPr>
          <a:xfrm>
            <a:off x="5847588" y="2112289"/>
            <a:ext cx="130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岗位表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929AF-EFF9-6A2E-8726-2E48BBE05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588" y="2570830"/>
            <a:ext cx="4741165" cy="49308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51BBA40-5138-D2AE-140F-2AB1BA1D2CD8}"/>
              </a:ext>
            </a:extLst>
          </p:cNvPr>
          <p:cNvSpPr/>
          <p:nvPr/>
        </p:nvSpPr>
        <p:spPr>
          <a:xfrm>
            <a:off x="3438144" y="1956816"/>
            <a:ext cx="253169" cy="423367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47273-7C0B-D215-C541-63E40996885F}"/>
              </a:ext>
            </a:extLst>
          </p:cNvPr>
          <p:cNvSpPr/>
          <p:nvPr/>
        </p:nvSpPr>
        <p:spPr>
          <a:xfrm>
            <a:off x="4646872" y="1956816"/>
            <a:ext cx="253169" cy="423367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C82B3-D181-5C5B-73CE-5E3E624C2C7D}"/>
              </a:ext>
            </a:extLst>
          </p:cNvPr>
          <p:cNvSpPr txBox="1"/>
          <p:nvPr/>
        </p:nvSpPr>
        <p:spPr>
          <a:xfrm>
            <a:off x="5914022" y="3153120"/>
            <a:ext cx="60944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483A00"/>
                </a:solidFill>
                <a:effectLst/>
                <a:latin typeface="YAGF8rdFsWA 0"/>
              </a:rPr>
              <a:t>打勾 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483A00"/>
                </a:solidFill>
                <a:effectLst/>
              </a:rPr>
              <a:t>有去</a:t>
            </a:r>
            <a:r>
              <a:rPr lang="en-MY" i="0" dirty="0">
                <a:solidFill>
                  <a:srgbClr val="483A00"/>
                </a:solidFill>
                <a:effectLst/>
              </a:rPr>
              <a:t>duty</a:t>
            </a:r>
            <a:r>
              <a:rPr lang="zh-CN" altLang="en-US" i="0" dirty="0">
                <a:solidFill>
                  <a:srgbClr val="483A00"/>
                </a:solidFill>
                <a:effectLst/>
              </a:rPr>
              <a:t>就勾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483A00"/>
                </a:solidFill>
                <a:effectLst/>
              </a:rPr>
              <a:t>当天有</a:t>
            </a:r>
            <a:r>
              <a:rPr lang="en-MY" i="0" dirty="0" err="1">
                <a:solidFill>
                  <a:srgbClr val="483A00"/>
                </a:solidFill>
                <a:effectLst/>
              </a:rPr>
              <a:t>Tahanan</a:t>
            </a:r>
            <a:r>
              <a:rPr lang="en-MY" i="0" dirty="0">
                <a:solidFill>
                  <a:srgbClr val="483A00"/>
                </a:solidFill>
                <a:effectLst/>
              </a:rPr>
              <a:t> duty</a:t>
            </a:r>
            <a:r>
              <a:rPr lang="zh-CN" altLang="en-US" i="0" dirty="0">
                <a:solidFill>
                  <a:srgbClr val="483A00"/>
                </a:solidFill>
                <a:effectLst/>
              </a:rPr>
              <a:t>写 </a:t>
            </a:r>
            <a:r>
              <a:rPr lang="en-MY" i="0" dirty="0">
                <a:solidFill>
                  <a:srgbClr val="483A00"/>
                </a:solidFill>
                <a:effectLst/>
              </a:rPr>
              <a:t>T</a:t>
            </a:r>
            <a:endParaRPr lang="en-MY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483A00"/>
                </a:solidFill>
                <a:effectLst/>
              </a:rPr>
              <a:t>当天有</a:t>
            </a:r>
            <a:r>
              <a:rPr lang="en-MY" i="0" dirty="0" err="1">
                <a:solidFill>
                  <a:srgbClr val="483A00"/>
                </a:solidFill>
                <a:effectLst/>
              </a:rPr>
              <a:t>Publisiti</a:t>
            </a:r>
            <a:r>
              <a:rPr lang="en-MY" i="0" dirty="0">
                <a:solidFill>
                  <a:srgbClr val="483A00"/>
                </a:solidFill>
                <a:effectLst/>
              </a:rPr>
              <a:t> duty</a:t>
            </a:r>
            <a:r>
              <a:rPr lang="zh-CN" altLang="en-US" i="0" dirty="0">
                <a:solidFill>
                  <a:srgbClr val="483A00"/>
                </a:solidFill>
                <a:effectLst/>
              </a:rPr>
              <a:t>写 </a:t>
            </a:r>
            <a:r>
              <a:rPr lang="en-MY" i="0" dirty="0">
                <a:solidFill>
                  <a:srgbClr val="483A00"/>
                </a:solidFill>
                <a:effectLst/>
              </a:rPr>
              <a:t>PU</a:t>
            </a:r>
            <a:endParaRPr lang="en-MY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483A00"/>
                </a:solidFill>
                <a:effectLst/>
              </a:rPr>
              <a:t>当天有</a:t>
            </a:r>
            <a:r>
              <a:rPr lang="en-MY" i="0" dirty="0">
                <a:solidFill>
                  <a:srgbClr val="483A00"/>
                </a:solidFill>
                <a:effectLst/>
              </a:rPr>
              <a:t>Data duty</a:t>
            </a:r>
            <a:r>
              <a:rPr lang="zh-CN" altLang="en-US" i="0" dirty="0">
                <a:solidFill>
                  <a:srgbClr val="483A00"/>
                </a:solidFill>
                <a:effectLst/>
              </a:rPr>
              <a:t>写 </a:t>
            </a:r>
            <a:r>
              <a:rPr lang="en-MY" i="0" dirty="0">
                <a:solidFill>
                  <a:srgbClr val="483A00"/>
                </a:solidFill>
                <a:effectLst/>
              </a:rPr>
              <a:t>D</a:t>
            </a:r>
            <a:endParaRPr lang="en-MY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483A00"/>
                </a:solidFill>
                <a:effectLst/>
              </a:rPr>
              <a:t>迟到</a:t>
            </a:r>
            <a:r>
              <a:rPr lang="en-MY" i="0" dirty="0">
                <a:solidFill>
                  <a:srgbClr val="483A00"/>
                </a:solidFill>
                <a:effectLst/>
              </a:rPr>
              <a:t>duty</a:t>
            </a:r>
            <a:r>
              <a:rPr lang="zh-CN" altLang="en-US" i="0" dirty="0">
                <a:solidFill>
                  <a:srgbClr val="483A00"/>
                </a:solidFill>
                <a:effectLst/>
              </a:rPr>
              <a:t>写 </a:t>
            </a:r>
            <a:r>
              <a:rPr lang="en-MY" i="0" dirty="0">
                <a:solidFill>
                  <a:srgbClr val="483A00"/>
                </a:solidFill>
                <a:effectLst/>
              </a:rPr>
              <a:t>L</a:t>
            </a:r>
          </a:p>
          <a:p>
            <a:endParaRPr lang="en-MY" dirty="0"/>
          </a:p>
          <a:p>
            <a:r>
              <a:rPr lang="zh-CN" altLang="en-US" i="0" dirty="0">
                <a:solidFill>
                  <a:srgbClr val="483A00"/>
                </a:solidFill>
                <a:effectLst/>
                <a:latin typeface="YAGF8rdFsWA 0"/>
              </a:rPr>
              <a:t>有原因没去</a:t>
            </a:r>
            <a:r>
              <a:rPr lang="en-MY" i="0" dirty="0">
                <a:solidFill>
                  <a:srgbClr val="483A00"/>
                </a:solidFill>
                <a:effectLst/>
                <a:latin typeface="YAGF8rdFsWA 0"/>
              </a:rPr>
              <a:t>duty</a:t>
            </a:r>
            <a:r>
              <a:rPr lang="zh-CN" altLang="en-US" i="0" dirty="0">
                <a:solidFill>
                  <a:srgbClr val="483A00"/>
                </a:solidFill>
                <a:effectLst/>
                <a:latin typeface="YAGF8rdFsWA 0"/>
              </a:rPr>
              <a:t>写 </a:t>
            </a:r>
            <a:r>
              <a:rPr lang="en-MY" i="0" dirty="0">
                <a:solidFill>
                  <a:srgbClr val="483A00"/>
                </a:solidFill>
                <a:effectLst/>
                <a:latin typeface="YAGF8rdFsWA 0"/>
              </a:rPr>
              <a:t>S</a:t>
            </a:r>
            <a:endParaRPr lang="en-MY" dirty="0">
              <a:solidFill>
                <a:srgbClr val="483A00"/>
              </a:solidFill>
              <a:effectLst/>
              <a:latin typeface="YAGF8rdFsWA 0"/>
            </a:endParaRPr>
          </a:p>
          <a:p>
            <a:r>
              <a:rPr lang="zh-CN" altLang="en-US" i="0" dirty="0">
                <a:solidFill>
                  <a:srgbClr val="483A00"/>
                </a:solidFill>
                <a:effectLst/>
                <a:latin typeface="YAGF8rdFsWA 0"/>
              </a:rPr>
              <a:t>当天没有出席，就在点名，</a:t>
            </a:r>
            <a:r>
              <a:rPr lang="en-MY" i="0" dirty="0">
                <a:solidFill>
                  <a:srgbClr val="483A00"/>
                </a:solidFill>
                <a:effectLst/>
                <a:latin typeface="YAGF8rdFsWA 0"/>
              </a:rPr>
              <a:t>F，✔</a:t>
            </a:r>
            <a:r>
              <a:rPr lang="zh-CN" altLang="en-US" i="0" dirty="0">
                <a:solidFill>
                  <a:srgbClr val="483A00"/>
                </a:solidFill>
                <a:effectLst/>
                <a:latin typeface="YAGF8rdFsWA 0"/>
              </a:rPr>
              <a:t>全部写上</a:t>
            </a:r>
            <a:r>
              <a:rPr lang="en-MY" i="0" dirty="0">
                <a:solidFill>
                  <a:srgbClr val="483A00"/>
                </a:solidFill>
                <a:effectLst/>
                <a:latin typeface="YAGF8rdFsWA 0"/>
              </a:rPr>
              <a:t>TH(TIDAK HADIR)</a:t>
            </a:r>
            <a:endParaRPr lang="en-MY" dirty="0">
              <a:solidFill>
                <a:srgbClr val="483A00"/>
              </a:solidFill>
              <a:effectLst/>
              <a:latin typeface="YAGF8rdFsWA 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D7661E-F1B3-C0D2-4937-5B15A7854780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7E6C7-4031-72AE-BB5D-8D3C78B6A4B9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2A9663-94F3-495B-0C69-7AD5EA71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37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3F9B-5D4C-1709-947D-383A4560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2770632" cy="466344"/>
          </a:xfrm>
        </p:spPr>
        <p:txBody>
          <a:bodyPr>
            <a:normAutofit/>
          </a:bodyPr>
          <a:lstStyle/>
          <a:p>
            <a:r>
              <a:rPr lang="en-MY" sz="2400" dirty="0"/>
              <a:t>Ca meet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EB20D-14FA-E212-5D3E-B3976BD7393E}"/>
              </a:ext>
            </a:extLst>
          </p:cNvPr>
          <p:cNvSpPr txBox="1"/>
          <p:nvPr/>
        </p:nvSpPr>
        <p:spPr>
          <a:xfrm>
            <a:off x="10704576" y="161466"/>
            <a:ext cx="1303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3600" dirty="0"/>
              <a:t>CA</a:t>
            </a:r>
            <a:r>
              <a:rPr lang="zh-CN" altLang="en-US" sz="3600" dirty="0"/>
              <a:t>书</a:t>
            </a:r>
            <a:endParaRPr lang="en-MY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CABC5-C187-88ED-D0C7-512BEAFBFB82}"/>
              </a:ext>
            </a:extLst>
          </p:cNvPr>
          <p:cNvSpPr txBox="1"/>
          <p:nvPr/>
        </p:nvSpPr>
        <p:spPr>
          <a:xfrm>
            <a:off x="3074375" y="49377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483A00"/>
                </a:solidFill>
                <a:effectLst/>
                <a:latin typeface="YAGF8rdFsWA 0"/>
              </a:rPr>
              <a:t>写岗位</a:t>
            </a:r>
            <a:endParaRPr lang="en-MY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5C232-C10A-1744-D066-7BB8B7047EBA}"/>
              </a:ext>
            </a:extLst>
          </p:cNvPr>
          <p:cNvSpPr txBox="1"/>
          <p:nvPr/>
        </p:nvSpPr>
        <p:spPr>
          <a:xfrm>
            <a:off x="2555750" y="484630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如何</a:t>
            </a:r>
            <a:endParaRPr lang="en-MY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1BA6C-C483-DAEE-6A04-589E56808C8E}"/>
              </a:ext>
            </a:extLst>
          </p:cNvPr>
          <p:cNvSpPr txBox="1"/>
          <p:nvPr/>
        </p:nvSpPr>
        <p:spPr>
          <a:xfrm>
            <a:off x="3047238" y="324433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MY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F30D29-E3DD-E41F-1C7E-C088DA1C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52" y="1413617"/>
            <a:ext cx="4905975" cy="47768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5378C5-5853-C0A0-2CB7-1977B9A5E4B7}"/>
              </a:ext>
            </a:extLst>
          </p:cNvPr>
          <p:cNvSpPr txBox="1"/>
          <p:nvPr/>
        </p:nvSpPr>
        <p:spPr>
          <a:xfrm>
            <a:off x="5847588" y="1529999"/>
            <a:ext cx="1693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第一页</a:t>
            </a:r>
            <a:endParaRPr lang="en-MY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6B668D-F586-A641-66EF-647BEE54A3AA}"/>
              </a:ext>
            </a:extLst>
          </p:cNvPr>
          <p:cNvSpPr txBox="1"/>
          <p:nvPr/>
        </p:nvSpPr>
        <p:spPr>
          <a:xfrm>
            <a:off x="5847588" y="2112289"/>
            <a:ext cx="130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岗位表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929AF-EFF9-6A2E-8726-2E48BBE05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588" y="2570830"/>
            <a:ext cx="4741165" cy="49308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51BBA40-5138-D2AE-140F-2AB1BA1D2CD8}"/>
              </a:ext>
            </a:extLst>
          </p:cNvPr>
          <p:cNvSpPr/>
          <p:nvPr/>
        </p:nvSpPr>
        <p:spPr>
          <a:xfrm>
            <a:off x="4900041" y="1956816"/>
            <a:ext cx="265361" cy="423367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47273-7C0B-D215-C541-63E40996885F}"/>
              </a:ext>
            </a:extLst>
          </p:cNvPr>
          <p:cNvSpPr/>
          <p:nvPr/>
        </p:nvSpPr>
        <p:spPr>
          <a:xfrm>
            <a:off x="5203387" y="1956816"/>
            <a:ext cx="378840" cy="423367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C82B3-D181-5C5B-73CE-5E3E624C2C7D}"/>
              </a:ext>
            </a:extLst>
          </p:cNvPr>
          <p:cNvSpPr txBox="1"/>
          <p:nvPr/>
        </p:nvSpPr>
        <p:spPr>
          <a:xfrm>
            <a:off x="5914022" y="3153120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483A00"/>
                </a:solidFill>
                <a:effectLst/>
                <a:latin typeface="YAGF8rdFsWA 0"/>
              </a:rPr>
              <a:t>BL / NM</a:t>
            </a:r>
          </a:p>
          <a:p>
            <a:r>
              <a:rPr lang="en-US" dirty="0">
                <a:solidFill>
                  <a:srgbClr val="483A00"/>
                </a:solidFill>
                <a:latin typeface="YAGF8rdFsWA 0"/>
              </a:rPr>
              <a:t>BL- </a:t>
            </a:r>
            <a:r>
              <a:rPr lang="zh-CN" altLang="en-US" dirty="0">
                <a:solidFill>
                  <a:srgbClr val="483A00"/>
                </a:solidFill>
                <a:latin typeface="YAGF8rdFsWA 0"/>
              </a:rPr>
              <a:t>违禁品</a:t>
            </a:r>
            <a:r>
              <a:rPr lang="en-MY" altLang="zh-CN" dirty="0">
                <a:solidFill>
                  <a:srgbClr val="483A00"/>
                </a:solidFill>
                <a:latin typeface="YAGF8rdFsWA 0"/>
              </a:rPr>
              <a:t>(</a:t>
            </a:r>
            <a:r>
              <a:rPr lang="en-MY" altLang="zh-CN" dirty="0" err="1">
                <a:solidFill>
                  <a:srgbClr val="483A00"/>
                </a:solidFill>
                <a:latin typeface="YAGF8rdFsWA 0"/>
              </a:rPr>
              <a:t>Barangan</a:t>
            </a:r>
            <a:r>
              <a:rPr lang="en-MY" altLang="zh-CN" dirty="0">
                <a:solidFill>
                  <a:srgbClr val="483A00"/>
                </a:solidFill>
                <a:latin typeface="YAGF8rdFsWA 0"/>
              </a:rPr>
              <a:t> </a:t>
            </a:r>
            <a:r>
              <a:rPr lang="en-MY" altLang="zh-CN" dirty="0" err="1">
                <a:solidFill>
                  <a:srgbClr val="483A00"/>
                </a:solidFill>
                <a:latin typeface="YAGF8rdFsWA 0"/>
              </a:rPr>
              <a:t>Larangan</a:t>
            </a:r>
            <a:r>
              <a:rPr lang="en-MY" altLang="zh-CN" dirty="0">
                <a:solidFill>
                  <a:srgbClr val="483A00"/>
                </a:solidFill>
                <a:latin typeface="YAGF8rdFsWA 0"/>
              </a:rPr>
              <a:t>)</a:t>
            </a:r>
          </a:p>
          <a:p>
            <a:r>
              <a:rPr lang="en-MY" dirty="0">
                <a:solidFill>
                  <a:srgbClr val="483A00"/>
                </a:solidFill>
                <a:effectLst/>
                <a:latin typeface="YAGF8rdFsWA 0"/>
              </a:rPr>
              <a:t>NM- </a:t>
            </a:r>
            <a:r>
              <a:rPr lang="zh-CN" altLang="en-US" dirty="0">
                <a:solidFill>
                  <a:srgbClr val="483A00"/>
                </a:solidFill>
                <a:effectLst/>
                <a:latin typeface="YAGF8rdFsWA 0"/>
              </a:rPr>
              <a:t>抄名</a:t>
            </a:r>
            <a:r>
              <a:rPr lang="zh-CN" altLang="en-US" dirty="0">
                <a:solidFill>
                  <a:srgbClr val="483A00"/>
                </a:solidFill>
                <a:latin typeface="YAGF8rdFsWA 0"/>
              </a:rPr>
              <a:t>纸</a:t>
            </a:r>
            <a:endParaRPr lang="en-MY" altLang="zh-CN" dirty="0">
              <a:solidFill>
                <a:srgbClr val="483A00"/>
              </a:solidFill>
              <a:latin typeface="YAGF8rdFsWA 0"/>
            </a:endParaRPr>
          </a:p>
          <a:p>
            <a:endParaRPr lang="en-MY" altLang="zh-CN" dirty="0">
              <a:solidFill>
                <a:srgbClr val="483A00"/>
              </a:solidFill>
              <a:latin typeface="YAGF8rdFsWA 0"/>
            </a:endParaRPr>
          </a:p>
          <a:p>
            <a:endParaRPr lang="en-MY" dirty="0">
              <a:solidFill>
                <a:srgbClr val="483A00"/>
              </a:solidFill>
              <a:effectLst/>
              <a:latin typeface="YAGF8rdFsWA 0"/>
            </a:endParaRPr>
          </a:p>
          <a:p>
            <a:endParaRPr lang="en-MY" dirty="0"/>
          </a:p>
          <a:p>
            <a:endParaRPr lang="en-MY" dirty="0">
              <a:solidFill>
                <a:srgbClr val="483A00"/>
              </a:solidFill>
              <a:effectLst/>
              <a:latin typeface="YAGF8rdFsWA 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AB75E-F628-4A9A-0A27-4C133A127938}"/>
              </a:ext>
            </a:extLst>
          </p:cNvPr>
          <p:cNvSpPr txBox="1"/>
          <p:nvPr/>
        </p:nvSpPr>
        <p:spPr>
          <a:xfrm>
            <a:off x="3047238" y="324433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1C193-4C7E-8CDC-0D99-2EFA662BC243}"/>
              </a:ext>
            </a:extLst>
          </p:cNvPr>
          <p:cNvSpPr txBox="1"/>
          <p:nvPr/>
        </p:nvSpPr>
        <p:spPr>
          <a:xfrm>
            <a:off x="3047238" y="324433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MY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EAFE86-3FEF-F74B-BC34-DA71D821D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022" y="4351429"/>
            <a:ext cx="2314898" cy="165758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5989567-AD87-C4F7-B045-64E2EF056871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481C7-8424-0743-CE2C-E128F732A05C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A12F14-1EB9-D243-1804-B797AF38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5423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3F9B-5D4C-1709-947D-383A4560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2770632" cy="466344"/>
          </a:xfrm>
        </p:spPr>
        <p:txBody>
          <a:bodyPr>
            <a:normAutofit/>
          </a:bodyPr>
          <a:lstStyle/>
          <a:p>
            <a:r>
              <a:rPr lang="en-MY" sz="2400" dirty="0"/>
              <a:t>Ca meet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EB20D-14FA-E212-5D3E-B3976BD7393E}"/>
              </a:ext>
            </a:extLst>
          </p:cNvPr>
          <p:cNvSpPr txBox="1"/>
          <p:nvPr/>
        </p:nvSpPr>
        <p:spPr>
          <a:xfrm>
            <a:off x="10704576" y="161466"/>
            <a:ext cx="1303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3600" dirty="0"/>
              <a:t>CA</a:t>
            </a:r>
            <a:r>
              <a:rPr lang="zh-CN" altLang="en-US" sz="3600" dirty="0"/>
              <a:t>书</a:t>
            </a:r>
            <a:endParaRPr lang="en-MY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CABC5-C187-88ED-D0C7-512BEAFBFB82}"/>
              </a:ext>
            </a:extLst>
          </p:cNvPr>
          <p:cNvSpPr txBox="1"/>
          <p:nvPr/>
        </p:nvSpPr>
        <p:spPr>
          <a:xfrm>
            <a:off x="3074375" y="49377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483A00"/>
                </a:solidFill>
                <a:effectLst/>
                <a:latin typeface="YAGF8rdFsWA 0"/>
              </a:rPr>
              <a:t>写岗位</a:t>
            </a:r>
            <a:endParaRPr lang="en-MY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5C232-C10A-1744-D066-7BB8B7047EBA}"/>
              </a:ext>
            </a:extLst>
          </p:cNvPr>
          <p:cNvSpPr txBox="1"/>
          <p:nvPr/>
        </p:nvSpPr>
        <p:spPr>
          <a:xfrm>
            <a:off x="2555750" y="484630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如何</a:t>
            </a:r>
            <a:endParaRPr lang="en-MY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1BA6C-C483-DAEE-6A04-589E56808C8E}"/>
              </a:ext>
            </a:extLst>
          </p:cNvPr>
          <p:cNvSpPr txBox="1"/>
          <p:nvPr/>
        </p:nvSpPr>
        <p:spPr>
          <a:xfrm>
            <a:off x="3047238" y="324433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M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5378C5-5853-C0A0-2CB7-1977B9A5E4B7}"/>
              </a:ext>
            </a:extLst>
          </p:cNvPr>
          <p:cNvSpPr txBox="1"/>
          <p:nvPr/>
        </p:nvSpPr>
        <p:spPr>
          <a:xfrm>
            <a:off x="5801868" y="1529999"/>
            <a:ext cx="1693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第二页</a:t>
            </a:r>
            <a:endParaRPr lang="en-MY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6B668D-F586-A641-66EF-647BEE54A3AA}"/>
              </a:ext>
            </a:extLst>
          </p:cNvPr>
          <p:cNvSpPr txBox="1"/>
          <p:nvPr/>
        </p:nvSpPr>
        <p:spPr>
          <a:xfrm>
            <a:off x="5847588" y="2112289"/>
            <a:ext cx="130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写信</a:t>
            </a:r>
            <a:endParaRPr lang="en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A37530-9461-28A9-503C-F2C13F3A5B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595"/>
          <a:stretch/>
        </p:blipFill>
        <p:spPr>
          <a:xfrm>
            <a:off x="557785" y="1127581"/>
            <a:ext cx="5289803" cy="4972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127C64-FA68-1B86-3697-C37D3FC28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752" y="2578748"/>
            <a:ext cx="5851392" cy="850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A1F9FF-37C9-9006-605E-8B0CE087B970}"/>
              </a:ext>
            </a:extLst>
          </p:cNvPr>
          <p:cNvSpPr txBox="1"/>
          <p:nvPr/>
        </p:nvSpPr>
        <p:spPr>
          <a:xfrm>
            <a:off x="5801868" y="3618820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483A00"/>
                </a:solidFill>
                <a:effectLst/>
                <a:latin typeface="YAGF8rdFsWA 0"/>
              </a:rPr>
              <a:t>写信原因：</a:t>
            </a:r>
            <a:endParaRPr lang="zh-CN" altLang="en-US" b="1" dirty="0">
              <a:solidFill>
                <a:srgbClr val="483A00"/>
              </a:solidFill>
              <a:effectLst/>
              <a:latin typeface="YAGF8rdFsWA 0"/>
            </a:endParaRPr>
          </a:p>
          <a:p>
            <a:r>
              <a:rPr lang="en-MY" b="0" i="0" dirty="0" err="1">
                <a:solidFill>
                  <a:srgbClr val="483A00"/>
                </a:solidFill>
                <a:effectLst/>
                <a:latin typeface="YAGF8rdFsWA 0"/>
              </a:rPr>
              <a:t>Sebab</a:t>
            </a:r>
            <a:r>
              <a:rPr lang="en-MY" b="0" i="0" dirty="0">
                <a:solidFill>
                  <a:srgbClr val="483A00"/>
                </a:solidFill>
                <a:effectLst/>
                <a:latin typeface="YAGF8rdFsWA 0"/>
              </a:rPr>
              <a:t>                  </a:t>
            </a:r>
            <a:r>
              <a:rPr lang="zh-CN" altLang="en-US" b="0" i="0" dirty="0">
                <a:solidFill>
                  <a:srgbClr val="483A00"/>
                </a:solidFill>
                <a:effectLst/>
                <a:latin typeface="YAGF8rdFsWA 0"/>
              </a:rPr>
              <a:t>合理原因没</a:t>
            </a:r>
            <a:r>
              <a:rPr lang="en-MY" b="0" i="0" dirty="0">
                <a:solidFill>
                  <a:srgbClr val="483A00"/>
                </a:solidFill>
                <a:effectLst/>
                <a:latin typeface="YAGF8rdFsWA 0"/>
              </a:rPr>
              <a:t>duty＋</a:t>
            </a:r>
            <a:r>
              <a:rPr lang="zh-CN" altLang="en-US" b="0" i="0" dirty="0">
                <a:solidFill>
                  <a:srgbClr val="483A00"/>
                </a:solidFill>
                <a:effectLst/>
                <a:latin typeface="YAGF8rdFsWA 0"/>
              </a:rPr>
              <a:t>有通知／没去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YAGF8rdFsWA 0"/>
              </a:rPr>
              <a:t>kumpul</a:t>
            </a:r>
            <a:endParaRPr lang="en-MY" dirty="0">
              <a:solidFill>
                <a:srgbClr val="483A00"/>
              </a:solidFill>
              <a:effectLst/>
              <a:latin typeface="YAGF8rdFsWA 0"/>
            </a:endParaRPr>
          </a:p>
          <a:p>
            <a:r>
              <a:rPr lang="en-MY" b="0" i="0" dirty="0" err="1">
                <a:solidFill>
                  <a:srgbClr val="483A00"/>
                </a:solidFill>
                <a:effectLst/>
                <a:latin typeface="YAGF8rdFsWA 0"/>
              </a:rPr>
              <a:t>Tidak</a:t>
            </a:r>
            <a:r>
              <a:rPr lang="en-MY" b="0" i="0" dirty="0">
                <a:solidFill>
                  <a:srgbClr val="483A00"/>
                </a:solidFill>
                <a:effectLst/>
                <a:latin typeface="YAGF8rdFsWA 0"/>
              </a:rPr>
              <a:t>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YAGF8rdFsWA 0"/>
              </a:rPr>
              <a:t>hadir</a:t>
            </a:r>
            <a:r>
              <a:rPr lang="en-MY" dirty="0">
                <a:solidFill>
                  <a:srgbClr val="483A00"/>
                </a:solidFill>
                <a:latin typeface="YAGF8rdFsWA 0"/>
              </a:rPr>
              <a:t>         </a:t>
            </a:r>
            <a:r>
              <a:rPr lang="zh-CN" altLang="en-US" b="0" i="0" dirty="0">
                <a:solidFill>
                  <a:srgbClr val="483A00"/>
                </a:solidFill>
                <a:effectLst/>
                <a:latin typeface="YAGF8rdFsWA 0"/>
              </a:rPr>
              <a:t>没去学校</a:t>
            </a:r>
            <a:endParaRPr lang="zh-CN" altLang="en-US" dirty="0">
              <a:solidFill>
                <a:srgbClr val="483A00"/>
              </a:solidFill>
              <a:effectLst/>
              <a:latin typeface="YAGF8rdFsWA 0"/>
            </a:endParaRPr>
          </a:p>
          <a:p>
            <a:r>
              <a:rPr lang="en-MY" b="0" i="0" dirty="0" err="1">
                <a:solidFill>
                  <a:srgbClr val="483A00"/>
                </a:solidFill>
                <a:effectLst/>
                <a:latin typeface="YAGF8rdFsWA 0"/>
              </a:rPr>
              <a:t>Lewat</a:t>
            </a:r>
            <a:r>
              <a:rPr lang="en-MY" b="0" i="0" dirty="0">
                <a:solidFill>
                  <a:srgbClr val="483A00"/>
                </a:solidFill>
                <a:effectLst/>
                <a:latin typeface="YAGF8rdFsWA 0"/>
              </a:rPr>
              <a:t>                  </a:t>
            </a:r>
            <a:r>
              <a:rPr lang="zh-CN" altLang="en-US" b="0" i="0" dirty="0">
                <a:solidFill>
                  <a:srgbClr val="483A00"/>
                </a:solidFill>
                <a:effectLst/>
                <a:latin typeface="YAGF8rdFsWA 0"/>
              </a:rPr>
              <a:t>迟到岗位（打钟３分钟后因不合理原因迟到）             </a:t>
            </a:r>
            <a:br>
              <a:rPr lang="en-MY" altLang="zh-CN" b="0" i="0" dirty="0">
                <a:solidFill>
                  <a:srgbClr val="483A00"/>
                </a:solidFill>
                <a:effectLst/>
                <a:latin typeface="YAGF8rdFsWA 0"/>
              </a:rPr>
            </a:br>
            <a:r>
              <a:rPr lang="en-MY" altLang="zh-CN" b="0" i="0" dirty="0">
                <a:solidFill>
                  <a:srgbClr val="483A00"/>
                </a:solidFill>
                <a:effectLst/>
                <a:latin typeface="YAGF8rdFsWA 0"/>
              </a:rPr>
              <a:t>                             </a:t>
            </a:r>
            <a:r>
              <a:rPr lang="zh-CN" altLang="en-US" b="0" i="0" dirty="0">
                <a:solidFill>
                  <a:srgbClr val="483A00"/>
                </a:solidFill>
                <a:effectLst/>
                <a:latin typeface="YAGF8rdFsWA 0"/>
              </a:rPr>
              <a:t>迟去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YAGF8rdFsWA 0"/>
              </a:rPr>
              <a:t>kumpul</a:t>
            </a:r>
            <a:endParaRPr lang="en-MY" dirty="0">
              <a:solidFill>
                <a:srgbClr val="483A00"/>
              </a:solidFill>
              <a:effectLst/>
              <a:latin typeface="YAGF8rdFsWA 0"/>
            </a:endParaRPr>
          </a:p>
          <a:p>
            <a:r>
              <a:rPr lang="en-MY" b="0" i="0" dirty="0" err="1">
                <a:solidFill>
                  <a:srgbClr val="483A00"/>
                </a:solidFill>
                <a:effectLst/>
                <a:latin typeface="YAGF8rdFsWA 0"/>
              </a:rPr>
              <a:t>Tidak</a:t>
            </a:r>
            <a:r>
              <a:rPr lang="en-MY" b="0" i="0" dirty="0">
                <a:solidFill>
                  <a:srgbClr val="483A00"/>
                </a:solidFill>
                <a:effectLst/>
                <a:latin typeface="YAGF8rdFsWA 0"/>
              </a:rPr>
              <a:t> </a:t>
            </a:r>
            <a:r>
              <a:rPr lang="en-MY" b="0" i="0" dirty="0" err="1">
                <a:solidFill>
                  <a:srgbClr val="483A00"/>
                </a:solidFill>
                <a:effectLst/>
                <a:latin typeface="YAGF8rdFsWA 0"/>
              </a:rPr>
              <a:t>bertugas</a:t>
            </a:r>
            <a:r>
              <a:rPr lang="en-MY" dirty="0">
                <a:solidFill>
                  <a:srgbClr val="483A00"/>
                </a:solidFill>
                <a:latin typeface="YAGF8rdFsWA 0"/>
              </a:rPr>
              <a:t>   </a:t>
            </a:r>
            <a:r>
              <a:rPr lang="zh-CN" altLang="en-US" b="0" i="0" dirty="0">
                <a:solidFill>
                  <a:srgbClr val="483A00"/>
                </a:solidFill>
                <a:effectLst/>
                <a:latin typeface="YAGF8rdFsWA 0"/>
              </a:rPr>
              <a:t>没通知＋没去</a:t>
            </a:r>
            <a:r>
              <a:rPr lang="en-MY" b="0" i="0" dirty="0">
                <a:solidFill>
                  <a:srgbClr val="483A00"/>
                </a:solidFill>
                <a:effectLst/>
                <a:latin typeface="YAGF8rdFsWA 0"/>
              </a:rPr>
              <a:t>duty</a:t>
            </a:r>
            <a:endParaRPr lang="en-MY" dirty="0">
              <a:solidFill>
                <a:srgbClr val="483A00"/>
              </a:solidFill>
              <a:effectLst/>
              <a:latin typeface="YAGF8rdFsWA 0"/>
            </a:endParaRPr>
          </a:p>
          <a:p>
            <a:r>
              <a:rPr lang="en-MY" b="0" i="0" dirty="0" err="1">
                <a:solidFill>
                  <a:srgbClr val="483A00"/>
                </a:solidFill>
                <a:effectLst/>
                <a:latin typeface="YAGF8rdFsWA 0"/>
              </a:rPr>
              <a:t>Ponteng</a:t>
            </a:r>
            <a:r>
              <a:rPr lang="en-MY" dirty="0">
                <a:solidFill>
                  <a:srgbClr val="483A00"/>
                </a:solidFill>
                <a:latin typeface="YAGF8rdFsWA 0"/>
              </a:rPr>
              <a:t>               </a:t>
            </a:r>
            <a:r>
              <a:rPr lang="en-MY" b="0" i="0" dirty="0">
                <a:solidFill>
                  <a:srgbClr val="483A00"/>
                </a:solidFill>
                <a:effectLst/>
                <a:latin typeface="YAGF8rdFsWA 0"/>
              </a:rPr>
              <a:t>duty</a:t>
            </a:r>
            <a:r>
              <a:rPr lang="zh-CN" altLang="en-US" b="0" i="0" dirty="0">
                <a:solidFill>
                  <a:srgbClr val="483A00"/>
                </a:solidFill>
                <a:effectLst/>
                <a:latin typeface="YAGF8rdFsWA 0"/>
              </a:rPr>
              <a:t>到一半因不合理原因离开岗位</a:t>
            </a:r>
            <a:endParaRPr lang="zh-CN" altLang="en-US" dirty="0">
              <a:solidFill>
                <a:srgbClr val="483A00"/>
              </a:solidFill>
              <a:effectLst/>
              <a:latin typeface="YAGF8rdFsWA 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F9F0C9-0E84-0392-0D32-306A768BFCFE}"/>
              </a:ext>
            </a:extLst>
          </p:cNvPr>
          <p:cNvSpPr/>
          <p:nvPr/>
        </p:nvSpPr>
        <p:spPr>
          <a:xfrm>
            <a:off x="3299466" y="1284732"/>
            <a:ext cx="760470" cy="460400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FDD1D-C8CA-8DC4-68A8-4A6630062E72}"/>
              </a:ext>
            </a:extLst>
          </p:cNvPr>
          <p:cNvSpPr/>
          <p:nvPr/>
        </p:nvSpPr>
        <p:spPr>
          <a:xfrm>
            <a:off x="3299466" y="1293876"/>
            <a:ext cx="760470" cy="460400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B7E7D1-A657-F1E0-9C8B-C1ED8457B838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6174D-40B9-4F45-ADA3-C47DA1F42235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F996A06-E741-C9DF-5146-3AFC4BC9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6003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3F9B-5D4C-1709-947D-383A4560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2770632" cy="466344"/>
          </a:xfrm>
        </p:spPr>
        <p:txBody>
          <a:bodyPr>
            <a:normAutofit/>
          </a:bodyPr>
          <a:lstStyle/>
          <a:p>
            <a:r>
              <a:rPr lang="en-MY" sz="2400" dirty="0"/>
              <a:t>Ca meet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EB20D-14FA-E212-5D3E-B3976BD7393E}"/>
              </a:ext>
            </a:extLst>
          </p:cNvPr>
          <p:cNvSpPr txBox="1"/>
          <p:nvPr/>
        </p:nvSpPr>
        <p:spPr>
          <a:xfrm>
            <a:off x="10704576" y="161466"/>
            <a:ext cx="1303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3600" dirty="0"/>
              <a:t>CA</a:t>
            </a:r>
            <a:r>
              <a:rPr lang="zh-CN" altLang="en-US" sz="3600" dirty="0"/>
              <a:t>书</a:t>
            </a:r>
            <a:endParaRPr lang="en-MY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CABC5-C187-88ED-D0C7-512BEAFBFB82}"/>
              </a:ext>
            </a:extLst>
          </p:cNvPr>
          <p:cNvSpPr txBox="1"/>
          <p:nvPr/>
        </p:nvSpPr>
        <p:spPr>
          <a:xfrm>
            <a:off x="3074375" y="49377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483A00"/>
                </a:solidFill>
                <a:effectLst/>
                <a:latin typeface="YAGF8rdFsWA 0"/>
              </a:rPr>
              <a:t>写岗位</a:t>
            </a:r>
            <a:endParaRPr lang="en-MY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5C232-C10A-1744-D066-7BB8B7047EBA}"/>
              </a:ext>
            </a:extLst>
          </p:cNvPr>
          <p:cNvSpPr txBox="1"/>
          <p:nvPr/>
        </p:nvSpPr>
        <p:spPr>
          <a:xfrm>
            <a:off x="2555750" y="484630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如何</a:t>
            </a:r>
            <a:endParaRPr lang="en-MY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1BA6C-C483-DAEE-6A04-589E56808C8E}"/>
              </a:ext>
            </a:extLst>
          </p:cNvPr>
          <p:cNvSpPr txBox="1"/>
          <p:nvPr/>
        </p:nvSpPr>
        <p:spPr>
          <a:xfrm>
            <a:off x="3047238" y="324433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M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5378C5-5853-C0A0-2CB7-1977B9A5E4B7}"/>
              </a:ext>
            </a:extLst>
          </p:cNvPr>
          <p:cNvSpPr txBox="1"/>
          <p:nvPr/>
        </p:nvSpPr>
        <p:spPr>
          <a:xfrm>
            <a:off x="5801868" y="1529999"/>
            <a:ext cx="1693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第三页</a:t>
            </a:r>
            <a:endParaRPr lang="en-MY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6B668D-F586-A641-66EF-647BEE54A3AA}"/>
              </a:ext>
            </a:extLst>
          </p:cNvPr>
          <p:cNvSpPr txBox="1"/>
          <p:nvPr/>
        </p:nvSpPr>
        <p:spPr>
          <a:xfrm>
            <a:off x="5847588" y="2112289"/>
            <a:ext cx="4549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要说的话</a:t>
            </a:r>
            <a:r>
              <a:rPr lang="en-MY" altLang="zh-CN" dirty="0"/>
              <a:t>/</a:t>
            </a:r>
            <a:r>
              <a:rPr lang="en-MY" altLang="zh-CN" dirty="0" err="1"/>
              <a:t>Catatan</a:t>
            </a:r>
            <a:r>
              <a:rPr lang="en-MY" altLang="zh-CN" dirty="0"/>
              <a:t>/</a:t>
            </a:r>
            <a:r>
              <a:rPr lang="zh-CN" altLang="en-US" dirty="0"/>
              <a:t>自我反省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127C64-FA68-1B86-3697-C37D3FC28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752" y="2578748"/>
            <a:ext cx="5851392" cy="8502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082C16-7F0E-D118-1BA7-48D45D03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38" y="1372471"/>
            <a:ext cx="5115399" cy="41130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E2F252-61E4-8170-4D86-5B8A5BC1B6AF}"/>
              </a:ext>
            </a:extLst>
          </p:cNvPr>
          <p:cNvSpPr/>
          <p:nvPr/>
        </p:nvSpPr>
        <p:spPr>
          <a:xfrm>
            <a:off x="583738" y="1429563"/>
            <a:ext cx="5021534" cy="180562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2DE996-5884-6372-13E5-182DBB2A8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985" y="2812445"/>
            <a:ext cx="5862159" cy="56205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AEC72FD-4896-775F-0361-3380B0C566C4}"/>
              </a:ext>
            </a:extLst>
          </p:cNvPr>
          <p:cNvSpPr/>
          <p:nvPr/>
        </p:nvSpPr>
        <p:spPr>
          <a:xfrm>
            <a:off x="585885" y="3371890"/>
            <a:ext cx="5113252" cy="20565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51630B-8D74-7663-0AB0-666779D5AABC}"/>
              </a:ext>
            </a:extLst>
          </p:cNvPr>
          <p:cNvSpPr/>
          <p:nvPr/>
        </p:nvSpPr>
        <p:spPr>
          <a:xfrm>
            <a:off x="10040470" y="5741449"/>
            <a:ext cx="376518" cy="3693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816F9-B1D0-6518-8FCA-6C1E9C4EB44E}"/>
              </a:ext>
            </a:extLst>
          </p:cNvPr>
          <p:cNvSpPr txBox="1"/>
          <p:nvPr/>
        </p:nvSpPr>
        <p:spPr>
          <a:xfrm>
            <a:off x="10228729" y="5741449"/>
            <a:ext cx="2160495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Kpl</a:t>
            </a:r>
            <a:r>
              <a:rPr lang="en-US" altLang="zh-CN" dirty="0"/>
              <a:t> 1</a:t>
            </a:r>
            <a:endParaRPr lang="en-MY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53A84A8-5851-1013-6CFD-CCF1AAB6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24BB-9E70-482C-8EB3-C687D46789E5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51167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1309</TotalTime>
  <Words>5022</Words>
  <Application>Microsoft Office PowerPoint</Application>
  <PresentationFormat>Widescreen</PresentationFormat>
  <Paragraphs>901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YAGF8rdFsWA 0</vt:lpstr>
      <vt:lpstr>Arial</vt:lpstr>
      <vt:lpstr>Calibri</vt:lpstr>
      <vt:lpstr>Rockwell</vt:lpstr>
      <vt:lpstr>Rockwell Condensed</vt:lpstr>
      <vt:lpstr>Segoe UI Variable Display</vt:lpstr>
      <vt:lpstr>Wingdings</vt:lpstr>
      <vt:lpstr>Wood Type</vt:lpstr>
      <vt:lpstr>Ca meet</vt:lpstr>
      <vt:lpstr>IMPORTANT</vt:lpstr>
      <vt:lpstr>需要准备</vt:lpstr>
      <vt:lpstr>Ca meet</vt:lpstr>
      <vt:lpstr>Ca meet</vt:lpstr>
      <vt:lpstr>Ca meet</vt:lpstr>
      <vt:lpstr>Ca meet</vt:lpstr>
      <vt:lpstr>Ca meet</vt:lpstr>
      <vt:lpstr>Ca meet</vt:lpstr>
      <vt:lpstr>Ca meet</vt:lpstr>
      <vt:lpstr>Ca meet</vt:lpstr>
      <vt:lpstr>Ca meet</vt:lpstr>
      <vt:lpstr>Ca meet</vt:lpstr>
      <vt:lpstr>Ca meet</vt:lpstr>
      <vt:lpstr>Ca meet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LAPORAn </vt:lpstr>
      <vt:lpstr>INFORMAL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Lee</dc:creator>
  <cp:lastModifiedBy>Dylan Lee</cp:lastModifiedBy>
  <cp:revision>21</cp:revision>
  <dcterms:created xsi:type="dcterms:W3CDTF">2024-09-12T15:38:09Z</dcterms:created>
  <dcterms:modified xsi:type="dcterms:W3CDTF">2024-09-19T12:31:02Z</dcterms:modified>
</cp:coreProperties>
</file>