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architecture supports clean separation of shared vs brand-specific logic. It makes onboarding new brands low-effort by extending brand config only.</a:t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is designed to be extended easily to Segment, GA4, or any CRM platform with event hooks.</a:t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structure separates routing logic, shared components, brand configuration, and utilities for clean scalability.</a:t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SafeHaven Multi-Brand MVP: Developer Approach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as a mobile-first MVP using Next.js 14 (App Router), React, and Tailwind CSS.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multiple security brands across states via a centralized configuration.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for speed, ZIP routing, CRM integration, and analytics tracking.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focus: scalability, reusability, and fast lead conversion.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50"/>
            <a:ext cx="82296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951926"/>
            <a:ext cx="8229600" cy="4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 title="Untitled diagram _ Mermaid Chart-2025-07-01-1155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4173"/>
            <a:ext cx="9144003" cy="42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 &amp; Tools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Progressive Lead Form with Google Maps Autocomplete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Widget using OpenWeather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phone number insertion via UTM/`?source`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Chat component scaffolded for future lead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Libraries: React Hook Form, Tailwind, Google Maps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Attribution &amp; Analytics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UTM tracking stored in `sessionStorage` for consistent attribution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submission logs data to `/api/lead` and mocks CRM push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GA4 dataLayer support for events like `lead_submitted`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dynamic phone logic via source query param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Structure &amp; Brand Routing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`app/(router)/zip-router/page.jsx`: handles ZIP entry + redirects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`app/(main)/[brand]/page.jsx`: renders brand-specific pages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`BrandContext.jsx`: global state manager for theme and branding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`brands.json`: central config for all brands (colors, CTA text,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Assumptions &amp; Design Priorities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ZIP-to-brand logic is hardcoded for MVP but abstracted for future DB/API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SessionStorage used over cookies for simplicity and privacy compliance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user auth (public-facing site); analytics assumes anonymous users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is mocked; CRM and UTM pipeline are extendable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 and SMS retargeting planned as @todo for post-MVP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Strategy &amp; Future Scale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imports for non-critical components (Lead Form, Weather)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Tailwind purge + minimal JS = fast, optimized delivery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to 30+ brands by extending `brands.json` only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AI, SMS re-engagement, and subdomain routing planned for future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