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1E0B-4B88-A683-B5B8-71A95D8DA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FF245-648D-DCDF-FC5C-158D2690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6B40-5032-0B37-3D27-54B0493B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91DF-435D-4BE9-F69B-C2F37531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29D0-3AE4-7ACE-3774-525FF575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2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FA42-12CD-5464-0FD2-B1D9269A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D051-B6BF-46CE-A76C-4D8414F9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8125-E2CC-0CAA-6305-CEE6DBDF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120DF-8A36-1F67-CC70-17F1C2F0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26C3-C176-1C01-E270-0809907B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C549F-8FE6-B74D-88E7-11299AB48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65D11-757A-ADE0-8ED3-0BAD38BFC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85E2-B619-2A7C-48A9-749BA9CC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75C0-6895-0C5F-12CA-520306A5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E5DA-E4A2-98F5-69EA-68613692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2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17FF-62AE-3423-5CB9-44D57955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3B41-E522-1C5C-61A7-14CDE2A6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32B2-0E2F-368E-4201-6C1FE156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429B-8F43-7BAC-8D5F-B003A0C7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4844-FEC9-CF53-6878-5B64B7F4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9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63C5-0414-9956-D4C0-0675FCE5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70F6E-4F1A-CFBF-7300-FB920AB2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4CCC-F356-38ED-95D5-4082444A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751A-56B9-1588-BA59-4FBF7683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4C43-FA16-53E0-AB27-033552D9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4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CFA3-CE89-8F78-6DCC-F2BC11DD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0681-611D-37B1-9B52-0897BA296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1410F-89CC-9574-F756-9B027D24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3C039-FE8C-2C23-CEA9-E092692B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1A4DD-5576-BA79-1974-BE7BF0C5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30C93-D96E-80D9-1CE3-90330183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EC7C-2896-CAE7-2572-CC64DEC7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F50E-AE5C-5A5D-1485-8C749A45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B0ED9-A044-69F0-8BD5-72BE8DEC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54A9-8AA0-A933-53E5-EF5A4A9A3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527F7-83AD-E85B-86B2-80C48C0A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DA0B6-CFCA-11C1-3B14-3E1BB63B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C266B-5D59-9219-C37B-6C5A47DF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AEE1-99E3-4E79-B4EE-620081C3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9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CF43-0E87-59B8-C90C-545308A3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08C68-2C47-7247-B7F1-842F3488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26AA3-3CC4-E364-284B-D3EB80F6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A89E4-8194-34BA-3705-25859020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2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FA7B1-A6DE-B410-86C0-85AB628B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274A2-18D2-289D-7DEB-D45AAF14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41D1-5327-6B5A-AC47-A2251A8A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2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63E6-121B-7E33-C1C9-6C29C7FC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F462-A013-C916-5783-8EE8F18B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84BC0-BC70-6C80-6AD0-79A98B340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0A419-5884-A2C2-EE2C-6C3323F7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2A61E-7E43-CD52-5D1D-371B66DF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F716-B906-9667-2EC0-8F524BD7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5C5A-9A7D-11B1-1203-A05E0DC9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4F7E8-2077-5376-4C9C-93DD002EE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41D1B-D87C-2DC5-145D-951395C74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C6266-4BD4-535C-47E8-29F9111E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BBA73-E4FD-8EA6-38BD-F5225EB8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51113-169F-ABF5-36C4-E14E8F83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E2E4F-A161-686B-8ECD-71884D31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9F9B-2BF4-9B53-3761-8E5E11BB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DC87-3A3D-79B7-AC42-956A8D566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1015-17C3-4AF9-BB8B-7935D475DAA3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3E384-C527-BF77-3BB6-8D5068FE8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2E21-FDB5-6026-6A41-6EE8814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6A48-9A0F-4612-8AAC-2A92589E5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3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803C85B-F1FE-2BFD-6AD2-AEB450D2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" y="0"/>
            <a:ext cx="12167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7836F-0579-B0E5-2243-166182422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" y="0"/>
            <a:ext cx="1218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8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78DF9-45CE-C69F-E007-90637D5C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1"/>
            <a:ext cx="12192000" cy="6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200A9-B772-CE59-9DEC-2787B119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" y="0"/>
            <a:ext cx="12158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CE2F3-684A-591E-318A-67AA1BFA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26"/>
            <a:ext cx="12192000" cy="67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61D71-A77C-6800-EDA6-F4317B50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25195" cy="69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76B08-AE23-A619-D552-A65A6642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" y="0"/>
            <a:ext cx="12131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D0D08-D2B0-8152-E63E-4428864C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6"/>
            <a:ext cx="12192000" cy="68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8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Nandurbarkar</dc:creator>
  <cp:lastModifiedBy>Dev Nandurbarkar</cp:lastModifiedBy>
  <cp:revision>1</cp:revision>
  <dcterms:created xsi:type="dcterms:W3CDTF">2023-08-04T17:26:12Z</dcterms:created>
  <dcterms:modified xsi:type="dcterms:W3CDTF">2023-08-04T17:31:18Z</dcterms:modified>
</cp:coreProperties>
</file>