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7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5BE7D-E3F6-4ACB-8D58-32586021C602}" v="1673" dt="2023-03-24T20:22:43.760"/>
    <p1510:client id="{B0C80518-E055-40CC-BE48-AC09C0C99615}" v="578" dt="2023-03-24T20:47:03.707"/>
    <p1510:client id="{BDC25BC6-3E20-4FBA-BB68-11A0A23DA38C}" v="1" dt="2023-03-24T20:51:41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1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 Shah" userId="2572392daef1c75d" providerId="Windows Live" clId="Web-{B0C80518-E055-40CC-BE48-AC09C0C99615}"/>
    <pc:docChg chg="addSld delSld modSld">
      <pc:chgData name="Dev Shah" userId="2572392daef1c75d" providerId="Windows Live" clId="Web-{B0C80518-E055-40CC-BE48-AC09C0C99615}" dt="2023-03-24T20:47:08.348" v="611"/>
      <pc:docMkLst>
        <pc:docMk/>
      </pc:docMkLst>
      <pc:sldChg chg="addSp delSp modSp addAnim">
        <pc:chgData name="Dev Shah" userId="2572392daef1c75d" providerId="Windows Live" clId="Web-{B0C80518-E055-40CC-BE48-AC09C0C99615}" dt="2023-03-24T20:34:38.985" v="550"/>
        <pc:sldMkLst>
          <pc:docMk/>
          <pc:sldMk cId="105408799" sldId="257"/>
        </pc:sldMkLst>
        <pc:spChg chg="mod ord">
          <ac:chgData name="Dev Shah" userId="2572392daef1c75d" providerId="Windows Live" clId="Web-{B0C80518-E055-40CC-BE48-AC09C0C99615}" dt="2023-03-24T20:34:38.969" v="549"/>
          <ac:spMkLst>
            <pc:docMk/>
            <pc:sldMk cId="105408799" sldId="257"/>
            <ac:spMk id="2" creationId="{00000000-0000-0000-0000-000000000000}"/>
          </ac:spMkLst>
        </pc:spChg>
        <pc:spChg chg="del">
          <ac:chgData name="Dev Shah" userId="2572392daef1c75d" providerId="Windows Live" clId="Web-{B0C80518-E055-40CC-BE48-AC09C0C99615}" dt="2023-03-24T20:34:38.969" v="549"/>
          <ac:spMkLst>
            <pc:docMk/>
            <pc:sldMk cId="105408799" sldId="257"/>
            <ac:spMk id="9" creationId="{9B7AD9F6-8CE7-4299-8FC6-328F4DCD3FF9}"/>
          </ac:spMkLst>
        </pc:spChg>
        <pc:spChg chg="del">
          <ac:chgData name="Dev Shah" userId="2572392daef1c75d" providerId="Windows Live" clId="Web-{B0C80518-E055-40CC-BE48-AC09C0C99615}" dt="2023-03-24T20:34:38.969" v="549"/>
          <ac:spMkLst>
            <pc:docMk/>
            <pc:sldMk cId="105408799" sldId="257"/>
            <ac:spMk id="11" creationId="{F49775AF-8896-43EE-92C6-83497D6DC56F}"/>
          </ac:spMkLst>
        </pc:spChg>
        <pc:spChg chg="add">
          <ac:chgData name="Dev Shah" userId="2572392daef1c75d" providerId="Windows Live" clId="Web-{B0C80518-E055-40CC-BE48-AC09C0C99615}" dt="2023-03-24T20:34:38.969" v="549"/>
          <ac:spMkLst>
            <pc:docMk/>
            <pc:sldMk cId="105408799" sldId="257"/>
            <ac:spMk id="16" creationId="{657F69E0-C4B0-4BEC-A689-4F8D877F05D4}"/>
          </ac:spMkLst>
        </pc:spChg>
        <pc:spChg chg="add">
          <ac:chgData name="Dev Shah" userId="2572392daef1c75d" providerId="Windows Live" clId="Web-{B0C80518-E055-40CC-BE48-AC09C0C99615}" dt="2023-03-24T20:34:38.969" v="549"/>
          <ac:spMkLst>
            <pc:docMk/>
            <pc:sldMk cId="105408799" sldId="257"/>
            <ac:spMk id="18" creationId="{8F51725E-A483-43B2-A6F2-C44F502FE033}"/>
          </ac:spMkLst>
        </pc:spChg>
        <pc:spChg chg="add">
          <ac:chgData name="Dev Shah" userId="2572392daef1c75d" providerId="Windows Live" clId="Web-{B0C80518-E055-40CC-BE48-AC09C0C99615}" dt="2023-03-24T20:34:38.969" v="549"/>
          <ac:spMkLst>
            <pc:docMk/>
            <pc:sldMk cId="105408799" sldId="257"/>
            <ac:spMk id="20" creationId="{9F6380B4-6A1C-481E-8408-B4E6C75B9B81}"/>
          </ac:spMkLst>
        </pc:spChg>
        <pc:picChg chg="mod">
          <ac:chgData name="Dev Shah" userId="2572392daef1c75d" providerId="Windows Live" clId="Web-{B0C80518-E055-40CC-BE48-AC09C0C99615}" dt="2023-03-24T20:34:38.969" v="549"/>
          <ac:picMkLst>
            <pc:docMk/>
            <pc:sldMk cId="105408799" sldId="257"/>
            <ac:picMk id="3" creationId="{6980380E-2EA5-9D2C-17FC-B4015B05B5F3}"/>
          </ac:picMkLst>
        </pc:picChg>
      </pc:sldChg>
      <pc:sldChg chg="addSp delSp modSp">
        <pc:chgData name="Dev Shah" userId="2572392daef1c75d" providerId="Windows Live" clId="Web-{B0C80518-E055-40CC-BE48-AC09C0C99615}" dt="2023-03-24T20:35:04.470" v="551"/>
        <pc:sldMkLst>
          <pc:docMk/>
          <pc:sldMk cId="250801152" sldId="268"/>
        </pc:sldMkLst>
        <pc:spChg chg="mod">
          <ac:chgData name="Dev Shah" userId="2572392daef1c75d" providerId="Windows Live" clId="Web-{B0C80518-E055-40CC-BE48-AC09C0C99615}" dt="2023-03-24T20:35:04.470" v="551"/>
          <ac:spMkLst>
            <pc:docMk/>
            <pc:sldMk cId="250801152" sldId="268"/>
            <ac:spMk id="2" creationId="{00000000-0000-0000-0000-000000000000}"/>
          </ac:spMkLst>
        </pc:spChg>
        <pc:spChg chg="mod ord">
          <ac:chgData name="Dev Shah" userId="2572392daef1c75d" providerId="Windows Live" clId="Web-{B0C80518-E055-40CC-BE48-AC09C0C99615}" dt="2023-03-24T20:35:04.470" v="551"/>
          <ac:spMkLst>
            <pc:docMk/>
            <pc:sldMk cId="250801152" sldId="268"/>
            <ac:spMk id="3" creationId="{00000000-0000-0000-0000-000000000000}"/>
          </ac:spMkLst>
        </pc:spChg>
        <pc:spChg chg="del">
          <ac:chgData name="Dev Shah" userId="2572392daef1c75d" providerId="Windows Live" clId="Web-{B0C80518-E055-40CC-BE48-AC09C0C99615}" dt="2023-03-24T20:35:04.470" v="551"/>
          <ac:spMkLst>
            <pc:docMk/>
            <pc:sldMk cId="250801152" sldId="268"/>
            <ac:spMk id="10" creationId="{F13C74B1-5B17-4795-BED0-7140497B445A}"/>
          </ac:spMkLst>
        </pc:spChg>
        <pc:spChg chg="del">
          <ac:chgData name="Dev Shah" userId="2572392daef1c75d" providerId="Windows Live" clId="Web-{B0C80518-E055-40CC-BE48-AC09C0C99615}" dt="2023-03-24T20:35:04.470" v="551"/>
          <ac:spMkLst>
            <pc:docMk/>
            <pc:sldMk cId="250801152" sldId="268"/>
            <ac:spMk id="12" creationId="{3FCFB1DE-0B7E-48CC-BA90-B2AB0889F9D6}"/>
          </ac:spMkLst>
        </pc:spChg>
        <pc:spChg chg="add">
          <ac:chgData name="Dev Shah" userId="2572392daef1c75d" providerId="Windows Live" clId="Web-{B0C80518-E055-40CC-BE48-AC09C0C99615}" dt="2023-03-24T20:35:04.470" v="551"/>
          <ac:spMkLst>
            <pc:docMk/>
            <pc:sldMk cId="250801152" sldId="268"/>
            <ac:spMk id="17" creationId="{A6D37EE4-EA1B-46EE-A54B-5233C63C9695}"/>
          </ac:spMkLst>
        </pc:spChg>
        <pc:spChg chg="add">
          <ac:chgData name="Dev Shah" userId="2572392daef1c75d" providerId="Windows Live" clId="Web-{B0C80518-E055-40CC-BE48-AC09C0C99615}" dt="2023-03-24T20:35:04.470" v="551"/>
          <ac:spMkLst>
            <pc:docMk/>
            <pc:sldMk cId="250801152" sldId="268"/>
            <ac:spMk id="19" creationId="{3EB27620-B0B1-4232-A055-99D3476060CF}"/>
          </ac:spMkLst>
        </pc:spChg>
        <pc:picChg chg="mod">
          <ac:chgData name="Dev Shah" userId="2572392daef1c75d" providerId="Windows Live" clId="Web-{B0C80518-E055-40CC-BE48-AC09C0C99615}" dt="2023-03-24T20:35:04.470" v="551"/>
          <ac:picMkLst>
            <pc:docMk/>
            <pc:sldMk cId="250801152" sldId="268"/>
            <ac:picMk id="6" creationId="{0E3E50DD-3E06-4450-521B-4E3BA7FD0010}"/>
          </ac:picMkLst>
        </pc:picChg>
      </pc:sldChg>
      <pc:sldChg chg="modSp">
        <pc:chgData name="Dev Shah" userId="2572392daef1c75d" providerId="Windows Live" clId="Web-{B0C80518-E055-40CC-BE48-AC09C0C99615}" dt="2023-03-24T20:43:40.279" v="590" actId="20577"/>
        <pc:sldMkLst>
          <pc:docMk/>
          <pc:sldMk cId="4006334321" sldId="269"/>
        </pc:sldMkLst>
        <pc:graphicFrameChg chg="modGraphic">
          <ac:chgData name="Dev Shah" userId="2572392daef1c75d" providerId="Windows Live" clId="Web-{B0C80518-E055-40CC-BE48-AC09C0C99615}" dt="2023-03-24T20:43:40.279" v="590" actId="20577"/>
          <ac:graphicFrameMkLst>
            <pc:docMk/>
            <pc:sldMk cId="4006334321" sldId="269"/>
            <ac:graphicFrameMk id="34" creationId="{FB114EC4-CC05-76DB-038D-B58550FAFA03}"/>
          </ac:graphicFrameMkLst>
        </pc:graphicFrameChg>
      </pc:sldChg>
      <pc:sldChg chg="addSp delSp modSp mod setClrOvrMap">
        <pc:chgData name="Dev Shah" userId="2572392daef1c75d" providerId="Windows Live" clId="Web-{B0C80518-E055-40CC-BE48-AC09C0C99615}" dt="2023-03-24T20:42:49.778" v="587" actId="14100"/>
        <pc:sldMkLst>
          <pc:docMk/>
          <pc:sldMk cId="3183934533" sldId="270"/>
        </pc:sldMkLst>
        <pc:spChg chg="mod">
          <ac:chgData name="Dev Shah" userId="2572392daef1c75d" providerId="Windows Live" clId="Web-{B0C80518-E055-40CC-BE48-AC09C0C99615}" dt="2023-03-24T20:41:56.089" v="579"/>
          <ac:spMkLst>
            <pc:docMk/>
            <pc:sldMk cId="3183934533" sldId="270"/>
            <ac:spMk id="2" creationId="{00000000-0000-0000-0000-000000000000}"/>
          </ac:spMkLst>
        </pc:spChg>
        <pc:spChg chg="del mod">
          <ac:chgData name="Dev Shah" userId="2572392daef1c75d" providerId="Windows Live" clId="Web-{B0C80518-E055-40CC-BE48-AC09C0C99615}" dt="2023-03-24T20:41:29.713" v="574"/>
          <ac:spMkLst>
            <pc:docMk/>
            <pc:sldMk cId="3183934533" sldId="270"/>
            <ac:spMk id="3" creationId="{00000000-0000-0000-0000-000000000000}"/>
          </ac:spMkLst>
        </pc:spChg>
        <pc:spChg chg="del">
          <ac:chgData name="Dev Shah" userId="2572392daef1c75d" providerId="Windows Live" clId="Web-{B0C80518-E055-40CC-BE48-AC09C0C99615}" dt="2023-03-24T20:35:34.330" v="552"/>
          <ac:spMkLst>
            <pc:docMk/>
            <pc:sldMk cId="3183934533" sldId="270"/>
            <ac:spMk id="23" creationId="{A9D2268A-D939-4E78-91B6-6C7E46406788}"/>
          </ac:spMkLst>
        </pc:spChg>
        <pc:spChg chg="del">
          <ac:chgData name="Dev Shah" userId="2572392daef1c75d" providerId="Windows Live" clId="Web-{B0C80518-E055-40CC-BE48-AC09C0C99615}" dt="2023-03-24T20:35:34.330" v="552"/>
          <ac:spMkLst>
            <pc:docMk/>
            <pc:sldMk cId="3183934533" sldId="270"/>
            <ac:spMk id="24" creationId="{E0C43A58-225D-452D-8185-0D89D1EED861}"/>
          </ac:spMkLst>
        </pc:spChg>
        <pc:spChg chg="add del">
          <ac:chgData name="Dev Shah" userId="2572392daef1c75d" providerId="Windows Live" clId="Web-{B0C80518-E055-40CC-BE48-AC09C0C99615}" dt="2023-03-24T20:35:55.986" v="557"/>
          <ac:spMkLst>
            <pc:docMk/>
            <pc:sldMk cId="3183934533" sldId="270"/>
            <ac:spMk id="29" creationId="{2C61293E-6EBE-43EF-A52C-9BEBFD7679D4}"/>
          </ac:spMkLst>
        </pc:spChg>
        <pc:spChg chg="add del">
          <ac:chgData name="Dev Shah" userId="2572392daef1c75d" providerId="Windows Live" clId="Web-{B0C80518-E055-40CC-BE48-AC09C0C99615}" dt="2023-03-24T20:35:55.986" v="557"/>
          <ac:spMkLst>
            <pc:docMk/>
            <pc:sldMk cId="3183934533" sldId="270"/>
            <ac:spMk id="31" creationId="{3FCFB1DE-0B7E-48CC-BA90-B2AB0889F9D6}"/>
          </ac:spMkLst>
        </pc:spChg>
        <pc:spChg chg="add del">
          <ac:chgData name="Dev Shah" userId="2572392daef1c75d" providerId="Windows Live" clId="Web-{B0C80518-E055-40CC-BE48-AC09C0C99615}" dt="2023-03-24T20:41:56.089" v="579"/>
          <ac:spMkLst>
            <pc:docMk/>
            <pc:sldMk cId="3183934533" sldId="270"/>
            <ac:spMk id="36" creationId="{B72DE4C0-EE12-4CAC-98CF-A89349319A3F}"/>
          </ac:spMkLst>
        </pc:spChg>
        <pc:spChg chg="add del">
          <ac:chgData name="Dev Shah" userId="2572392daef1c75d" providerId="Windows Live" clId="Web-{B0C80518-E055-40CC-BE48-AC09C0C99615}" dt="2023-03-24T20:41:56.089" v="579"/>
          <ac:spMkLst>
            <pc:docMk/>
            <pc:sldMk cId="3183934533" sldId="270"/>
            <ac:spMk id="38" creationId="{029CF03F-5E6E-4B23-89A5-81548BA4C635}"/>
          </ac:spMkLst>
        </pc:spChg>
        <pc:spChg chg="add del">
          <ac:chgData name="Dev Shah" userId="2572392daef1c75d" providerId="Windows Live" clId="Web-{B0C80518-E055-40CC-BE48-AC09C0C99615}" dt="2023-03-24T20:41:56.089" v="579"/>
          <ac:spMkLst>
            <pc:docMk/>
            <pc:sldMk cId="3183934533" sldId="270"/>
            <ac:spMk id="40" creationId="{3FCFB1DE-0B7E-48CC-BA90-B2AB0889F9D6}"/>
          </ac:spMkLst>
        </pc:spChg>
        <pc:spChg chg="add">
          <ac:chgData name="Dev Shah" userId="2572392daef1c75d" providerId="Windows Live" clId="Web-{B0C80518-E055-40CC-BE48-AC09C0C99615}" dt="2023-03-24T20:41:56.089" v="579"/>
          <ac:spMkLst>
            <pc:docMk/>
            <pc:sldMk cId="3183934533" sldId="270"/>
            <ac:spMk id="47" creationId="{A9D2268A-D939-4E78-91B6-6C7E46406788}"/>
          </ac:spMkLst>
        </pc:spChg>
        <pc:spChg chg="add">
          <ac:chgData name="Dev Shah" userId="2572392daef1c75d" providerId="Windows Live" clId="Web-{B0C80518-E055-40CC-BE48-AC09C0C99615}" dt="2023-03-24T20:41:56.089" v="579"/>
          <ac:spMkLst>
            <pc:docMk/>
            <pc:sldMk cId="3183934533" sldId="270"/>
            <ac:spMk id="49" creationId="{E0C43A58-225D-452D-8185-0D89D1EED861}"/>
          </ac:spMkLst>
        </pc:spChg>
        <pc:graphicFrameChg chg="add mod modGraphic">
          <ac:chgData name="Dev Shah" userId="2572392daef1c75d" providerId="Windows Live" clId="Web-{B0C80518-E055-40CC-BE48-AC09C0C99615}" dt="2023-03-24T20:42:49.778" v="587" actId="14100"/>
          <ac:graphicFrameMkLst>
            <pc:docMk/>
            <pc:sldMk cId="3183934533" sldId="270"/>
            <ac:graphicFrameMk id="42" creationId="{57FE181D-35B0-DE73-7663-6DA807E75465}"/>
          </ac:graphicFrameMkLst>
        </pc:graphicFrameChg>
        <pc:picChg chg="mod ord">
          <ac:chgData name="Dev Shah" userId="2572392daef1c75d" providerId="Windows Live" clId="Web-{B0C80518-E055-40CC-BE48-AC09C0C99615}" dt="2023-03-24T20:41:56.089" v="579"/>
          <ac:picMkLst>
            <pc:docMk/>
            <pc:sldMk cId="3183934533" sldId="270"/>
            <ac:picMk id="6" creationId="{3126DC64-1968-5DE5-6119-A0A41A0F41A9}"/>
          </ac:picMkLst>
        </pc:picChg>
      </pc:sldChg>
      <pc:sldChg chg="modSp">
        <pc:chgData name="Dev Shah" userId="2572392daef1c75d" providerId="Windows Live" clId="Web-{B0C80518-E055-40CC-BE48-AC09C0C99615}" dt="2023-03-24T20:24:57.755" v="18" actId="20577"/>
        <pc:sldMkLst>
          <pc:docMk/>
          <pc:sldMk cId="888891403" sldId="271"/>
        </pc:sldMkLst>
        <pc:spChg chg="mod">
          <ac:chgData name="Dev Shah" userId="2572392daef1c75d" providerId="Windows Live" clId="Web-{B0C80518-E055-40CC-BE48-AC09C0C99615}" dt="2023-03-24T20:24:57.755" v="18" actId="20577"/>
          <ac:spMkLst>
            <pc:docMk/>
            <pc:sldMk cId="888891403" sldId="271"/>
            <ac:spMk id="3" creationId="{00000000-0000-0000-0000-000000000000}"/>
          </ac:spMkLst>
        </pc:spChg>
        <pc:spChg chg="mod">
          <ac:chgData name="Dev Shah" userId="2572392daef1c75d" providerId="Windows Live" clId="Web-{B0C80518-E055-40CC-BE48-AC09C0C99615}" dt="2023-03-24T20:24:47.848" v="16" actId="20577"/>
          <ac:spMkLst>
            <pc:docMk/>
            <pc:sldMk cId="888891403" sldId="271"/>
            <ac:spMk id="4" creationId="{B7D3C411-E278-6407-2822-1437F1C28C43}"/>
          </ac:spMkLst>
        </pc:spChg>
        <pc:picChg chg="mod">
          <ac:chgData name="Dev Shah" userId="2572392daef1c75d" providerId="Windows Live" clId="Web-{B0C80518-E055-40CC-BE48-AC09C0C99615}" dt="2023-03-24T20:24:18.504" v="11" actId="1076"/>
          <ac:picMkLst>
            <pc:docMk/>
            <pc:sldMk cId="888891403" sldId="271"/>
            <ac:picMk id="6" creationId="{2749182D-9230-E491-9293-F5794E0D3853}"/>
          </ac:picMkLst>
        </pc:picChg>
      </pc:sldChg>
      <pc:sldChg chg="addSp delSp modSp">
        <pc:chgData name="Dev Shah" userId="2572392daef1c75d" providerId="Windows Live" clId="Web-{B0C80518-E055-40CC-BE48-AC09C0C99615}" dt="2023-03-24T20:40:36.759" v="573" actId="14100"/>
        <pc:sldMkLst>
          <pc:docMk/>
          <pc:sldMk cId="3670665700" sldId="272"/>
        </pc:sldMkLst>
        <pc:spChg chg="mod">
          <ac:chgData name="Dev Shah" userId="2572392daef1c75d" providerId="Windows Live" clId="Web-{B0C80518-E055-40CC-BE48-AC09C0C99615}" dt="2023-03-24T20:39:12.132" v="567" actId="1076"/>
          <ac:spMkLst>
            <pc:docMk/>
            <pc:sldMk cId="3670665700" sldId="272"/>
            <ac:spMk id="2" creationId="{00000000-0000-0000-0000-000000000000}"/>
          </ac:spMkLst>
        </pc:spChg>
        <pc:spChg chg="del mod">
          <ac:chgData name="Dev Shah" userId="2572392daef1c75d" providerId="Windows Live" clId="Web-{B0C80518-E055-40CC-BE48-AC09C0C99615}" dt="2023-03-24T20:36:57.222" v="558"/>
          <ac:spMkLst>
            <pc:docMk/>
            <pc:sldMk cId="3670665700" sldId="272"/>
            <ac:spMk id="3" creationId="{00000000-0000-0000-0000-000000000000}"/>
          </ac:spMkLst>
        </pc:spChg>
        <pc:graphicFrameChg chg="add mod modGraphic">
          <ac:chgData name="Dev Shah" userId="2572392daef1c75d" providerId="Windows Live" clId="Web-{B0C80518-E055-40CC-BE48-AC09C0C99615}" dt="2023-03-24T20:40:36.759" v="573" actId="14100"/>
          <ac:graphicFrameMkLst>
            <pc:docMk/>
            <pc:sldMk cId="3670665700" sldId="272"/>
            <ac:graphicFrameMk id="14" creationId="{09F9A7A3-F2E0-32AA-5398-E45E6D6C6383}"/>
          </ac:graphicFrameMkLst>
        </pc:graphicFrameChg>
      </pc:sldChg>
      <pc:sldChg chg="addSp delSp modSp new mod setBg addAnim">
        <pc:chgData name="Dev Shah" userId="2572392daef1c75d" providerId="Windows Live" clId="Web-{B0C80518-E055-40CC-BE48-AC09C0C99615}" dt="2023-03-24T20:47:08.348" v="611"/>
        <pc:sldMkLst>
          <pc:docMk/>
          <pc:sldMk cId="1097282404" sldId="273"/>
        </pc:sldMkLst>
        <pc:spChg chg="mod">
          <ac:chgData name="Dev Shah" userId="2572392daef1c75d" providerId="Windows Live" clId="Web-{B0C80518-E055-40CC-BE48-AC09C0C99615}" dt="2023-03-24T20:47:08.348" v="611"/>
          <ac:spMkLst>
            <pc:docMk/>
            <pc:sldMk cId="1097282404" sldId="273"/>
            <ac:spMk id="2" creationId="{9FA68F5D-E1DA-31D2-AA95-6E3322E71029}"/>
          </ac:spMkLst>
        </pc:spChg>
        <pc:spChg chg="del">
          <ac:chgData name="Dev Shah" userId="2572392daef1c75d" providerId="Windows Live" clId="Web-{B0C80518-E055-40CC-BE48-AC09C0C99615}" dt="2023-03-24T20:44:57.531" v="600"/>
          <ac:spMkLst>
            <pc:docMk/>
            <pc:sldMk cId="1097282404" sldId="273"/>
            <ac:spMk id="3" creationId="{CB34B3D0-58F7-7095-C598-E929BE6DE25E}"/>
          </ac:spMkLst>
        </pc:spChg>
        <pc:spChg chg="add del">
          <ac:chgData name="Dev Shah" userId="2572392daef1c75d" providerId="Windows Live" clId="Web-{B0C80518-E055-40CC-BE48-AC09C0C99615}" dt="2023-03-24T20:46:46.285" v="606"/>
          <ac:spMkLst>
            <pc:docMk/>
            <pc:sldMk cId="1097282404" sldId="273"/>
            <ac:spMk id="7" creationId="{DA381740-063A-41A4-836D-85D14980EEF0}"/>
          </ac:spMkLst>
        </pc:spChg>
        <pc:spChg chg="add del">
          <ac:chgData name="Dev Shah" userId="2572392daef1c75d" providerId="Windows Live" clId="Web-{B0C80518-E055-40CC-BE48-AC09C0C99615}" dt="2023-03-24T20:46:46.285" v="606"/>
          <ac:spMkLst>
            <pc:docMk/>
            <pc:sldMk cId="1097282404" sldId="273"/>
            <ac:spMk id="9" creationId="{32D45EE4-C4F0-4F72-B1C6-39F596D138A9}"/>
          </ac:spMkLst>
        </pc:spChg>
        <pc:spChg chg="add del">
          <ac:chgData name="Dev Shah" userId="2572392daef1c75d" providerId="Windows Live" clId="Web-{B0C80518-E055-40CC-BE48-AC09C0C99615}" dt="2023-03-24T20:46:46.285" v="606"/>
          <ac:spMkLst>
            <pc:docMk/>
            <pc:sldMk cId="1097282404" sldId="273"/>
            <ac:spMk id="11" creationId="{8C459BAD-4279-4A9D-B0C5-662C5F5ED21F}"/>
          </ac:spMkLst>
        </pc:spChg>
        <pc:spChg chg="add del">
          <ac:chgData name="Dev Shah" userId="2572392daef1c75d" providerId="Windows Live" clId="Web-{B0C80518-E055-40CC-BE48-AC09C0C99615}" dt="2023-03-24T20:46:46.285" v="606"/>
          <ac:spMkLst>
            <pc:docMk/>
            <pc:sldMk cId="1097282404" sldId="273"/>
            <ac:spMk id="13" creationId="{0953BC39-9D68-40BE-BF3C-5C4EB782AF94}"/>
          </ac:spMkLst>
        </pc:spChg>
        <pc:spChg chg="add del">
          <ac:chgData name="Dev Shah" userId="2572392daef1c75d" providerId="Windows Live" clId="Web-{B0C80518-E055-40CC-BE48-AC09C0C99615}" dt="2023-03-24T20:47:08.348" v="611"/>
          <ac:spMkLst>
            <pc:docMk/>
            <pc:sldMk cId="1097282404" sldId="273"/>
            <ac:spMk id="18" creationId="{DA381740-063A-41A4-836D-85D14980EEF0}"/>
          </ac:spMkLst>
        </pc:spChg>
        <pc:spChg chg="add del">
          <ac:chgData name="Dev Shah" userId="2572392daef1c75d" providerId="Windows Live" clId="Web-{B0C80518-E055-40CC-BE48-AC09C0C99615}" dt="2023-03-24T20:47:08.348" v="611"/>
          <ac:spMkLst>
            <pc:docMk/>
            <pc:sldMk cId="1097282404" sldId="273"/>
            <ac:spMk id="20" creationId="{943CAA20-3569-4189-9E48-239A229A86CA}"/>
          </ac:spMkLst>
        </pc:spChg>
        <pc:spChg chg="add del">
          <ac:chgData name="Dev Shah" userId="2572392daef1c75d" providerId="Windows Live" clId="Web-{B0C80518-E055-40CC-BE48-AC09C0C99615}" dt="2023-03-24T20:47:08.348" v="611"/>
          <ac:spMkLst>
            <pc:docMk/>
            <pc:sldMk cId="1097282404" sldId="273"/>
            <ac:spMk id="22" creationId="{DA542B6D-E775-4832-91DC-2D20F857813A}"/>
          </ac:spMkLst>
        </pc:spChg>
        <pc:spChg chg="add">
          <ac:chgData name="Dev Shah" userId="2572392daef1c75d" providerId="Windows Live" clId="Web-{B0C80518-E055-40CC-BE48-AC09C0C99615}" dt="2023-03-24T20:47:08.348" v="611"/>
          <ac:spMkLst>
            <pc:docMk/>
            <pc:sldMk cId="1097282404" sldId="273"/>
            <ac:spMk id="27" creationId="{DA381740-063A-41A4-836D-85D14980EEF0}"/>
          </ac:spMkLst>
        </pc:spChg>
        <pc:spChg chg="add">
          <ac:chgData name="Dev Shah" userId="2572392daef1c75d" providerId="Windows Live" clId="Web-{B0C80518-E055-40CC-BE48-AC09C0C99615}" dt="2023-03-24T20:47:08.348" v="611"/>
          <ac:spMkLst>
            <pc:docMk/>
            <pc:sldMk cId="1097282404" sldId="273"/>
            <ac:spMk id="29" creationId="{9B6CD22E-2269-419F-9E81-016EA035D4C1}"/>
          </ac:spMkLst>
        </pc:spChg>
        <pc:spChg chg="add">
          <ac:chgData name="Dev Shah" userId="2572392daef1c75d" providerId="Windows Live" clId="Web-{B0C80518-E055-40CC-BE48-AC09C0C99615}" dt="2023-03-24T20:47:08.348" v="611"/>
          <ac:spMkLst>
            <pc:docMk/>
            <pc:sldMk cId="1097282404" sldId="273"/>
            <ac:spMk id="31" creationId="{AA607D34-E2A9-4595-9DB2-5472E077CA49}"/>
          </ac:spMkLst>
        </pc:spChg>
        <pc:spChg chg="add">
          <ac:chgData name="Dev Shah" userId="2572392daef1c75d" providerId="Windows Live" clId="Web-{B0C80518-E055-40CC-BE48-AC09C0C99615}" dt="2023-03-24T20:47:08.348" v="611"/>
          <ac:spMkLst>
            <pc:docMk/>
            <pc:sldMk cId="1097282404" sldId="273"/>
            <ac:spMk id="33" creationId="{63DAB858-5A0C-4AFF-AAC6-705EDF8DB733}"/>
          </ac:spMkLst>
        </pc:spChg>
        <pc:spChg chg="add">
          <ac:chgData name="Dev Shah" userId="2572392daef1c75d" providerId="Windows Live" clId="Web-{B0C80518-E055-40CC-BE48-AC09C0C99615}" dt="2023-03-24T20:47:08.348" v="611"/>
          <ac:spMkLst>
            <pc:docMk/>
            <pc:sldMk cId="1097282404" sldId="273"/>
            <ac:spMk id="35" creationId="{53BEA983-EAAB-42FB-84E9-E77708168CB8}"/>
          </ac:spMkLst>
        </pc:spChg>
      </pc:sldChg>
      <pc:sldChg chg="new del">
        <pc:chgData name="Dev Shah" userId="2572392daef1c75d" providerId="Windows Live" clId="Web-{B0C80518-E055-40CC-BE48-AC09C0C99615}" dt="2023-03-24T20:33:13.779" v="536"/>
        <pc:sldMkLst>
          <pc:docMk/>
          <pc:sldMk cId="2044385591" sldId="273"/>
        </pc:sldMkLst>
      </pc:sldChg>
    </pc:docChg>
  </pc:docChgLst>
  <pc:docChgLst>
    <pc:chgData name="Dev Shah" userId="2572392daef1c75d" providerId="Windows Live" clId="Web-{A5F5BE7D-E3F6-4ACB-8D58-32586021C602}"/>
    <pc:docChg chg="modSld">
      <pc:chgData name="Dev Shah" userId="2572392daef1c75d" providerId="Windows Live" clId="Web-{A5F5BE7D-E3F6-4ACB-8D58-32586021C602}" dt="2023-03-24T20:22:43.760" v="1412" actId="14100"/>
      <pc:docMkLst>
        <pc:docMk/>
      </pc:docMkLst>
      <pc:sldChg chg="modSp">
        <pc:chgData name="Dev Shah" userId="2572392daef1c75d" providerId="Windows Live" clId="Web-{A5F5BE7D-E3F6-4ACB-8D58-32586021C602}" dt="2023-03-24T19:54:48.964" v="140" actId="1076"/>
        <pc:sldMkLst>
          <pc:docMk/>
          <pc:sldMk cId="250801152" sldId="268"/>
        </pc:sldMkLst>
        <pc:spChg chg="mod">
          <ac:chgData name="Dev Shah" userId="2572392daef1c75d" providerId="Windows Live" clId="Web-{A5F5BE7D-E3F6-4ACB-8D58-32586021C602}" dt="2023-03-24T19:54:48.964" v="140" actId="1076"/>
          <ac:spMkLst>
            <pc:docMk/>
            <pc:sldMk cId="250801152" sldId="268"/>
            <ac:spMk id="2" creationId="{00000000-0000-0000-0000-000000000000}"/>
          </ac:spMkLst>
        </pc:spChg>
        <pc:spChg chg="mod">
          <ac:chgData name="Dev Shah" userId="2572392daef1c75d" providerId="Windows Live" clId="Web-{A5F5BE7D-E3F6-4ACB-8D58-32586021C602}" dt="2023-03-24T19:54:44.386" v="139" actId="20577"/>
          <ac:spMkLst>
            <pc:docMk/>
            <pc:sldMk cId="250801152" sldId="268"/>
            <ac:spMk id="3" creationId="{00000000-0000-0000-0000-000000000000}"/>
          </ac:spMkLst>
        </pc:spChg>
        <pc:picChg chg="mod">
          <ac:chgData name="Dev Shah" userId="2572392daef1c75d" providerId="Windows Live" clId="Web-{A5F5BE7D-E3F6-4ACB-8D58-32586021C602}" dt="2023-03-24T19:54:01.412" v="127" actId="14100"/>
          <ac:picMkLst>
            <pc:docMk/>
            <pc:sldMk cId="250801152" sldId="268"/>
            <ac:picMk id="6" creationId="{0E3E50DD-3E06-4450-521B-4E3BA7FD0010}"/>
          </ac:picMkLst>
        </pc:picChg>
      </pc:sldChg>
      <pc:sldChg chg="addSp delSp modSp addAnim">
        <pc:chgData name="Dev Shah" userId="2572392daef1c75d" providerId="Windows Live" clId="Web-{A5F5BE7D-E3F6-4ACB-8D58-32586021C602}" dt="2023-03-24T20:08:10.223" v="562" actId="20577"/>
        <pc:sldMkLst>
          <pc:docMk/>
          <pc:sldMk cId="4006334321" sldId="269"/>
        </pc:sldMkLst>
        <pc:spChg chg="mod">
          <ac:chgData name="Dev Shah" userId="2572392daef1c75d" providerId="Windows Live" clId="Web-{A5F5BE7D-E3F6-4ACB-8D58-32586021C602}" dt="2023-03-24T19:59:56.395" v="159" actId="1076"/>
          <ac:spMkLst>
            <pc:docMk/>
            <pc:sldMk cId="4006334321" sldId="269"/>
            <ac:spMk id="2" creationId="{00000000-0000-0000-0000-000000000000}"/>
          </ac:spMkLst>
        </pc:spChg>
        <pc:spChg chg="del mod">
          <ac:chgData name="Dev Shah" userId="2572392daef1c75d" providerId="Windows Live" clId="Web-{A5F5BE7D-E3F6-4ACB-8D58-32586021C602}" dt="2023-03-24T20:00:08.615" v="163"/>
          <ac:spMkLst>
            <pc:docMk/>
            <pc:sldMk cId="4006334321" sldId="269"/>
            <ac:spMk id="3" creationId="{00000000-0000-0000-0000-000000000000}"/>
          </ac:spMkLst>
        </pc:spChg>
        <pc:spChg chg="add del mod">
          <ac:chgData name="Dev Shah" userId="2572392daef1c75d" providerId="Windows Live" clId="Web-{A5F5BE7D-E3F6-4ACB-8D58-32586021C602}" dt="2023-03-24T20:07:37.722" v="558"/>
          <ac:spMkLst>
            <pc:docMk/>
            <pc:sldMk cId="4006334321" sldId="269"/>
            <ac:spMk id="7" creationId="{D72EF530-3191-42C7-DD2C-2A0CEDD6CC48}"/>
          </ac:spMkLst>
        </pc:spChg>
        <pc:spChg chg="add mod">
          <ac:chgData name="Dev Shah" userId="2572392daef1c75d" providerId="Windows Live" clId="Web-{A5F5BE7D-E3F6-4ACB-8D58-32586021C602}" dt="2023-03-24T20:00:40.678" v="169" actId="14100"/>
          <ac:spMkLst>
            <pc:docMk/>
            <pc:sldMk cId="4006334321" sldId="269"/>
            <ac:spMk id="8" creationId="{9512831B-EF1E-A0BE-FBE2-35DD55491E01}"/>
          </ac:spMkLst>
        </pc:spChg>
        <pc:spChg chg="del">
          <ac:chgData name="Dev Shah" userId="2572392daef1c75d" providerId="Windows Live" clId="Web-{A5F5BE7D-E3F6-4ACB-8D58-32586021C602}" dt="2023-03-24T19:59:07.441" v="150"/>
          <ac:spMkLst>
            <pc:docMk/>
            <pc:sldMk cId="4006334321" sldId="269"/>
            <ac:spMk id="10" creationId="{F13C74B1-5B17-4795-BED0-7140497B445A}"/>
          </ac:spMkLst>
        </pc:spChg>
        <pc:spChg chg="del">
          <ac:chgData name="Dev Shah" userId="2572392daef1c75d" providerId="Windows Live" clId="Web-{A5F5BE7D-E3F6-4ACB-8D58-32586021C602}" dt="2023-03-24T19:59:07.441" v="150"/>
          <ac:spMkLst>
            <pc:docMk/>
            <pc:sldMk cId="4006334321" sldId="269"/>
            <ac:spMk id="12" creationId="{3FCFB1DE-0B7E-48CC-BA90-B2AB0889F9D6}"/>
          </ac:spMkLst>
        </pc:spChg>
        <pc:spChg chg="add del">
          <ac:chgData name="Dev Shah" userId="2572392daef1c75d" providerId="Windows Live" clId="Web-{A5F5BE7D-E3F6-4ACB-8D58-32586021C602}" dt="2023-03-24T19:59:24.394" v="153"/>
          <ac:spMkLst>
            <pc:docMk/>
            <pc:sldMk cId="4006334321" sldId="269"/>
            <ac:spMk id="17" creationId="{2C61293E-6EBE-43EF-A52C-9BEBFD7679D4}"/>
          </ac:spMkLst>
        </pc:spChg>
        <pc:spChg chg="add del">
          <ac:chgData name="Dev Shah" userId="2572392daef1c75d" providerId="Windows Live" clId="Web-{A5F5BE7D-E3F6-4ACB-8D58-32586021C602}" dt="2023-03-24T19:59:24.394" v="153"/>
          <ac:spMkLst>
            <pc:docMk/>
            <pc:sldMk cId="4006334321" sldId="269"/>
            <ac:spMk id="19" creationId="{3FCFB1DE-0B7E-48CC-BA90-B2AB0889F9D6}"/>
          </ac:spMkLst>
        </pc:spChg>
        <pc:spChg chg="add">
          <ac:chgData name="Dev Shah" userId="2572392daef1c75d" providerId="Windows Live" clId="Web-{A5F5BE7D-E3F6-4ACB-8D58-32586021C602}" dt="2023-03-24T19:59:24.394" v="153"/>
          <ac:spMkLst>
            <pc:docMk/>
            <pc:sldMk cId="4006334321" sldId="269"/>
            <ac:spMk id="24" creationId="{DA381740-063A-41A4-836D-85D14980EEF0}"/>
          </ac:spMkLst>
        </pc:spChg>
        <pc:spChg chg="add">
          <ac:chgData name="Dev Shah" userId="2572392daef1c75d" providerId="Windows Live" clId="Web-{A5F5BE7D-E3F6-4ACB-8D58-32586021C602}" dt="2023-03-24T19:59:24.394" v="153"/>
          <ac:spMkLst>
            <pc:docMk/>
            <pc:sldMk cId="4006334321" sldId="269"/>
            <ac:spMk id="26" creationId="{9B7AD9F6-8CE7-4299-8FC6-328F4DCD3FF9}"/>
          </ac:spMkLst>
        </pc:spChg>
        <pc:spChg chg="add">
          <ac:chgData name="Dev Shah" userId="2572392daef1c75d" providerId="Windows Live" clId="Web-{A5F5BE7D-E3F6-4ACB-8D58-32586021C602}" dt="2023-03-24T19:59:24.394" v="153"/>
          <ac:spMkLst>
            <pc:docMk/>
            <pc:sldMk cId="4006334321" sldId="269"/>
            <ac:spMk id="28" creationId="{F49775AF-8896-43EE-92C6-83497D6DC56F}"/>
          </ac:spMkLst>
        </pc:spChg>
        <pc:graphicFrameChg chg="add del">
          <ac:chgData name="Dev Shah" userId="2572392daef1c75d" providerId="Windows Live" clId="Web-{A5F5BE7D-E3F6-4ACB-8D58-32586021C602}" dt="2023-03-24T20:07:29.159" v="555"/>
          <ac:graphicFrameMkLst>
            <pc:docMk/>
            <pc:sldMk cId="4006334321" sldId="269"/>
            <ac:graphicFrameMk id="30" creationId="{C40ECC87-CFAF-B78C-3C4A-36D2CD63AA5B}"/>
          </ac:graphicFrameMkLst>
        </pc:graphicFrameChg>
        <pc:graphicFrameChg chg="add del">
          <ac:chgData name="Dev Shah" userId="2572392daef1c75d" providerId="Windows Live" clId="Web-{A5F5BE7D-E3F6-4ACB-8D58-32586021C602}" dt="2023-03-24T20:07:37.707" v="557"/>
          <ac:graphicFrameMkLst>
            <pc:docMk/>
            <pc:sldMk cId="4006334321" sldId="269"/>
            <ac:graphicFrameMk id="32" creationId="{A51B0A43-9F8C-C161-BFA6-E5E8BE9CB4C3}"/>
          </ac:graphicFrameMkLst>
        </pc:graphicFrameChg>
        <pc:graphicFrameChg chg="add modGraphic">
          <ac:chgData name="Dev Shah" userId="2572392daef1c75d" providerId="Windows Live" clId="Web-{A5F5BE7D-E3F6-4ACB-8D58-32586021C602}" dt="2023-03-24T20:08:10.223" v="562" actId="20577"/>
          <ac:graphicFrameMkLst>
            <pc:docMk/>
            <pc:sldMk cId="4006334321" sldId="269"/>
            <ac:graphicFrameMk id="34" creationId="{FB114EC4-CC05-76DB-038D-B58550FAFA03}"/>
          </ac:graphicFrameMkLst>
        </pc:graphicFrameChg>
        <pc:picChg chg="add mod">
          <ac:chgData name="Dev Shah" userId="2572392daef1c75d" providerId="Windows Live" clId="Web-{A5F5BE7D-E3F6-4ACB-8D58-32586021C602}" dt="2023-03-24T19:59:30.051" v="154" actId="14100"/>
          <ac:picMkLst>
            <pc:docMk/>
            <pc:sldMk cId="4006334321" sldId="269"/>
            <ac:picMk id="4" creationId="{3C25CD3F-626B-D953-BE2B-1F3E719AAC1A}"/>
          </ac:picMkLst>
        </pc:picChg>
        <pc:picChg chg="del mod">
          <ac:chgData name="Dev Shah" userId="2572392daef1c75d" providerId="Windows Live" clId="Web-{A5F5BE7D-E3F6-4ACB-8D58-32586021C602}" dt="2023-03-24T19:58:25.580" v="149"/>
          <ac:picMkLst>
            <pc:docMk/>
            <pc:sldMk cId="4006334321" sldId="269"/>
            <ac:picMk id="6" creationId="{DE7F3BC5-C8BD-A65A-E17D-9A0A7998F698}"/>
          </ac:picMkLst>
        </pc:picChg>
      </pc:sldChg>
      <pc:sldChg chg="addSp delSp modSp mod setClrOvrMap">
        <pc:chgData name="Dev Shah" userId="2572392daef1c75d" providerId="Windows Live" clId="Web-{A5F5BE7D-E3F6-4ACB-8D58-32586021C602}" dt="2023-03-24T20:16:56.696" v="1057" actId="20577"/>
        <pc:sldMkLst>
          <pc:docMk/>
          <pc:sldMk cId="3183934533" sldId="270"/>
        </pc:sldMkLst>
        <pc:spChg chg="mod">
          <ac:chgData name="Dev Shah" userId="2572392daef1c75d" providerId="Windows Live" clId="Web-{A5F5BE7D-E3F6-4ACB-8D58-32586021C602}" dt="2023-03-24T20:13:37.862" v="991"/>
          <ac:spMkLst>
            <pc:docMk/>
            <pc:sldMk cId="3183934533" sldId="270"/>
            <ac:spMk id="2" creationId="{00000000-0000-0000-0000-000000000000}"/>
          </ac:spMkLst>
        </pc:spChg>
        <pc:spChg chg="mod">
          <ac:chgData name="Dev Shah" userId="2572392daef1c75d" providerId="Windows Live" clId="Web-{A5F5BE7D-E3F6-4ACB-8D58-32586021C602}" dt="2023-03-24T20:16:56.696" v="1057" actId="20577"/>
          <ac:spMkLst>
            <pc:docMk/>
            <pc:sldMk cId="3183934533" sldId="270"/>
            <ac:spMk id="3" creationId="{00000000-0000-0000-0000-000000000000}"/>
          </ac:spMkLst>
        </pc:spChg>
        <pc:spChg chg="add del">
          <ac:chgData name="Dev Shah" userId="2572392daef1c75d" providerId="Windows Live" clId="Web-{A5F5BE7D-E3F6-4ACB-8D58-32586021C602}" dt="2023-03-24T20:13:37.862" v="991"/>
          <ac:spMkLst>
            <pc:docMk/>
            <pc:sldMk cId="3183934533" sldId="270"/>
            <ac:spMk id="10" creationId="{DA381740-063A-41A4-836D-85D14980EEF0}"/>
          </ac:spMkLst>
        </pc:spChg>
        <pc:spChg chg="add del">
          <ac:chgData name="Dev Shah" userId="2572392daef1c75d" providerId="Windows Live" clId="Web-{A5F5BE7D-E3F6-4ACB-8D58-32586021C602}" dt="2023-03-24T20:13:37.862" v="991"/>
          <ac:spMkLst>
            <pc:docMk/>
            <pc:sldMk cId="3183934533" sldId="270"/>
            <ac:spMk id="12" creationId="{9B7AD9F6-8CE7-4299-8FC6-328F4DCD3FF9}"/>
          </ac:spMkLst>
        </pc:spChg>
        <pc:spChg chg="add del">
          <ac:chgData name="Dev Shah" userId="2572392daef1c75d" providerId="Windows Live" clId="Web-{A5F5BE7D-E3F6-4ACB-8D58-32586021C602}" dt="2023-03-24T20:13:37.862" v="991"/>
          <ac:spMkLst>
            <pc:docMk/>
            <pc:sldMk cId="3183934533" sldId="270"/>
            <ac:spMk id="14" creationId="{F49775AF-8896-43EE-92C6-83497D6DC56F}"/>
          </ac:spMkLst>
        </pc:spChg>
        <pc:spChg chg="add del">
          <ac:chgData name="Dev Shah" userId="2572392daef1c75d" providerId="Windows Live" clId="Web-{A5F5BE7D-E3F6-4ACB-8D58-32586021C602}" dt="2023-03-24T20:13:37.846" v="990"/>
          <ac:spMkLst>
            <pc:docMk/>
            <pc:sldMk cId="3183934533" sldId="270"/>
            <ac:spMk id="19" creationId="{1A9F7B4E-B03D-4F64-BE33-00D074458D45}"/>
          </ac:spMkLst>
        </pc:spChg>
        <pc:spChg chg="add del">
          <ac:chgData name="Dev Shah" userId="2572392daef1c75d" providerId="Windows Live" clId="Web-{A5F5BE7D-E3F6-4ACB-8D58-32586021C602}" dt="2023-03-24T20:13:37.846" v="990"/>
          <ac:spMkLst>
            <pc:docMk/>
            <pc:sldMk cId="3183934533" sldId="270"/>
            <ac:spMk id="21" creationId="{1CA8A97F-67F0-4D5F-A850-0C30727D1CE3}"/>
          </ac:spMkLst>
        </pc:spChg>
        <pc:spChg chg="add">
          <ac:chgData name="Dev Shah" userId="2572392daef1c75d" providerId="Windows Live" clId="Web-{A5F5BE7D-E3F6-4ACB-8D58-32586021C602}" dt="2023-03-24T20:13:37.862" v="991"/>
          <ac:spMkLst>
            <pc:docMk/>
            <pc:sldMk cId="3183934533" sldId="270"/>
            <ac:spMk id="23" creationId="{A9D2268A-D939-4E78-91B6-6C7E46406788}"/>
          </ac:spMkLst>
        </pc:spChg>
        <pc:spChg chg="add">
          <ac:chgData name="Dev Shah" userId="2572392daef1c75d" providerId="Windows Live" clId="Web-{A5F5BE7D-E3F6-4ACB-8D58-32586021C602}" dt="2023-03-24T20:13:37.862" v="991"/>
          <ac:spMkLst>
            <pc:docMk/>
            <pc:sldMk cId="3183934533" sldId="270"/>
            <ac:spMk id="24" creationId="{E0C43A58-225D-452D-8185-0D89D1EED861}"/>
          </ac:spMkLst>
        </pc:spChg>
        <pc:picChg chg="mod ord">
          <ac:chgData name="Dev Shah" userId="2572392daef1c75d" providerId="Windows Live" clId="Web-{A5F5BE7D-E3F6-4ACB-8D58-32586021C602}" dt="2023-03-24T20:13:37.862" v="991"/>
          <ac:picMkLst>
            <pc:docMk/>
            <pc:sldMk cId="3183934533" sldId="270"/>
            <ac:picMk id="6" creationId="{3126DC64-1968-5DE5-6119-A0A41A0F41A9}"/>
          </ac:picMkLst>
        </pc:picChg>
      </pc:sldChg>
      <pc:sldChg chg="addSp modSp">
        <pc:chgData name="Dev Shah" userId="2572392daef1c75d" providerId="Windows Live" clId="Web-{A5F5BE7D-E3F6-4ACB-8D58-32586021C602}" dt="2023-03-24T20:22:43.760" v="1412" actId="14100"/>
        <pc:sldMkLst>
          <pc:docMk/>
          <pc:sldMk cId="888891403" sldId="271"/>
        </pc:sldMkLst>
        <pc:spChg chg="mod">
          <ac:chgData name="Dev Shah" userId="2572392daef1c75d" providerId="Windows Live" clId="Web-{A5F5BE7D-E3F6-4ACB-8D58-32586021C602}" dt="2023-03-24T20:18:14.995" v="1101" actId="20577"/>
          <ac:spMkLst>
            <pc:docMk/>
            <pc:sldMk cId="888891403" sldId="271"/>
            <ac:spMk id="2" creationId="{00000000-0000-0000-0000-000000000000}"/>
          </ac:spMkLst>
        </pc:spChg>
        <pc:spChg chg="mod">
          <ac:chgData name="Dev Shah" userId="2572392daef1c75d" providerId="Windows Live" clId="Web-{A5F5BE7D-E3F6-4ACB-8D58-32586021C602}" dt="2023-03-24T20:18:21.058" v="1103" actId="14100"/>
          <ac:spMkLst>
            <pc:docMk/>
            <pc:sldMk cId="888891403" sldId="271"/>
            <ac:spMk id="3" creationId="{00000000-0000-0000-0000-000000000000}"/>
          </ac:spMkLst>
        </pc:spChg>
        <pc:spChg chg="add mod">
          <ac:chgData name="Dev Shah" userId="2572392daef1c75d" providerId="Windows Live" clId="Web-{A5F5BE7D-E3F6-4ACB-8D58-32586021C602}" dt="2023-03-24T20:22:43.760" v="1412" actId="14100"/>
          <ac:spMkLst>
            <pc:docMk/>
            <pc:sldMk cId="888891403" sldId="271"/>
            <ac:spMk id="4" creationId="{B7D3C411-E278-6407-2822-1437F1C28C43}"/>
          </ac:spMkLst>
        </pc:spChg>
        <pc:picChg chg="mod">
          <ac:chgData name="Dev Shah" userId="2572392daef1c75d" providerId="Windows Live" clId="Web-{A5F5BE7D-E3F6-4ACB-8D58-32586021C602}" dt="2023-03-24T19:48:26.694" v="0" actId="14100"/>
          <ac:picMkLst>
            <pc:docMk/>
            <pc:sldMk cId="888891403" sldId="271"/>
            <ac:picMk id="6" creationId="{2749182D-9230-E491-9293-F5794E0D3853}"/>
          </ac:picMkLst>
        </pc:picChg>
      </pc:sldChg>
    </pc:docChg>
  </pc:docChgLst>
  <pc:docChgLst>
    <pc:chgData name="Dev Shah" userId="2572392daef1c75d" providerId="Windows Live" clId="Web-{BDC25BC6-3E20-4FBA-BB68-11A0A23DA38C}"/>
    <pc:docChg chg="sldOrd">
      <pc:chgData name="Dev Shah" userId="2572392daef1c75d" providerId="Windows Live" clId="Web-{BDC25BC6-3E20-4FBA-BB68-11A0A23DA38C}" dt="2023-03-24T20:51:41.921" v="0"/>
      <pc:docMkLst>
        <pc:docMk/>
      </pc:docMkLst>
      <pc:sldChg chg="ord">
        <pc:chgData name="Dev Shah" userId="2572392daef1c75d" providerId="Windows Live" clId="Web-{BDC25BC6-3E20-4FBA-BB68-11A0A23DA38C}" dt="2023-03-24T20:51:41.921" v="0"/>
        <pc:sldMkLst>
          <pc:docMk/>
          <pc:sldMk cId="1097282404" sldId="273"/>
        </pc:sldMkLst>
      </pc:sldChg>
    </pc:docChg>
  </pc:docChgLst>
  <pc:docChgLst>
    <pc:chgData name="Dev Shah" userId="2572392daef1c75d" providerId="LiveId" clId="{C04BF47C-53F4-47ED-9732-6D689514F268}"/>
    <pc:docChg chg="custSel addSld delSld modSld sldOrd">
      <pc:chgData name="Dev Shah" userId="2572392daef1c75d" providerId="LiveId" clId="{C04BF47C-53F4-47ED-9732-6D689514F268}" dt="2023-03-24T21:07:50.414" v="91" actId="1076"/>
      <pc:docMkLst>
        <pc:docMk/>
      </pc:docMkLst>
      <pc:sldChg chg="addSp delSp modSp del mod">
        <pc:chgData name="Dev Shah" userId="2572392daef1c75d" providerId="LiveId" clId="{C04BF47C-53F4-47ED-9732-6D689514F268}" dt="2023-03-24T21:01:39.507" v="51" actId="47"/>
        <pc:sldMkLst>
          <pc:docMk/>
          <pc:sldMk cId="105408799" sldId="257"/>
        </pc:sldMkLst>
        <pc:spChg chg="del">
          <ac:chgData name="Dev Shah" userId="2572392daef1c75d" providerId="LiveId" clId="{C04BF47C-53F4-47ED-9732-6D689514F268}" dt="2023-03-24T20:56:50.333" v="0" actId="478"/>
          <ac:spMkLst>
            <pc:docMk/>
            <pc:sldMk cId="105408799" sldId="257"/>
            <ac:spMk id="2" creationId="{00000000-0000-0000-0000-000000000000}"/>
          </ac:spMkLst>
        </pc:spChg>
        <pc:spChg chg="add mod">
          <ac:chgData name="Dev Shah" userId="2572392daef1c75d" providerId="LiveId" clId="{C04BF47C-53F4-47ED-9732-6D689514F268}" dt="2023-03-24T20:56:50.333" v="0" actId="478"/>
          <ac:spMkLst>
            <pc:docMk/>
            <pc:sldMk cId="105408799" sldId="257"/>
            <ac:spMk id="5" creationId="{A14B6A34-F5C8-9C8B-6100-1A5B306A7FAD}"/>
          </ac:spMkLst>
        </pc:spChg>
        <pc:spChg chg="add mod">
          <ac:chgData name="Dev Shah" userId="2572392daef1c75d" providerId="LiveId" clId="{C04BF47C-53F4-47ED-9732-6D689514F268}" dt="2023-03-24T21:00:31.535" v="39" actId="1076"/>
          <ac:spMkLst>
            <pc:docMk/>
            <pc:sldMk cId="105408799" sldId="257"/>
            <ac:spMk id="6" creationId="{271AE487-4FF5-997E-1933-683A8E12B552}"/>
          </ac:spMkLst>
        </pc:spChg>
        <pc:spChg chg="del">
          <ac:chgData name="Dev Shah" userId="2572392daef1c75d" providerId="LiveId" clId="{C04BF47C-53F4-47ED-9732-6D689514F268}" dt="2023-03-24T20:56:50.333" v="0" actId="478"/>
          <ac:spMkLst>
            <pc:docMk/>
            <pc:sldMk cId="105408799" sldId="257"/>
            <ac:spMk id="9" creationId="{9B7AD9F6-8CE7-4299-8FC6-328F4DCD3FF9}"/>
          </ac:spMkLst>
        </pc:spChg>
        <pc:spChg chg="del">
          <ac:chgData name="Dev Shah" userId="2572392daef1c75d" providerId="LiveId" clId="{C04BF47C-53F4-47ED-9732-6D689514F268}" dt="2023-03-24T20:56:50.333" v="0" actId="478"/>
          <ac:spMkLst>
            <pc:docMk/>
            <pc:sldMk cId="105408799" sldId="257"/>
            <ac:spMk id="11" creationId="{F49775AF-8896-43EE-92C6-83497D6DC56F}"/>
          </ac:spMkLst>
        </pc:spChg>
        <pc:picChg chg="del">
          <ac:chgData name="Dev Shah" userId="2572392daef1c75d" providerId="LiveId" clId="{C04BF47C-53F4-47ED-9732-6D689514F268}" dt="2023-03-24T20:56:50.333" v="0" actId="478"/>
          <ac:picMkLst>
            <pc:docMk/>
            <pc:sldMk cId="105408799" sldId="257"/>
            <ac:picMk id="3" creationId="{6980380E-2EA5-9D2C-17FC-B4015B05B5F3}"/>
          </ac:picMkLst>
        </pc:picChg>
        <pc:picChg chg="add del mod">
          <ac:chgData name="Dev Shah" userId="2572392daef1c75d" providerId="LiveId" clId="{C04BF47C-53F4-47ED-9732-6D689514F268}" dt="2023-03-24T20:59:56.215" v="32" actId="1076"/>
          <ac:picMkLst>
            <pc:docMk/>
            <pc:sldMk cId="105408799" sldId="257"/>
            <ac:picMk id="1026" creationId="{08E80AFF-3F37-EDB3-481A-7591A30E18E2}"/>
          </ac:picMkLst>
        </pc:picChg>
        <pc:picChg chg="add del mod">
          <ac:chgData name="Dev Shah" userId="2572392daef1c75d" providerId="LiveId" clId="{C04BF47C-53F4-47ED-9732-6D689514F268}" dt="2023-03-24T20:57:10.839" v="3"/>
          <ac:picMkLst>
            <pc:docMk/>
            <pc:sldMk cId="105408799" sldId="257"/>
            <ac:picMk id="1028" creationId="{1961D8C1-40E9-D326-5444-27E0EFA50496}"/>
          </ac:picMkLst>
        </pc:picChg>
      </pc:sldChg>
      <pc:sldChg chg="addSp delSp modSp add del mod setBg delDesignElem">
        <pc:chgData name="Dev Shah" userId="2572392daef1c75d" providerId="LiveId" clId="{C04BF47C-53F4-47ED-9732-6D689514F268}" dt="2023-03-24T21:07:50.414" v="91" actId="1076"/>
        <pc:sldMkLst>
          <pc:docMk/>
          <pc:sldMk cId="250801152" sldId="268"/>
        </pc:sldMkLst>
        <pc:spChg chg="mod">
          <ac:chgData name="Dev Shah" userId="2572392daef1c75d" providerId="LiveId" clId="{C04BF47C-53F4-47ED-9732-6D689514F268}" dt="2023-03-24T21:07:50.414" v="91" actId="1076"/>
          <ac:spMkLst>
            <pc:docMk/>
            <pc:sldMk cId="250801152" sldId="268"/>
            <ac:spMk id="2" creationId="{00000000-0000-0000-0000-000000000000}"/>
          </ac:spMkLst>
        </pc:spChg>
        <pc:spChg chg="del">
          <ac:chgData name="Dev Shah" userId="2572392daef1c75d" providerId="LiveId" clId="{C04BF47C-53F4-47ED-9732-6D689514F268}" dt="2023-03-24T21:01:46.930" v="53"/>
          <ac:spMkLst>
            <pc:docMk/>
            <pc:sldMk cId="250801152" sldId="268"/>
            <ac:spMk id="17" creationId="{A6D37EE4-EA1B-46EE-A54B-5233C63C9695}"/>
          </ac:spMkLst>
        </pc:spChg>
        <pc:spChg chg="del">
          <ac:chgData name="Dev Shah" userId="2572392daef1c75d" providerId="LiveId" clId="{C04BF47C-53F4-47ED-9732-6D689514F268}" dt="2023-03-24T21:01:46.930" v="53"/>
          <ac:spMkLst>
            <pc:docMk/>
            <pc:sldMk cId="250801152" sldId="268"/>
            <ac:spMk id="19" creationId="{3EB27620-B0B1-4232-A055-99D3476060CF}"/>
          </ac:spMkLst>
        </pc:spChg>
        <pc:picChg chg="add mod">
          <ac:chgData name="Dev Shah" userId="2572392daef1c75d" providerId="LiveId" clId="{C04BF47C-53F4-47ED-9732-6D689514F268}" dt="2023-03-24T21:07:41.106" v="88" actId="1076"/>
          <ac:picMkLst>
            <pc:docMk/>
            <pc:sldMk cId="250801152" sldId="268"/>
            <ac:picMk id="4" creationId="{7452E296-4CEE-6EBF-EA47-0FD3AB344E90}"/>
          </ac:picMkLst>
        </pc:picChg>
        <pc:picChg chg="add mod">
          <ac:chgData name="Dev Shah" userId="2572392daef1c75d" providerId="LiveId" clId="{C04BF47C-53F4-47ED-9732-6D689514F268}" dt="2023-03-24T21:07:49.417" v="90" actId="1076"/>
          <ac:picMkLst>
            <pc:docMk/>
            <pc:sldMk cId="250801152" sldId="268"/>
            <ac:picMk id="5" creationId="{93E74CB6-7CA5-D063-CDC6-36AA146B074E}"/>
          </ac:picMkLst>
        </pc:picChg>
      </pc:sldChg>
      <pc:sldChg chg="del">
        <pc:chgData name="Dev Shah" userId="2572392daef1c75d" providerId="LiveId" clId="{C04BF47C-53F4-47ED-9732-6D689514F268}" dt="2023-03-24T21:01:08.789" v="44" actId="47"/>
        <pc:sldMkLst>
          <pc:docMk/>
          <pc:sldMk cId="4006334321" sldId="269"/>
        </pc:sldMkLst>
      </pc:sldChg>
      <pc:sldChg chg="del">
        <pc:chgData name="Dev Shah" userId="2572392daef1c75d" providerId="LiveId" clId="{C04BF47C-53F4-47ED-9732-6D689514F268}" dt="2023-03-24T21:03:36.983" v="80" actId="47"/>
        <pc:sldMkLst>
          <pc:docMk/>
          <pc:sldMk cId="3183934533" sldId="270"/>
        </pc:sldMkLst>
      </pc:sldChg>
      <pc:sldChg chg="del">
        <pc:chgData name="Dev Shah" userId="2572392daef1c75d" providerId="LiveId" clId="{C04BF47C-53F4-47ED-9732-6D689514F268}" dt="2023-03-24T21:03:33.230" v="78" actId="47"/>
        <pc:sldMkLst>
          <pc:docMk/>
          <pc:sldMk cId="888891403" sldId="271"/>
        </pc:sldMkLst>
      </pc:sldChg>
      <pc:sldChg chg="del">
        <pc:chgData name="Dev Shah" userId="2572392daef1c75d" providerId="LiveId" clId="{C04BF47C-53F4-47ED-9732-6D689514F268}" dt="2023-03-24T21:03:34.989" v="79" actId="47"/>
        <pc:sldMkLst>
          <pc:docMk/>
          <pc:sldMk cId="3670665700" sldId="272"/>
        </pc:sldMkLst>
      </pc:sldChg>
      <pc:sldChg chg="addSp modSp new del mod">
        <pc:chgData name="Dev Shah" userId="2572392daef1c75d" providerId="LiveId" clId="{C04BF47C-53F4-47ED-9732-6D689514F268}" dt="2023-03-24T21:03:47.385" v="81" actId="47"/>
        <pc:sldMkLst>
          <pc:docMk/>
          <pc:sldMk cId="2118198627" sldId="273"/>
        </pc:sldMkLst>
        <pc:spChg chg="add mod">
          <ac:chgData name="Dev Shah" userId="2572392daef1c75d" providerId="LiveId" clId="{C04BF47C-53F4-47ED-9732-6D689514F268}" dt="2023-03-24T20:58:50.529" v="23" actId="14100"/>
          <ac:spMkLst>
            <pc:docMk/>
            <pc:sldMk cId="2118198627" sldId="273"/>
            <ac:spMk id="3" creationId="{3C6F6771-D8B7-A37B-8ABB-D63963A959EB}"/>
          </ac:spMkLst>
        </pc:spChg>
        <pc:spChg chg="add mod">
          <ac:chgData name="Dev Shah" userId="2572392daef1c75d" providerId="LiveId" clId="{C04BF47C-53F4-47ED-9732-6D689514F268}" dt="2023-03-24T20:58:41.296" v="21" actId="1076"/>
          <ac:spMkLst>
            <pc:docMk/>
            <pc:sldMk cId="2118198627" sldId="273"/>
            <ac:spMk id="4" creationId="{1BE8EE23-A540-6522-2CE7-808639B59C1A}"/>
          </ac:spMkLst>
        </pc:spChg>
        <pc:picChg chg="add mod">
          <ac:chgData name="Dev Shah" userId="2572392daef1c75d" providerId="LiveId" clId="{C04BF47C-53F4-47ED-9732-6D689514F268}" dt="2023-03-24T20:57:57.973" v="10" actId="14100"/>
          <ac:picMkLst>
            <pc:docMk/>
            <pc:sldMk cId="2118198627" sldId="273"/>
            <ac:picMk id="2050" creationId="{A1806DF0-3671-2530-3E1C-2189F9D8B1C2}"/>
          </ac:picMkLst>
        </pc:picChg>
      </pc:sldChg>
      <pc:sldChg chg="new del">
        <pc:chgData name="Dev Shah" userId="2572392daef1c75d" providerId="LiveId" clId="{C04BF47C-53F4-47ED-9732-6D689514F268}" dt="2023-03-24T21:03:30.003" v="77" actId="47"/>
        <pc:sldMkLst>
          <pc:docMk/>
          <pc:sldMk cId="3987210663" sldId="274"/>
        </pc:sldMkLst>
      </pc:sldChg>
      <pc:sldChg chg="delSp add del ord setBg delDesignElem">
        <pc:chgData name="Dev Shah" userId="2572392daef1c75d" providerId="LiveId" clId="{C04BF47C-53F4-47ED-9732-6D689514F268}" dt="2023-03-24T21:04:52.522" v="82" actId="47"/>
        <pc:sldMkLst>
          <pc:docMk/>
          <pc:sldMk cId="872573698" sldId="275"/>
        </pc:sldMkLst>
        <pc:spChg chg="del">
          <ac:chgData name="Dev Shah" userId="2572392daef1c75d" providerId="LiveId" clId="{C04BF47C-53F4-47ED-9732-6D689514F268}" dt="2023-03-24T21:01:00.788" v="43"/>
          <ac:spMkLst>
            <pc:docMk/>
            <pc:sldMk cId="872573698" sldId="275"/>
            <ac:spMk id="24" creationId="{DA381740-063A-41A4-836D-85D14980EEF0}"/>
          </ac:spMkLst>
        </pc:spChg>
        <pc:spChg chg="del">
          <ac:chgData name="Dev Shah" userId="2572392daef1c75d" providerId="LiveId" clId="{C04BF47C-53F4-47ED-9732-6D689514F268}" dt="2023-03-24T21:01:00.788" v="43"/>
          <ac:spMkLst>
            <pc:docMk/>
            <pc:sldMk cId="872573698" sldId="275"/>
            <ac:spMk id="26" creationId="{9B7AD9F6-8CE7-4299-8FC6-328F4DCD3FF9}"/>
          </ac:spMkLst>
        </pc:spChg>
        <pc:spChg chg="del">
          <ac:chgData name="Dev Shah" userId="2572392daef1c75d" providerId="LiveId" clId="{C04BF47C-53F4-47ED-9732-6D689514F268}" dt="2023-03-24T21:01:00.788" v="43"/>
          <ac:spMkLst>
            <pc:docMk/>
            <pc:sldMk cId="872573698" sldId="275"/>
            <ac:spMk id="28" creationId="{F49775AF-8896-43EE-92C6-83497D6DC56F}"/>
          </ac:spMkLst>
        </pc:spChg>
      </pc:sldChg>
      <pc:sldChg chg="delSp add del ord setBg delDesignElem">
        <pc:chgData name="Dev Shah" userId="2572392daef1c75d" providerId="LiveId" clId="{C04BF47C-53F4-47ED-9732-6D689514F268}" dt="2023-03-24T21:04:53.966" v="83" actId="47"/>
        <pc:sldMkLst>
          <pc:docMk/>
          <pc:sldMk cId="2999764537" sldId="276"/>
        </pc:sldMkLst>
        <pc:spChg chg="del">
          <ac:chgData name="Dev Shah" userId="2572392daef1c75d" providerId="LiveId" clId="{C04BF47C-53F4-47ED-9732-6D689514F268}" dt="2023-03-24T21:01:19.036" v="48"/>
          <ac:spMkLst>
            <pc:docMk/>
            <pc:sldMk cId="2999764537" sldId="276"/>
            <ac:spMk id="47" creationId="{A9D2268A-D939-4E78-91B6-6C7E46406788}"/>
          </ac:spMkLst>
        </pc:spChg>
        <pc:spChg chg="del">
          <ac:chgData name="Dev Shah" userId="2572392daef1c75d" providerId="LiveId" clId="{C04BF47C-53F4-47ED-9732-6D689514F268}" dt="2023-03-24T21:01:19.036" v="48"/>
          <ac:spMkLst>
            <pc:docMk/>
            <pc:sldMk cId="2999764537" sldId="276"/>
            <ac:spMk id="49" creationId="{E0C43A58-225D-452D-8185-0D89D1EED861}"/>
          </ac:spMkLst>
        </pc:spChg>
      </pc:sldChg>
      <pc:sldChg chg="delSp add setBg delDesignElem">
        <pc:chgData name="Dev Shah" userId="2572392daef1c75d" providerId="LiveId" clId="{C04BF47C-53F4-47ED-9732-6D689514F268}" dt="2023-03-24T21:01:30.624" v="50"/>
        <pc:sldMkLst>
          <pc:docMk/>
          <pc:sldMk cId="705139708" sldId="277"/>
        </pc:sldMkLst>
        <pc:spChg chg="del">
          <ac:chgData name="Dev Shah" userId="2572392daef1c75d" providerId="LiveId" clId="{C04BF47C-53F4-47ED-9732-6D689514F268}" dt="2023-03-24T21:01:30.624" v="50"/>
          <ac:spMkLst>
            <pc:docMk/>
            <pc:sldMk cId="705139708" sldId="277"/>
            <ac:spMk id="16" creationId="{657F69E0-C4B0-4BEC-A689-4F8D877F05D4}"/>
          </ac:spMkLst>
        </pc:spChg>
        <pc:spChg chg="del">
          <ac:chgData name="Dev Shah" userId="2572392daef1c75d" providerId="LiveId" clId="{C04BF47C-53F4-47ED-9732-6D689514F268}" dt="2023-03-24T21:01:30.624" v="50"/>
          <ac:spMkLst>
            <pc:docMk/>
            <pc:sldMk cId="705139708" sldId="277"/>
            <ac:spMk id="18" creationId="{8F51725E-A483-43B2-A6F2-C44F502FE033}"/>
          </ac:spMkLst>
        </pc:spChg>
        <pc:spChg chg="del">
          <ac:chgData name="Dev Shah" userId="2572392daef1c75d" providerId="LiveId" clId="{C04BF47C-53F4-47ED-9732-6D689514F268}" dt="2023-03-24T21:01:30.624" v="50"/>
          <ac:spMkLst>
            <pc:docMk/>
            <pc:sldMk cId="705139708" sldId="277"/>
            <ac:spMk id="20" creationId="{9F6380B4-6A1C-481E-8408-B4E6C75B9B81}"/>
          </ac:spMkLst>
        </pc:spChg>
      </pc:sldChg>
      <pc:sldChg chg="delSp modSp add del mod ord setBg delDesignElem">
        <pc:chgData name="Dev Shah" userId="2572392daef1c75d" providerId="LiveId" clId="{C04BF47C-53F4-47ED-9732-6D689514F268}" dt="2023-03-24T21:04:55.271" v="84" actId="47"/>
        <pc:sldMkLst>
          <pc:docMk/>
          <pc:sldMk cId="2207758253" sldId="278"/>
        </pc:sldMkLst>
        <pc:spChg chg="mod">
          <ac:chgData name="Dev Shah" userId="2572392daef1c75d" providerId="LiveId" clId="{C04BF47C-53F4-47ED-9732-6D689514F268}" dt="2023-03-24T21:02:28.406" v="57" actId="1076"/>
          <ac:spMkLst>
            <pc:docMk/>
            <pc:sldMk cId="2207758253" sldId="278"/>
            <ac:spMk id="3" creationId="{00000000-0000-0000-0000-000000000000}"/>
          </ac:spMkLst>
        </pc:spChg>
        <pc:spChg chg="mod">
          <ac:chgData name="Dev Shah" userId="2572392daef1c75d" providerId="LiveId" clId="{C04BF47C-53F4-47ED-9732-6D689514F268}" dt="2023-03-24T21:02:32.780" v="58" actId="1076"/>
          <ac:spMkLst>
            <pc:docMk/>
            <pc:sldMk cId="2207758253" sldId="278"/>
            <ac:spMk id="4" creationId="{B7D3C411-E278-6407-2822-1437F1C28C43}"/>
          </ac:spMkLst>
        </pc:spChg>
        <pc:spChg chg="del">
          <ac:chgData name="Dev Shah" userId="2572392daef1c75d" providerId="LiveId" clId="{C04BF47C-53F4-47ED-9732-6D689514F268}" dt="2023-03-24T21:02:19.051" v="55"/>
          <ac:spMkLst>
            <pc:docMk/>
            <pc:sldMk cId="2207758253" sldId="278"/>
            <ac:spMk id="10" creationId="{F13C74B1-5B17-4795-BED0-7140497B445A}"/>
          </ac:spMkLst>
        </pc:spChg>
        <pc:spChg chg="del">
          <ac:chgData name="Dev Shah" userId="2572392daef1c75d" providerId="LiveId" clId="{C04BF47C-53F4-47ED-9732-6D689514F268}" dt="2023-03-24T21:02:19.051" v="55"/>
          <ac:spMkLst>
            <pc:docMk/>
            <pc:sldMk cId="2207758253" sldId="278"/>
            <ac:spMk id="12" creationId="{3FCFB1DE-0B7E-48CC-BA90-B2AB0889F9D6}"/>
          </ac:spMkLst>
        </pc:spChg>
      </pc:sldChg>
      <pc:sldChg chg="delSp modSp add del mod ord setBg delDesignElem">
        <pc:chgData name="Dev Shah" userId="2572392daef1c75d" providerId="LiveId" clId="{C04BF47C-53F4-47ED-9732-6D689514F268}" dt="2023-03-24T21:04:56.233" v="85" actId="47"/>
        <pc:sldMkLst>
          <pc:docMk/>
          <pc:sldMk cId="3190551803" sldId="279"/>
        </pc:sldMkLst>
        <pc:spChg chg="del">
          <ac:chgData name="Dev Shah" userId="2572392daef1c75d" providerId="LiveId" clId="{C04BF47C-53F4-47ED-9732-6D689514F268}" dt="2023-03-24T21:02:47.779" v="64"/>
          <ac:spMkLst>
            <pc:docMk/>
            <pc:sldMk cId="3190551803" sldId="279"/>
            <ac:spMk id="10" creationId="{2C61293E-6EBE-43EF-A52C-9BEBFD7679D4}"/>
          </ac:spMkLst>
        </pc:spChg>
        <pc:spChg chg="del">
          <ac:chgData name="Dev Shah" userId="2572392daef1c75d" providerId="LiveId" clId="{C04BF47C-53F4-47ED-9732-6D689514F268}" dt="2023-03-24T21:02:47.779" v="64"/>
          <ac:spMkLst>
            <pc:docMk/>
            <pc:sldMk cId="3190551803" sldId="279"/>
            <ac:spMk id="12" creationId="{3FCFB1DE-0B7E-48CC-BA90-B2AB0889F9D6}"/>
          </ac:spMkLst>
        </pc:spChg>
        <pc:graphicFrameChg chg="mod">
          <ac:chgData name="Dev Shah" userId="2572392daef1c75d" providerId="LiveId" clId="{C04BF47C-53F4-47ED-9732-6D689514F268}" dt="2023-03-24T21:02:54.196" v="65" actId="14100"/>
          <ac:graphicFrameMkLst>
            <pc:docMk/>
            <pc:sldMk cId="3190551803" sldId="279"/>
            <ac:graphicFrameMk id="14" creationId="{09F9A7A3-F2E0-32AA-5398-E45E6D6C6383}"/>
          </ac:graphicFrameMkLst>
        </pc:graphicFrameChg>
      </pc:sldChg>
      <pc:sldChg chg="delSp add del setBg delDesignElem">
        <pc:chgData name="Dev Shah" userId="2572392daef1c75d" providerId="LiveId" clId="{C04BF47C-53F4-47ED-9732-6D689514F268}" dt="2023-03-24T21:03:28.368" v="76" actId="47"/>
        <pc:sldMkLst>
          <pc:docMk/>
          <pc:sldMk cId="1097282404" sldId="280"/>
        </pc:sldMkLst>
        <pc:spChg chg="del">
          <ac:chgData name="Dev Shah" userId="2572392daef1c75d" providerId="LiveId" clId="{C04BF47C-53F4-47ED-9732-6D689514F268}" dt="2023-03-24T21:03:18.597" v="73"/>
          <ac:spMkLst>
            <pc:docMk/>
            <pc:sldMk cId="1097282404" sldId="280"/>
            <ac:spMk id="27" creationId="{DA381740-063A-41A4-836D-85D14980EEF0}"/>
          </ac:spMkLst>
        </pc:spChg>
        <pc:spChg chg="del">
          <ac:chgData name="Dev Shah" userId="2572392daef1c75d" providerId="LiveId" clId="{C04BF47C-53F4-47ED-9732-6D689514F268}" dt="2023-03-24T21:03:18.597" v="73"/>
          <ac:spMkLst>
            <pc:docMk/>
            <pc:sldMk cId="1097282404" sldId="280"/>
            <ac:spMk id="29" creationId="{9B6CD22E-2269-419F-9E81-016EA035D4C1}"/>
          </ac:spMkLst>
        </pc:spChg>
        <pc:spChg chg="del">
          <ac:chgData name="Dev Shah" userId="2572392daef1c75d" providerId="LiveId" clId="{C04BF47C-53F4-47ED-9732-6D689514F268}" dt="2023-03-24T21:03:18.597" v="73"/>
          <ac:spMkLst>
            <pc:docMk/>
            <pc:sldMk cId="1097282404" sldId="280"/>
            <ac:spMk id="31" creationId="{AA607D34-E2A9-4595-9DB2-5472E077CA49}"/>
          </ac:spMkLst>
        </pc:spChg>
        <pc:spChg chg="del">
          <ac:chgData name="Dev Shah" userId="2572392daef1c75d" providerId="LiveId" clId="{C04BF47C-53F4-47ED-9732-6D689514F268}" dt="2023-03-24T21:03:18.597" v="73"/>
          <ac:spMkLst>
            <pc:docMk/>
            <pc:sldMk cId="1097282404" sldId="280"/>
            <ac:spMk id="33" creationId="{63DAB858-5A0C-4AFF-AAC6-705EDF8DB733}"/>
          </ac:spMkLst>
        </pc:spChg>
        <pc:spChg chg="del">
          <ac:chgData name="Dev Shah" userId="2572392daef1c75d" providerId="LiveId" clId="{C04BF47C-53F4-47ED-9732-6D689514F268}" dt="2023-03-24T21:03:18.597" v="73"/>
          <ac:spMkLst>
            <pc:docMk/>
            <pc:sldMk cId="1097282404" sldId="280"/>
            <ac:spMk id="35" creationId="{53BEA983-EAAB-42FB-84E9-E77708168CB8}"/>
          </ac:spMkLst>
        </pc:spChg>
      </pc:sldChg>
      <pc:sldChg chg="delSp add del setBg delDesignElem">
        <pc:chgData name="Dev Shah" userId="2572392daef1c75d" providerId="LiveId" clId="{C04BF47C-53F4-47ED-9732-6D689514F268}" dt="2023-03-24T21:04:57.442" v="86" actId="47"/>
        <pc:sldMkLst>
          <pc:docMk/>
          <pc:sldMk cId="2360811486" sldId="281"/>
        </pc:sldMkLst>
        <pc:spChg chg="del">
          <ac:chgData name="Dev Shah" userId="2572392daef1c75d" providerId="LiveId" clId="{C04BF47C-53F4-47ED-9732-6D689514F268}" dt="2023-03-24T21:03:24.888" v="75"/>
          <ac:spMkLst>
            <pc:docMk/>
            <pc:sldMk cId="2360811486" sldId="281"/>
            <ac:spMk id="27" creationId="{DA381740-063A-41A4-836D-85D14980EEF0}"/>
          </ac:spMkLst>
        </pc:spChg>
        <pc:spChg chg="del">
          <ac:chgData name="Dev Shah" userId="2572392daef1c75d" providerId="LiveId" clId="{C04BF47C-53F4-47ED-9732-6D689514F268}" dt="2023-03-24T21:03:24.888" v="75"/>
          <ac:spMkLst>
            <pc:docMk/>
            <pc:sldMk cId="2360811486" sldId="281"/>
            <ac:spMk id="29" creationId="{9B6CD22E-2269-419F-9E81-016EA035D4C1}"/>
          </ac:spMkLst>
        </pc:spChg>
        <pc:spChg chg="del">
          <ac:chgData name="Dev Shah" userId="2572392daef1c75d" providerId="LiveId" clId="{C04BF47C-53F4-47ED-9732-6D689514F268}" dt="2023-03-24T21:03:24.888" v="75"/>
          <ac:spMkLst>
            <pc:docMk/>
            <pc:sldMk cId="2360811486" sldId="281"/>
            <ac:spMk id="31" creationId="{AA607D34-E2A9-4595-9DB2-5472E077CA49}"/>
          </ac:spMkLst>
        </pc:spChg>
        <pc:spChg chg="del">
          <ac:chgData name="Dev Shah" userId="2572392daef1c75d" providerId="LiveId" clId="{C04BF47C-53F4-47ED-9732-6D689514F268}" dt="2023-03-24T21:03:24.888" v="75"/>
          <ac:spMkLst>
            <pc:docMk/>
            <pc:sldMk cId="2360811486" sldId="281"/>
            <ac:spMk id="33" creationId="{63DAB858-5A0C-4AFF-AAC6-705EDF8DB733}"/>
          </ac:spMkLst>
        </pc:spChg>
        <pc:spChg chg="del">
          <ac:chgData name="Dev Shah" userId="2572392daef1c75d" providerId="LiveId" clId="{C04BF47C-53F4-47ED-9732-6D689514F268}" dt="2023-03-24T21:03:24.888" v="75"/>
          <ac:spMkLst>
            <pc:docMk/>
            <pc:sldMk cId="2360811486" sldId="281"/>
            <ac:spMk id="35" creationId="{53BEA983-EAAB-42FB-84E9-E77708168CB8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F1CED-BBD1-4130-940E-798E7D50E2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4C4D37-4F8D-4047-A3FE-932EAD7A8F2E}">
      <dgm:prSet/>
      <dgm:spPr/>
      <dgm:t>
        <a:bodyPr/>
        <a:lstStyle/>
        <a:p>
          <a:r>
            <a:rPr lang="en-GB" b="1" i="1">
              <a:solidFill>
                <a:srgbClr val="FFFF00"/>
              </a:solidFill>
              <a:latin typeface="Calibri"/>
              <a:cs typeface="Calibri"/>
            </a:rPr>
            <a:t>Here I had uploaded some videos with CSS applied on it</a:t>
          </a:r>
          <a:endParaRPr lang="en-US" b="1" i="1">
            <a:solidFill>
              <a:srgbClr val="FFFF00"/>
            </a:solidFill>
            <a:latin typeface="Calibri"/>
            <a:cs typeface="Calibri"/>
          </a:endParaRPr>
        </a:p>
      </dgm:t>
    </dgm:pt>
    <dgm:pt modelId="{68E6B1E2-F403-4129-BEE9-18504CB5B637}" type="parTrans" cxnId="{E9ADFC60-42D9-4391-B4A3-3F929D1ABC98}">
      <dgm:prSet/>
      <dgm:spPr/>
      <dgm:t>
        <a:bodyPr/>
        <a:lstStyle/>
        <a:p>
          <a:endParaRPr lang="en-US"/>
        </a:p>
      </dgm:t>
    </dgm:pt>
    <dgm:pt modelId="{4C5F0368-FB29-4816-B35D-4327C7813029}" type="sibTrans" cxnId="{E9ADFC60-42D9-4391-B4A3-3F929D1ABC98}">
      <dgm:prSet/>
      <dgm:spPr/>
      <dgm:t>
        <a:bodyPr/>
        <a:lstStyle/>
        <a:p>
          <a:endParaRPr lang="en-US"/>
        </a:p>
      </dgm:t>
    </dgm:pt>
    <dgm:pt modelId="{AEFF035A-5FD0-4CB1-AAB8-FBA2DFDAB286}">
      <dgm:prSet/>
      <dgm:spPr/>
      <dgm:t>
        <a:bodyPr/>
        <a:lstStyle/>
        <a:p>
          <a:r>
            <a:rPr lang="en-GB" b="1" i="1">
              <a:solidFill>
                <a:srgbClr val="FFFF00"/>
              </a:solidFill>
              <a:latin typeface="Calibri"/>
              <a:cs typeface="Calibri"/>
            </a:rPr>
            <a:t>It also has concept of </a:t>
          </a:r>
          <a:r>
            <a:rPr lang="en-GB" b="1" i="1" err="1">
              <a:solidFill>
                <a:srgbClr val="FFFF00"/>
              </a:solidFill>
              <a:latin typeface="Calibri"/>
              <a:cs typeface="Calibri"/>
            </a:rPr>
            <a:t>Scrollspy</a:t>
          </a:r>
          <a:r>
            <a:rPr lang="en-GB" b="1" i="1">
              <a:solidFill>
                <a:srgbClr val="FFFF00"/>
              </a:solidFill>
              <a:latin typeface="Calibri"/>
              <a:cs typeface="Calibri"/>
            </a:rPr>
            <a:t> on the nav-item of "Know More"</a:t>
          </a:r>
          <a:endParaRPr lang="en-US" b="1" i="1">
            <a:solidFill>
              <a:srgbClr val="FFFF00"/>
            </a:solidFill>
            <a:latin typeface="Calibri"/>
            <a:cs typeface="Calibri"/>
          </a:endParaRPr>
        </a:p>
      </dgm:t>
    </dgm:pt>
    <dgm:pt modelId="{07BCDAC9-1AF9-46C5-879A-193D4888A3AA}" type="parTrans" cxnId="{FBD0CDBD-8ED8-4360-84B6-D8A65B2FBD5B}">
      <dgm:prSet/>
      <dgm:spPr/>
      <dgm:t>
        <a:bodyPr/>
        <a:lstStyle/>
        <a:p>
          <a:endParaRPr lang="en-US"/>
        </a:p>
      </dgm:t>
    </dgm:pt>
    <dgm:pt modelId="{0A54E1BE-377E-4A6C-B1EC-14FD5C840DB6}" type="sibTrans" cxnId="{FBD0CDBD-8ED8-4360-84B6-D8A65B2FBD5B}">
      <dgm:prSet/>
      <dgm:spPr/>
      <dgm:t>
        <a:bodyPr/>
        <a:lstStyle/>
        <a:p>
          <a:endParaRPr lang="en-US"/>
        </a:p>
      </dgm:t>
    </dgm:pt>
    <dgm:pt modelId="{814D26BB-6B63-401D-9069-D79BBC3E9AB4}">
      <dgm:prSet/>
      <dgm:spPr/>
      <dgm:t>
        <a:bodyPr/>
        <a:lstStyle/>
        <a:p>
          <a:r>
            <a:rPr lang="en-GB" b="1" i="1">
              <a:solidFill>
                <a:srgbClr val="FFFF00"/>
              </a:solidFill>
              <a:latin typeface="Calibri"/>
              <a:cs typeface="Calibri"/>
            </a:rPr>
            <a:t>Moreover In order to make responsive it uses bootstrap concept of collapsible navbar, which toggles when button toggles</a:t>
          </a:r>
          <a:endParaRPr lang="en-US" b="1" i="1">
            <a:solidFill>
              <a:srgbClr val="FFFF00"/>
            </a:solidFill>
            <a:latin typeface="Calibri"/>
            <a:cs typeface="Calibri"/>
          </a:endParaRPr>
        </a:p>
      </dgm:t>
    </dgm:pt>
    <dgm:pt modelId="{0EF3E66B-97A2-4BFB-88BB-F9206713B260}" type="parTrans" cxnId="{607F135B-97CB-4BD6-9C22-A6D9ED302B31}">
      <dgm:prSet/>
      <dgm:spPr/>
      <dgm:t>
        <a:bodyPr/>
        <a:lstStyle/>
        <a:p>
          <a:endParaRPr lang="en-US"/>
        </a:p>
      </dgm:t>
    </dgm:pt>
    <dgm:pt modelId="{FADC54B4-DD58-4F8E-AB02-2E993F13449E}" type="sibTrans" cxnId="{607F135B-97CB-4BD6-9C22-A6D9ED302B31}">
      <dgm:prSet/>
      <dgm:spPr/>
      <dgm:t>
        <a:bodyPr/>
        <a:lstStyle/>
        <a:p>
          <a:endParaRPr lang="en-US"/>
        </a:p>
      </dgm:t>
    </dgm:pt>
    <dgm:pt modelId="{403A72EB-9AC6-4634-8269-0B95FE778E77}">
      <dgm:prSet/>
      <dgm:spPr/>
      <dgm:t>
        <a:bodyPr/>
        <a:lstStyle/>
        <a:p>
          <a:r>
            <a:rPr lang="en-GB" b="1" i="1">
              <a:solidFill>
                <a:srgbClr val="FFFF00"/>
              </a:solidFill>
              <a:latin typeface="Calibri"/>
              <a:cs typeface="Calibri"/>
            </a:rPr>
            <a:t>It also contains "Contact Us" feature.</a:t>
          </a:r>
          <a:endParaRPr lang="en-US" b="1" i="1">
            <a:solidFill>
              <a:srgbClr val="FFFF00"/>
            </a:solidFill>
            <a:latin typeface="Calibri"/>
            <a:cs typeface="Calibri"/>
          </a:endParaRPr>
        </a:p>
      </dgm:t>
    </dgm:pt>
    <dgm:pt modelId="{442070F2-AA08-4E39-B444-DA5BF93974B0}" type="parTrans" cxnId="{4494F6C3-6D0C-4AFD-BA9F-64AEA6604231}">
      <dgm:prSet/>
      <dgm:spPr/>
      <dgm:t>
        <a:bodyPr/>
        <a:lstStyle/>
        <a:p>
          <a:endParaRPr lang="en-US"/>
        </a:p>
      </dgm:t>
    </dgm:pt>
    <dgm:pt modelId="{DDEAE669-79C0-469B-B1EE-8740A61ACFBF}" type="sibTrans" cxnId="{4494F6C3-6D0C-4AFD-BA9F-64AEA6604231}">
      <dgm:prSet/>
      <dgm:spPr/>
      <dgm:t>
        <a:bodyPr/>
        <a:lstStyle/>
        <a:p>
          <a:endParaRPr lang="en-US"/>
        </a:p>
      </dgm:t>
    </dgm:pt>
    <dgm:pt modelId="{8D1F7BC5-7C3B-494C-BCCE-C5CF8189E7A8}">
      <dgm:prSet/>
      <dgm:spPr/>
      <dgm:t>
        <a:bodyPr/>
        <a:lstStyle/>
        <a:p>
          <a:r>
            <a:rPr lang="en-GB" b="1" i="1">
              <a:solidFill>
                <a:srgbClr val="FFFF00"/>
              </a:solidFill>
              <a:latin typeface="Calibri"/>
              <a:cs typeface="Calibri"/>
            </a:rPr>
            <a:t>It Uses Bootstrap Carousel to display images. of items</a:t>
          </a:r>
          <a:endParaRPr lang="en-US" b="1" i="1">
            <a:solidFill>
              <a:srgbClr val="FFFF00"/>
            </a:solidFill>
            <a:latin typeface="Calibri"/>
            <a:cs typeface="Calibri"/>
          </a:endParaRPr>
        </a:p>
      </dgm:t>
    </dgm:pt>
    <dgm:pt modelId="{84369884-BCAC-49C1-A911-9A2B72D65C0F}" type="parTrans" cxnId="{9474600F-3208-48A5-9AA1-DC8D337EE404}">
      <dgm:prSet/>
      <dgm:spPr/>
      <dgm:t>
        <a:bodyPr/>
        <a:lstStyle/>
        <a:p>
          <a:endParaRPr lang="en-US"/>
        </a:p>
      </dgm:t>
    </dgm:pt>
    <dgm:pt modelId="{15E9CBDA-C6E0-4A6E-9AB5-05019CC9550D}" type="sibTrans" cxnId="{9474600F-3208-48A5-9AA1-DC8D337EE404}">
      <dgm:prSet/>
      <dgm:spPr/>
      <dgm:t>
        <a:bodyPr/>
        <a:lstStyle/>
        <a:p>
          <a:endParaRPr lang="en-US"/>
        </a:p>
      </dgm:t>
    </dgm:pt>
    <dgm:pt modelId="{188E14E6-AD1B-4143-9968-ACD00AB1F202}" type="pres">
      <dgm:prSet presAssocID="{E09F1CED-BBD1-4130-940E-798E7D50E215}" presName="linear" presStyleCnt="0">
        <dgm:presLayoutVars>
          <dgm:animLvl val="lvl"/>
          <dgm:resizeHandles val="exact"/>
        </dgm:presLayoutVars>
      </dgm:prSet>
      <dgm:spPr/>
    </dgm:pt>
    <dgm:pt modelId="{C1E25A37-A46B-4648-A600-65FCED1E0E58}" type="pres">
      <dgm:prSet presAssocID="{9F4C4D37-4F8D-4047-A3FE-932EAD7A8F2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9CDAE13-7210-478B-BE7E-E25F3FA5FD5D}" type="pres">
      <dgm:prSet presAssocID="{4C5F0368-FB29-4816-B35D-4327C7813029}" presName="spacer" presStyleCnt="0"/>
      <dgm:spPr/>
    </dgm:pt>
    <dgm:pt modelId="{62126D77-33DD-48B7-81FB-50A69C7BFAC7}" type="pres">
      <dgm:prSet presAssocID="{AEFF035A-5FD0-4CB1-AAB8-FBA2DFDAB28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D013D8F-9F8F-4C1D-B3C6-078C26AC86B3}" type="pres">
      <dgm:prSet presAssocID="{0A54E1BE-377E-4A6C-B1EC-14FD5C840DB6}" presName="spacer" presStyleCnt="0"/>
      <dgm:spPr/>
    </dgm:pt>
    <dgm:pt modelId="{A7FF0FC2-7382-445C-8B29-241D18E60CFC}" type="pres">
      <dgm:prSet presAssocID="{814D26BB-6B63-401D-9069-D79BBC3E9AB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663BF92-788F-4E27-A873-AC319680DD80}" type="pres">
      <dgm:prSet presAssocID="{FADC54B4-DD58-4F8E-AB02-2E993F13449E}" presName="spacer" presStyleCnt="0"/>
      <dgm:spPr/>
    </dgm:pt>
    <dgm:pt modelId="{7CDF27A9-F333-4BED-A97F-4B6AF9EC71FB}" type="pres">
      <dgm:prSet presAssocID="{403A72EB-9AC6-4634-8269-0B95FE778E7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1ED2CAD-BF78-4AD1-B64C-7DD7064F4E0B}" type="pres">
      <dgm:prSet presAssocID="{DDEAE669-79C0-469B-B1EE-8740A61ACFBF}" presName="spacer" presStyleCnt="0"/>
      <dgm:spPr/>
    </dgm:pt>
    <dgm:pt modelId="{B3E90646-CFD7-4432-9B50-D491A59543E2}" type="pres">
      <dgm:prSet presAssocID="{8D1F7BC5-7C3B-494C-BCCE-C5CF8189E7A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15EC901-D161-42A4-9240-D04BE9655C06}" type="presOf" srcId="{E09F1CED-BBD1-4130-940E-798E7D50E215}" destId="{188E14E6-AD1B-4143-9968-ACD00AB1F202}" srcOrd="0" destOrd="0" presId="urn:microsoft.com/office/officeart/2005/8/layout/vList2"/>
    <dgm:cxn modelId="{9474600F-3208-48A5-9AA1-DC8D337EE404}" srcId="{E09F1CED-BBD1-4130-940E-798E7D50E215}" destId="{8D1F7BC5-7C3B-494C-BCCE-C5CF8189E7A8}" srcOrd="4" destOrd="0" parTransId="{84369884-BCAC-49C1-A911-9A2B72D65C0F}" sibTransId="{15E9CBDA-C6E0-4A6E-9AB5-05019CC9550D}"/>
    <dgm:cxn modelId="{9E71312E-F8A4-4808-9C1D-E0311B26D570}" type="presOf" srcId="{8D1F7BC5-7C3B-494C-BCCE-C5CF8189E7A8}" destId="{B3E90646-CFD7-4432-9B50-D491A59543E2}" srcOrd="0" destOrd="0" presId="urn:microsoft.com/office/officeart/2005/8/layout/vList2"/>
    <dgm:cxn modelId="{6BD6113C-3632-4A24-8F95-4D23841192E1}" type="presOf" srcId="{814D26BB-6B63-401D-9069-D79BBC3E9AB4}" destId="{A7FF0FC2-7382-445C-8B29-241D18E60CFC}" srcOrd="0" destOrd="0" presId="urn:microsoft.com/office/officeart/2005/8/layout/vList2"/>
    <dgm:cxn modelId="{607F135B-97CB-4BD6-9C22-A6D9ED302B31}" srcId="{E09F1CED-BBD1-4130-940E-798E7D50E215}" destId="{814D26BB-6B63-401D-9069-D79BBC3E9AB4}" srcOrd="2" destOrd="0" parTransId="{0EF3E66B-97A2-4BFB-88BB-F9206713B260}" sibTransId="{FADC54B4-DD58-4F8E-AB02-2E993F13449E}"/>
    <dgm:cxn modelId="{E9ADFC60-42D9-4391-B4A3-3F929D1ABC98}" srcId="{E09F1CED-BBD1-4130-940E-798E7D50E215}" destId="{9F4C4D37-4F8D-4047-A3FE-932EAD7A8F2E}" srcOrd="0" destOrd="0" parTransId="{68E6B1E2-F403-4129-BEE9-18504CB5B637}" sibTransId="{4C5F0368-FB29-4816-B35D-4327C7813029}"/>
    <dgm:cxn modelId="{6AD3A3B8-5928-4BDA-BE8C-CF0A0A644B1A}" type="presOf" srcId="{AEFF035A-5FD0-4CB1-AAB8-FBA2DFDAB286}" destId="{62126D77-33DD-48B7-81FB-50A69C7BFAC7}" srcOrd="0" destOrd="0" presId="urn:microsoft.com/office/officeart/2005/8/layout/vList2"/>
    <dgm:cxn modelId="{FBD0CDBD-8ED8-4360-84B6-D8A65B2FBD5B}" srcId="{E09F1CED-BBD1-4130-940E-798E7D50E215}" destId="{AEFF035A-5FD0-4CB1-AAB8-FBA2DFDAB286}" srcOrd="1" destOrd="0" parTransId="{07BCDAC9-1AF9-46C5-879A-193D4888A3AA}" sibTransId="{0A54E1BE-377E-4A6C-B1EC-14FD5C840DB6}"/>
    <dgm:cxn modelId="{4494F6C3-6D0C-4AFD-BA9F-64AEA6604231}" srcId="{E09F1CED-BBD1-4130-940E-798E7D50E215}" destId="{403A72EB-9AC6-4634-8269-0B95FE778E77}" srcOrd="3" destOrd="0" parTransId="{442070F2-AA08-4E39-B444-DA5BF93974B0}" sibTransId="{DDEAE669-79C0-469B-B1EE-8740A61ACFBF}"/>
    <dgm:cxn modelId="{A7CFD2E0-943A-41C6-A2C8-8F5AA755B95E}" type="presOf" srcId="{9F4C4D37-4F8D-4047-A3FE-932EAD7A8F2E}" destId="{C1E25A37-A46B-4648-A600-65FCED1E0E58}" srcOrd="0" destOrd="0" presId="urn:microsoft.com/office/officeart/2005/8/layout/vList2"/>
    <dgm:cxn modelId="{5FE1D0E7-FBAF-406B-862B-01DEFBFFA6A8}" type="presOf" srcId="{403A72EB-9AC6-4634-8269-0B95FE778E77}" destId="{7CDF27A9-F333-4BED-A97F-4B6AF9EC71FB}" srcOrd="0" destOrd="0" presId="urn:microsoft.com/office/officeart/2005/8/layout/vList2"/>
    <dgm:cxn modelId="{82BE7451-4FB0-416C-B547-D19D6BB32C70}" type="presParOf" srcId="{188E14E6-AD1B-4143-9968-ACD00AB1F202}" destId="{C1E25A37-A46B-4648-A600-65FCED1E0E58}" srcOrd="0" destOrd="0" presId="urn:microsoft.com/office/officeart/2005/8/layout/vList2"/>
    <dgm:cxn modelId="{D5A697DB-946C-4364-A146-66455D86B567}" type="presParOf" srcId="{188E14E6-AD1B-4143-9968-ACD00AB1F202}" destId="{F9CDAE13-7210-478B-BE7E-E25F3FA5FD5D}" srcOrd="1" destOrd="0" presId="urn:microsoft.com/office/officeart/2005/8/layout/vList2"/>
    <dgm:cxn modelId="{1DCBF874-820D-4775-8436-CA2618600954}" type="presParOf" srcId="{188E14E6-AD1B-4143-9968-ACD00AB1F202}" destId="{62126D77-33DD-48B7-81FB-50A69C7BFAC7}" srcOrd="2" destOrd="0" presId="urn:microsoft.com/office/officeart/2005/8/layout/vList2"/>
    <dgm:cxn modelId="{98D740F2-BD73-4882-B385-950C241387B6}" type="presParOf" srcId="{188E14E6-AD1B-4143-9968-ACD00AB1F202}" destId="{4D013D8F-9F8F-4C1D-B3C6-078C26AC86B3}" srcOrd="3" destOrd="0" presId="urn:microsoft.com/office/officeart/2005/8/layout/vList2"/>
    <dgm:cxn modelId="{9A25256D-66C8-4157-97AC-0571424C0E78}" type="presParOf" srcId="{188E14E6-AD1B-4143-9968-ACD00AB1F202}" destId="{A7FF0FC2-7382-445C-8B29-241D18E60CFC}" srcOrd="4" destOrd="0" presId="urn:microsoft.com/office/officeart/2005/8/layout/vList2"/>
    <dgm:cxn modelId="{9486A162-EFA8-490D-89A2-9FD44127E0D6}" type="presParOf" srcId="{188E14E6-AD1B-4143-9968-ACD00AB1F202}" destId="{A663BF92-788F-4E27-A873-AC319680DD80}" srcOrd="5" destOrd="0" presId="urn:microsoft.com/office/officeart/2005/8/layout/vList2"/>
    <dgm:cxn modelId="{06DC129A-0554-4158-9662-07A36851FD2E}" type="presParOf" srcId="{188E14E6-AD1B-4143-9968-ACD00AB1F202}" destId="{7CDF27A9-F333-4BED-A97F-4B6AF9EC71FB}" srcOrd="6" destOrd="0" presId="urn:microsoft.com/office/officeart/2005/8/layout/vList2"/>
    <dgm:cxn modelId="{D07EFC31-2010-44C2-8008-135CF5713E44}" type="presParOf" srcId="{188E14E6-AD1B-4143-9968-ACD00AB1F202}" destId="{E1ED2CAD-BF78-4AD1-B64C-7DD7064F4E0B}" srcOrd="7" destOrd="0" presId="urn:microsoft.com/office/officeart/2005/8/layout/vList2"/>
    <dgm:cxn modelId="{CE294A4C-6AF8-41DB-90DA-76887AC9514A}" type="presParOf" srcId="{188E14E6-AD1B-4143-9968-ACD00AB1F202}" destId="{B3E90646-CFD7-4432-9B50-D491A59543E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23FA2D-0204-4F2A-9F0A-319A880E3E84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C8C9B6C-01DB-49E1-9F71-30A828D4124D}">
      <dgm:prSet/>
      <dgm:spPr/>
      <dgm:t>
        <a:bodyPr/>
        <a:lstStyle/>
        <a:p>
          <a:r>
            <a:rPr lang="en-US" i="1">
              <a:latin typeface="Calibri"/>
              <a:cs typeface="Calibri"/>
            </a:rPr>
            <a:t>It lets you feel comfortable by making as user friendly interface by making it responsive with the help of Bootstrap.</a:t>
          </a:r>
        </a:p>
      </dgm:t>
    </dgm:pt>
    <dgm:pt modelId="{EB89D545-09A4-4D6C-952B-E9150282FA91}" type="parTrans" cxnId="{67F2F331-0E3B-4C61-A2B6-C58CC5890DF9}">
      <dgm:prSet/>
      <dgm:spPr/>
      <dgm:t>
        <a:bodyPr/>
        <a:lstStyle/>
        <a:p>
          <a:endParaRPr lang="en-US"/>
        </a:p>
      </dgm:t>
    </dgm:pt>
    <dgm:pt modelId="{BD48080B-13C3-4DE3-8C44-391B10C0A345}" type="sibTrans" cxnId="{67F2F331-0E3B-4C61-A2B6-C58CC5890DF9}">
      <dgm:prSet/>
      <dgm:spPr/>
      <dgm:t>
        <a:bodyPr/>
        <a:lstStyle/>
        <a:p>
          <a:endParaRPr lang="en-US"/>
        </a:p>
      </dgm:t>
    </dgm:pt>
    <dgm:pt modelId="{28CF14E6-B2A4-4A0D-89CA-59608977E49B}">
      <dgm:prSet/>
      <dgm:spPr/>
      <dgm:t>
        <a:bodyPr/>
        <a:lstStyle/>
        <a:p>
          <a:r>
            <a:rPr lang="en-US" i="1">
              <a:latin typeface="Calibri"/>
              <a:cs typeface="Calibri"/>
            </a:rPr>
            <a:t>It Moreover also provides you video of   the item that is been sold by the website.</a:t>
          </a:r>
        </a:p>
      </dgm:t>
    </dgm:pt>
    <dgm:pt modelId="{99074661-446A-4325-AF5D-85E3918BFA51}" type="parTrans" cxnId="{2848FE90-78DD-42C3-80C5-87150EE9E8AB}">
      <dgm:prSet/>
      <dgm:spPr/>
      <dgm:t>
        <a:bodyPr/>
        <a:lstStyle/>
        <a:p>
          <a:endParaRPr lang="en-US"/>
        </a:p>
      </dgm:t>
    </dgm:pt>
    <dgm:pt modelId="{A3796490-DABF-44EA-93FB-2B506D93892C}" type="sibTrans" cxnId="{2848FE90-78DD-42C3-80C5-87150EE9E8AB}">
      <dgm:prSet/>
      <dgm:spPr/>
      <dgm:t>
        <a:bodyPr/>
        <a:lstStyle/>
        <a:p>
          <a:endParaRPr lang="en-US"/>
        </a:p>
      </dgm:t>
    </dgm:pt>
    <dgm:pt modelId="{5AA2E4DD-D4DD-4192-9ACD-96A5C31AC1CB}">
      <dgm:prSet/>
      <dgm:spPr/>
      <dgm:t>
        <a:bodyPr/>
        <a:lstStyle/>
        <a:p>
          <a:r>
            <a:rPr lang="en-US" i="1">
              <a:latin typeface="Calibri"/>
              <a:cs typeface="Calibri"/>
            </a:rPr>
            <a:t>It gives you "Quantity" button to add number of quantities you want.</a:t>
          </a:r>
        </a:p>
      </dgm:t>
    </dgm:pt>
    <dgm:pt modelId="{895A2D51-C4C0-4504-AFAA-2611C00D63E9}" type="parTrans" cxnId="{06FF7484-3129-4D03-9A1B-5CE2E343F384}">
      <dgm:prSet/>
      <dgm:spPr/>
      <dgm:t>
        <a:bodyPr/>
        <a:lstStyle/>
        <a:p>
          <a:endParaRPr lang="en-US"/>
        </a:p>
      </dgm:t>
    </dgm:pt>
    <dgm:pt modelId="{7E843F4F-240E-4A5C-AC3F-793277D79543}" type="sibTrans" cxnId="{06FF7484-3129-4D03-9A1B-5CE2E343F384}">
      <dgm:prSet/>
      <dgm:spPr/>
      <dgm:t>
        <a:bodyPr/>
        <a:lstStyle/>
        <a:p>
          <a:endParaRPr lang="en-US"/>
        </a:p>
      </dgm:t>
    </dgm:pt>
    <dgm:pt modelId="{654AA7BE-A5C7-4D5B-A227-8107B23336BD}">
      <dgm:prSet/>
      <dgm:spPr/>
      <dgm:t>
        <a:bodyPr/>
        <a:lstStyle/>
        <a:p>
          <a:r>
            <a:rPr lang="en-US" i="1">
              <a:latin typeface="Calibri"/>
              <a:cs typeface="Calibri"/>
            </a:rPr>
            <a:t>It also gives "Total Price" of all Items, "Sub Price" of all items along with the its "Total Quantity".</a:t>
          </a:r>
        </a:p>
      </dgm:t>
    </dgm:pt>
    <dgm:pt modelId="{A7B0779E-B5D9-4886-8A0D-CBD743AA2B3F}" type="parTrans" cxnId="{354840F4-2DBD-41AD-8D19-BD54EB954460}">
      <dgm:prSet/>
      <dgm:spPr/>
      <dgm:t>
        <a:bodyPr/>
        <a:lstStyle/>
        <a:p>
          <a:endParaRPr lang="en-US"/>
        </a:p>
      </dgm:t>
    </dgm:pt>
    <dgm:pt modelId="{060AF3DA-1CFB-424C-B266-27A865960589}" type="sibTrans" cxnId="{354840F4-2DBD-41AD-8D19-BD54EB954460}">
      <dgm:prSet/>
      <dgm:spPr/>
      <dgm:t>
        <a:bodyPr/>
        <a:lstStyle/>
        <a:p>
          <a:endParaRPr lang="en-US"/>
        </a:p>
      </dgm:t>
    </dgm:pt>
    <dgm:pt modelId="{57BA3F2D-DE82-4BB0-898B-5646FD59371B}" type="pres">
      <dgm:prSet presAssocID="{AA23FA2D-0204-4F2A-9F0A-319A880E3E84}" presName="matrix" presStyleCnt="0">
        <dgm:presLayoutVars>
          <dgm:chMax val="1"/>
          <dgm:dir/>
          <dgm:resizeHandles val="exact"/>
        </dgm:presLayoutVars>
      </dgm:prSet>
      <dgm:spPr/>
    </dgm:pt>
    <dgm:pt modelId="{C85F0919-954A-4857-8FDD-7625F082B0FD}" type="pres">
      <dgm:prSet presAssocID="{AA23FA2D-0204-4F2A-9F0A-319A880E3E84}" presName="diamond" presStyleLbl="bgShp" presStyleIdx="0" presStyleCnt="1"/>
      <dgm:spPr/>
    </dgm:pt>
    <dgm:pt modelId="{41656004-1D15-44FE-AA81-6A2350193812}" type="pres">
      <dgm:prSet presAssocID="{AA23FA2D-0204-4F2A-9F0A-319A880E3E8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E0C474D-FA6A-4A01-90A7-A8347A105016}" type="pres">
      <dgm:prSet presAssocID="{AA23FA2D-0204-4F2A-9F0A-319A880E3E8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B32A248-618E-4B29-B93A-255140A37DDC}" type="pres">
      <dgm:prSet presAssocID="{AA23FA2D-0204-4F2A-9F0A-319A880E3E8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5D1A88F-3857-4E75-8375-B7FEA7FB4C84}" type="pres">
      <dgm:prSet presAssocID="{AA23FA2D-0204-4F2A-9F0A-319A880E3E8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7F2F331-0E3B-4C61-A2B6-C58CC5890DF9}" srcId="{AA23FA2D-0204-4F2A-9F0A-319A880E3E84}" destId="{FC8C9B6C-01DB-49E1-9F71-30A828D4124D}" srcOrd="0" destOrd="0" parTransId="{EB89D545-09A4-4D6C-952B-E9150282FA91}" sibTransId="{BD48080B-13C3-4DE3-8C44-391B10C0A345}"/>
    <dgm:cxn modelId="{D189D63B-D986-4ADA-8C43-7F79A1C17EAA}" type="presOf" srcId="{654AA7BE-A5C7-4D5B-A227-8107B23336BD}" destId="{D5D1A88F-3857-4E75-8375-B7FEA7FB4C84}" srcOrd="0" destOrd="0" presId="urn:microsoft.com/office/officeart/2005/8/layout/matrix3"/>
    <dgm:cxn modelId="{74CA7C5D-5E4D-4D1D-AF98-F08FD73E86E9}" type="presOf" srcId="{5AA2E4DD-D4DD-4192-9ACD-96A5C31AC1CB}" destId="{4B32A248-618E-4B29-B93A-255140A37DDC}" srcOrd="0" destOrd="0" presId="urn:microsoft.com/office/officeart/2005/8/layout/matrix3"/>
    <dgm:cxn modelId="{06FF7484-3129-4D03-9A1B-5CE2E343F384}" srcId="{AA23FA2D-0204-4F2A-9F0A-319A880E3E84}" destId="{5AA2E4DD-D4DD-4192-9ACD-96A5C31AC1CB}" srcOrd="2" destOrd="0" parTransId="{895A2D51-C4C0-4504-AFAA-2611C00D63E9}" sibTransId="{7E843F4F-240E-4A5C-AC3F-793277D79543}"/>
    <dgm:cxn modelId="{2848FE90-78DD-42C3-80C5-87150EE9E8AB}" srcId="{AA23FA2D-0204-4F2A-9F0A-319A880E3E84}" destId="{28CF14E6-B2A4-4A0D-89CA-59608977E49B}" srcOrd="1" destOrd="0" parTransId="{99074661-446A-4325-AF5D-85E3918BFA51}" sibTransId="{A3796490-DABF-44EA-93FB-2B506D93892C}"/>
    <dgm:cxn modelId="{DD233FEA-7D16-41C0-ABF8-7D7CC33C2452}" type="presOf" srcId="{AA23FA2D-0204-4F2A-9F0A-319A880E3E84}" destId="{57BA3F2D-DE82-4BB0-898B-5646FD59371B}" srcOrd="0" destOrd="0" presId="urn:microsoft.com/office/officeart/2005/8/layout/matrix3"/>
    <dgm:cxn modelId="{354840F4-2DBD-41AD-8D19-BD54EB954460}" srcId="{AA23FA2D-0204-4F2A-9F0A-319A880E3E84}" destId="{654AA7BE-A5C7-4D5B-A227-8107B23336BD}" srcOrd="3" destOrd="0" parTransId="{A7B0779E-B5D9-4886-8A0D-CBD743AA2B3F}" sibTransId="{060AF3DA-1CFB-424C-B266-27A865960589}"/>
    <dgm:cxn modelId="{6B0630F9-B2BC-4299-B7CA-375A58FFF1AE}" type="presOf" srcId="{28CF14E6-B2A4-4A0D-89CA-59608977E49B}" destId="{CE0C474D-FA6A-4A01-90A7-A8347A105016}" srcOrd="0" destOrd="0" presId="urn:microsoft.com/office/officeart/2005/8/layout/matrix3"/>
    <dgm:cxn modelId="{C77B63F9-8A53-4E0D-A188-944796A15B46}" type="presOf" srcId="{FC8C9B6C-01DB-49E1-9F71-30A828D4124D}" destId="{41656004-1D15-44FE-AA81-6A2350193812}" srcOrd="0" destOrd="0" presId="urn:microsoft.com/office/officeart/2005/8/layout/matrix3"/>
    <dgm:cxn modelId="{F8A7DC9F-C94D-4079-924D-F4313093B6A8}" type="presParOf" srcId="{57BA3F2D-DE82-4BB0-898B-5646FD59371B}" destId="{C85F0919-954A-4857-8FDD-7625F082B0FD}" srcOrd="0" destOrd="0" presId="urn:microsoft.com/office/officeart/2005/8/layout/matrix3"/>
    <dgm:cxn modelId="{12D3567C-7323-4282-85AE-76C0A35DEAB4}" type="presParOf" srcId="{57BA3F2D-DE82-4BB0-898B-5646FD59371B}" destId="{41656004-1D15-44FE-AA81-6A2350193812}" srcOrd="1" destOrd="0" presId="urn:microsoft.com/office/officeart/2005/8/layout/matrix3"/>
    <dgm:cxn modelId="{D3F65AA1-3A4E-46D2-BFE7-BCC3597F0FC2}" type="presParOf" srcId="{57BA3F2D-DE82-4BB0-898B-5646FD59371B}" destId="{CE0C474D-FA6A-4A01-90A7-A8347A105016}" srcOrd="2" destOrd="0" presId="urn:microsoft.com/office/officeart/2005/8/layout/matrix3"/>
    <dgm:cxn modelId="{9A38B457-146B-43B4-B8DC-E25733CCE755}" type="presParOf" srcId="{57BA3F2D-DE82-4BB0-898B-5646FD59371B}" destId="{4B32A248-618E-4B29-B93A-255140A37DDC}" srcOrd="3" destOrd="0" presId="urn:microsoft.com/office/officeart/2005/8/layout/matrix3"/>
    <dgm:cxn modelId="{9B8EB378-DBE8-4E16-B052-345E8A850E06}" type="presParOf" srcId="{57BA3F2D-DE82-4BB0-898B-5646FD59371B}" destId="{D5D1A88F-3857-4E75-8375-B7FEA7FB4C8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347AD8-00F6-4AC9-91F8-75DD49754BD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CC839-F626-4505-92B4-2912A32E7D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>
              <a:latin typeface="Calibri"/>
              <a:cs typeface="Calibri"/>
            </a:rPr>
            <a:t>Bootstrap Grid System</a:t>
          </a:r>
          <a:endParaRPr lang="en-US"/>
        </a:p>
      </dgm:t>
    </dgm:pt>
    <dgm:pt modelId="{6CD7308C-94CA-4572-9A27-66FB3344DFD5}" type="parTrans" cxnId="{1BAF26F1-4328-4C9B-A232-4D30FC448F99}">
      <dgm:prSet/>
      <dgm:spPr/>
      <dgm:t>
        <a:bodyPr/>
        <a:lstStyle/>
        <a:p>
          <a:endParaRPr lang="en-US"/>
        </a:p>
      </dgm:t>
    </dgm:pt>
    <dgm:pt modelId="{39DAF5C8-1C84-4336-AE87-C7B54BBECDF0}" type="sibTrans" cxnId="{1BAF26F1-4328-4C9B-A232-4D30FC448F99}">
      <dgm:prSet/>
      <dgm:spPr/>
      <dgm:t>
        <a:bodyPr/>
        <a:lstStyle/>
        <a:p>
          <a:endParaRPr lang="en-US"/>
        </a:p>
      </dgm:t>
    </dgm:pt>
    <dgm:pt modelId="{D8BF773A-F6EB-4EF3-A487-67FF3BAA6A4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i="1">
              <a:latin typeface="Calibri"/>
              <a:cs typeface="Calibri"/>
            </a:rPr>
            <a:t>It Is made fully responsive by applying different media queries in different cases.</a:t>
          </a:r>
          <a:endParaRPr lang="en-US"/>
        </a:p>
      </dgm:t>
    </dgm:pt>
    <dgm:pt modelId="{68D451B1-8BE5-475B-BD8F-4B9625F7B731}" type="parTrans" cxnId="{D2ECA25B-9675-420C-B43A-222D53A061D0}">
      <dgm:prSet/>
      <dgm:spPr/>
    </dgm:pt>
    <dgm:pt modelId="{626D3673-BACE-4C28-AE8B-5873351FD6AF}" type="sibTrans" cxnId="{D2ECA25B-9675-420C-B43A-222D53A061D0}">
      <dgm:prSet/>
      <dgm:spPr/>
    </dgm:pt>
    <dgm:pt modelId="{13536908-4CE2-4205-91B1-D25076D69C9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i="1">
              <a:latin typeface="Calibri"/>
              <a:cs typeface="Calibri"/>
            </a:rPr>
            <a:t>Main uses of the website includes following concepts that makes it even more responsive at every cases :</a:t>
          </a:r>
          <a:endParaRPr lang="en-US"/>
        </a:p>
      </dgm:t>
    </dgm:pt>
    <dgm:pt modelId="{8C725B6A-7713-4C38-B0C7-9B630C5CE242}" type="parTrans" cxnId="{3377A12D-6997-42FD-8EFD-4C6B34148947}">
      <dgm:prSet/>
      <dgm:spPr/>
    </dgm:pt>
    <dgm:pt modelId="{26DEF561-1764-4114-B748-FFAA10250F30}" type="sibTrans" cxnId="{3377A12D-6997-42FD-8EFD-4C6B34148947}">
      <dgm:prSet/>
      <dgm:spPr/>
    </dgm:pt>
    <dgm:pt modelId="{1AE4FCDD-EDED-47F8-90A1-169CE38CC4F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i="1">
              <a:latin typeface="Calibri"/>
              <a:cs typeface="Calibri"/>
            </a:rPr>
            <a:t>Bootstrap Collapsible Navbar</a:t>
          </a:r>
          <a:endParaRPr lang="en-US"/>
        </a:p>
      </dgm:t>
    </dgm:pt>
    <dgm:pt modelId="{75EF318A-C018-4A8E-B1FB-7C5F338EA796}" type="parTrans" cxnId="{62E084F4-0CBF-4CB0-B7B1-A909964AE8BD}">
      <dgm:prSet/>
      <dgm:spPr/>
    </dgm:pt>
    <dgm:pt modelId="{DD740CA8-63D1-4B73-A909-F7E1F2233AFF}" type="sibTrans" cxnId="{62E084F4-0CBF-4CB0-B7B1-A909964AE8BD}">
      <dgm:prSet/>
      <dgm:spPr/>
    </dgm:pt>
    <dgm:pt modelId="{A09EBC6E-0847-40B4-9342-082910B597E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i="1">
              <a:latin typeface="Calibri"/>
              <a:cs typeface="Calibri"/>
            </a:rPr>
            <a:t>Bootstrap Flex row and Flex Column classes</a:t>
          </a:r>
          <a:endParaRPr lang="en-US"/>
        </a:p>
      </dgm:t>
    </dgm:pt>
    <dgm:pt modelId="{709FDE10-1BA8-43CE-987F-36958F0051A3}" type="parTrans" cxnId="{CABEA51F-DE1A-411D-B91E-B4245D7D03ED}">
      <dgm:prSet/>
      <dgm:spPr/>
    </dgm:pt>
    <dgm:pt modelId="{138C73A1-B185-411B-A57F-588D319C1948}" type="sibTrans" cxnId="{CABEA51F-DE1A-411D-B91E-B4245D7D03ED}">
      <dgm:prSet/>
      <dgm:spPr/>
    </dgm:pt>
    <dgm:pt modelId="{3B0D1010-AD5A-41EC-8C27-10A5FC2CB84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i="1">
              <a:latin typeface="Calibri"/>
              <a:cs typeface="Calibri"/>
            </a:rPr>
            <a:t>CSS Flex method</a:t>
          </a:r>
          <a:endParaRPr lang="en-US"/>
        </a:p>
      </dgm:t>
    </dgm:pt>
    <dgm:pt modelId="{D5B7BD71-570C-454C-B86D-D8CB46207EE0}" type="parTrans" cxnId="{2C7D3E96-4249-43B6-9D07-70A3528B634F}">
      <dgm:prSet/>
      <dgm:spPr/>
    </dgm:pt>
    <dgm:pt modelId="{C81DA662-10DD-4591-B825-85E89AAE349D}" type="sibTrans" cxnId="{2C7D3E96-4249-43B6-9D07-70A3528B634F}">
      <dgm:prSet/>
      <dgm:spPr/>
    </dgm:pt>
    <dgm:pt modelId="{29DDC324-8DAF-4DC4-8616-777979EA49C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i="1">
              <a:latin typeface="Calibri"/>
              <a:cs typeface="Calibri"/>
            </a:rPr>
            <a:t>Media Queries for different sizes</a:t>
          </a:r>
          <a:endParaRPr lang="en-US"/>
        </a:p>
      </dgm:t>
    </dgm:pt>
    <dgm:pt modelId="{E1C66F3F-8BDF-409E-B2AC-A1641C5168CF}" type="parTrans" cxnId="{9C00163A-D7AD-49F5-9BDB-2B3DD3EB0D16}">
      <dgm:prSet/>
      <dgm:spPr/>
    </dgm:pt>
    <dgm:pt modelId="{427CB24C-802C-47B4-AD06-323C76FDEFE7}" type="sibTrans" cxnId="{9C00163A-D7AD-49F5-9BDB-2B3DD3EB0D16}">
      <dgm:prSet/>
      <dgm:spPr/>
    </dgm:pt>
    <dgm:pt modelId="{062139BF-8924-4F7B-BDE7-B2D1DC8BAD4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i="1">
              <a:latin typeface="Calibri"/>
              <a:cs typeface="Calibri"/>
            </a:rPr>
            <a:t>Other than it uses videos to implement different styling features like text-blend etc.</a:t>
          </a:r>
          <a:endParaRPr lang="en-GB"/>
        </a:p>
      </dgm:t>
    </dgm:pt>
    <dgm:pt modelId="{B5436C2D-AA52-4F06-A20A-AD79994BAC62}" type="parTrans" cxnId="{B7E10281-A0C5-482B-8AE0-77D26808FC12}">
      <dgm:prSet/>
      <dgm:spPr/>
    </dgm:pt>
    <dgm:pt modelId="{329FEC11-BCA6-4032-AF0D-2D1CAB8406E2}" type="sibTrans" cxnId="{B7E10281-A0C5-482B-8AE0-77D26808FC12}">
      <dgm:prSet/>
      <dgm:spPr/>
    </dgm:pt>
    <dgm:pt modelId="{7B47B622-C2E3-427F-B99E-4B911567C45B}" type="pres">
      <dgm:prSet presAssocID="{C8347AD8-00F6-4AC9-91F8-75DD49754BD3}" presName="root" presStyleCnt="0">
        <dgm:presLayoutVars>
          <dgm:dir/>
          <dgm:resizeHandles val="exact"/>
        </dgm:presLayoutVars>
      </dgm:prSet>
      <dgm:spPr/>
    </dgm:pt>
    <dgm:pt modelId="{A64D2FD1-D784-40F5-BA30-95B3D547113C}" type="pres">
      <dgm:prSet presAssocID="{D8BF773A-F6EB-4EF3-A487-67FF3BAA6A41}" presName="compNode" presStyleCnt="0"/>
      <dgm:spPr/>
    </dgm:pt>
    <dgm:pt modelId="{7712DB85-6A5F-4CA7-A6F3-95990B9119CF}" type="pres">
      <dgm:prSet presAssocID="{D8BF773A-F6EB-4EF3-A487-67FF3BAA6A41}" presName="bgRect" presStyleLbl="bgShp" presStyleIdx="0" presStyleCnt="3"/>
      <dgm:spPr/>
    </dgm:pt>
    <dgm:pt modelId="{5410C978-BCFA-4C8A-B493-CB8A952A012F}" type="pres">
      <dgm:prSet presAssocID="{D8BF773A-F6EB-4EF3-A487-67FF3BAA6A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12CA0D3-4199-4974-80BE-22C60506D981}" type="pres">
      <dgm:prSet presAssocID="{D8BF773A-F6EB-4EF3-A487-67FF3BAA6A41}" presName="spaceRect" presStyleCnt="0"/>
      <dgm:spPr/>
    </dgm:pt>
    <dgm:pt modelId="{7454D477-6BED-4818-99D6-76BC762D6868}" type="pres">
      <dgm:prSet presAssocID="{D8BF773A-F6EB-4EF3-A487-67FF3BAA6A41}" presName="parTx" presStyleLbl="revTx" presStyleIdx="0" presStyleCnt="4">
        <dgm:presLayoutVars>
          <dgm:chMax val="0"/>
          <dgm:chPref val="0"/>
        </dgm:presLayoutVars>
      </dgm:prSet>
      <dgm:spPr/>
    </dgm:pt>
    <dgm:pt modelId="{4D675AA4-BEF7-49F5-8521-62CDB99B53D6}" type="pres">
      <dgm:prSet presAssocID="{626D3673-BACE-4C28-AE8B-5873351FD6AF}" presName="sibTrans" presStyleCnt="0"/>
      <dgm:spPr/>
    </dgm:pt>
    <dgm:pt modelId="{4F429EBE-2401-4826-AA0D-016FBE9FF5F7}" type="pres">
      <dgm:prSet presAssocID="{13536908-4CE2-4205-91B1-D25076D69C9B}" presName="compNode" presStyleCnt="0"/>
      <dgm:spPr/>
    </dgm:pt>
    <dgm:pt modelId="{32928455-7E29-44E0-9283-69F444B411EC}" type="pres">
      <dgm:prSet presAssocID="{13536908-4CE2-4205-91B1-D25076D69C9B}" presName="bgRect" presStyleLbl="bgShp" presStyleIdx="1" presStyleCnt="3"/>
      <dgm:spPr/>
    </dgm:pt>
    <dgm:pt modelId="{51253A4E-6DE8-45A2-AD9E-FF404D725EBC}" type="pres">
      <dgm:prSet presAssocID="{13536908-4CE2-4205-91B1-D25076D69C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CC8483C-2657-41BE-BFDB-C7D63B74C845}" type="pres">
      <dgm:prSet presAssocID="{13536908-4CE2-4205-91B1-D25076D69C9B}" presName="spaceRect" presStyleCnt="0"/>
      <dgm:spPr/>
    </dgm:pt>
    <dgm:pt modelId="{1AC48CC2-31FA-4113-B71F-B84B5586A932}" type="pres">
      <dgm:prSet presAssocID="{13536908-4CE2-4205-91B1-D25076D69C9B}" presName="parTx" presStyleLbl="revTx" presStyleIdx="1" presStyleCnt="4">
        <dgm:presLayoutVars>
          <dgm:chMax val="0"/>
          <dgm:chPref val="0"/>
        </dgm:presLayoutVars>
      </dgm:prSet>
      <dgm:spPr/>
    </dgm:pt>
    <dgm:pt modelId="{AE0F2486-481E-4037-96F1-81A57F30C7F7}" type="pres">
      <dgm:prSet presAssocID="{13536908-4CE2-4205-91B1-D25076D69C9B}" presName="desTx" presStyleLbl="revTx" presStyleIdx="2" presStyleCnt="4">
        <dgm:presLayoutVars/>
      </dgm:prSet>
      <dgm:spPr/>
    </dgm:pt>
    <dgm:pt modelId="{BAC2B230-88C9-46B6-A506-BECBB13059AC}" type="pres">
      <dgm:prSet presAssocID="{26DEF561-1764-4114-B748-FFAA10250F30}" presName="sibTrans" presStyleCnt="0"/>
      <dgm:spPr/>
    </dgm:pt>
    <dgm:pt modelId="{4EF9874F-B95B-4C98-988F-2A9B2E6487AA}" type="pres">
      <dgm:prSet presAssocID="{062139BF-8924-4F7B-BDE7-B2D1DC8BAD48}" presName="compNode" presStyleCnt="0"/>
      <dgm:spPr/>
    </dgm:pt>
    <dgm:pt modelId="{2A3841CC-4030-415A-B674-C2789CD198D7}" type="pres">
      <dgm:prSet presAssocID="{062139BF-8924-4F7B-BDE7-B2D1DC8BAD48}" presName="bgRect" presStyleLbl="bgShp" presStyleIdx="2" presStyleCnt="3"/>
      <dgm:spPr/>
    </dgm:pt>
    <dgm:pt modelId="{121E3AC5-729F-438E-BCB6-2E13E730AA36}" type="pres">
      <dgm:prSet presAssocID="{062139BF-8924-4F7B-BDE7-B2D1DC8BAD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1E8B40CF-ECBE-4B06-8E04-33A61D5A79CF}" type="pres">
      <dgm:prSet presAssocID="{062139BF-8924-4F7B-BDE7-B2D1DC8BAD48}" presName="spaceRect" presStyleCnt="0"/>
      <dgm:spPr/>
    </dgm:pt>
    <dgm:pt modelId="{C98BE9B0-4B7F-434F-8D0C-43D65343EB12}" type="pres">
      <dgm:prSet presAssocID="{062139BF-8924-4F7B-BDE7-B2D1DC8BAD4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ABEA51F-DE1A-411D-B91E-B4245D7D03ED}" srcId="{13536908-4CE2-4205-91B1-D25076D69C9B}" destId="{A09EBC6E-0847-40B4-9342-082910B597E8}" srcOrd="1" destOrd="0" parTransId="{709FDE10-1BA8-43CE-987F-36958F0051A3}" sibTransId="{138C73A1-B185-411B-A57F-588D319C1948}"/>
    <dgm:cxn modelId="{8AF03E24-39D6-4F06-84B7-8EF2CBE61B93}" type="presOf" srcId="{13536908-4CE2-4205-91B1-D25076D69C9B}" destId="{1AC48CC2-31FA-4113-B71F-B84B5586A932}" srcOrd="0" destOrd="0" presId="urn:microsoft.com/office/officeart/2018/2/layout/IconVerticalSolidList"/>
    <dgm:cxn modelId="{3377A12D-6997-42FD-8EFD-4C6B34148947}" srcId="{C8347AD8-00F6-4AC9-91F8-75DD49754BD3}" destId="{13536908-4CE2-4205-91B1-D25076D69C9B}" srcOrd="1" destOrd="0" parTransId="{8C725B6A-7713-4C38-B0C7-9B630C5CE242}" sibTransId="{26DEF561-1764-4114-B748-FFAA10250F30}"/>
    <dgm:cxn modelId="{9C00163A-D7AD-49F5-9BDB-2B3DD3EB0D16}" srcId="{13536908-4CE2-4205-91B1-D25076D69C9B}" destId="{29DDC324-8DAF-4DC4-8616-777979EA49C2}" srcOrd="3" destOrd="0" parTransId="{E1C66F3F-8BDF-409E-B2AC-A1641C5168CF}" sibTransId="{427CB24C-802C-47B4-AD06-323C76FDEFE7}"/>
    <dgm:cxn modelId="{D2ECA25B-9675-420C-B43A-222D53A061D0}" srcId="{C8347AD8-00F6-4AC9-91F8-75DD49754BD3}" destId="{D8BF773A-F6EB-4EF3-A487-67FF3BAA6A41}" srcOrd="0" destOrd="0" parTransId="{68D451B1-8BE5-475B-BD8F-4B9625F7B731}" sibTransId="{626D3673-BACE-4C28-AE8B-5873351FD6AF}"/>
    <dgm:cxn modelId="{F02D2053-1928-4929-A4E4-9467854F949D}" type="presOf" srcId="{90FCC839-F626-4505-92B4-2912A32E7D52}" destId="{AE0F2486-481E-4037-96F1-81A57F30C7F7}" srcOrd="0" destOrd="4" presId="urn:microsoft.com/office/officeart/2018/2/layout/IconVerticalSolidList"/>
    <dgm:cxn modelId="{B7E10281-A0C5-482B-8AE0-77D26808FC12}" srcId="{C8347AD8-00F6-4AC9-91F8-75DD49754BD3}" destId="{062139BF-8924-4F7B-BDE7-B2D1DC8BAD48}" srcOrd="2" destOrd="0" parTransId="{B5436C2D-AA52-4F06-A20A-AD79994BAC62}" sibTransId="{329FEC11-BCA6-4032-AF0D-2D1CAB8406E2}"/>
    <dgm:cxn modelId="{2C7D3E96-4249-43B6-9D07-70A3528B634F}" srcId="{13536908-4CE2-4205-91B1-D25076D69C9B}" destId="{3B0D1010-AD5A-41EC-8C27-10A5FC2CB84D}" srcOrd="2" destOrd="0" parTransId="{D5B7BD71-570C-454C-B86D-D8CB46207EE0}" sibTransId="{C81DA662-10DD-4591-B825-85E89AAE349D}"/>
    <dgm:cxn modelId="{E2B6659B-A114-487E-980C-6EC62DBE2F22}" type="presOf" srcId="{29DDC324-8DAF-4DC4-8616-777979EA49C2}" destId="{AE0F2486-481E-4037-96F1-81A57F30C7F7}" srcOrd="0" destOrd="3" presId="urn:microsoft.com/office/officeart/2018/2/layout/IconVerticalSolidList"/>
    <dgm:cxn modelId="{6999F7AB-B813-4E66-9ACD-7EC2C8E134B9}" type="presOf" srcId="{3B0D1010-AD5A-41EC-8C27-10A5FC2CB84D}" destId="{AE0F2486-481E-4037-96F1-81A57F30C7F7}" srcOrd="0" destOrd="2" presId="urn:microsoft.com/office/officeart/2018/2/layout/IconVerticalSolidList"/>
    <dgm:cxn modelId="{39442CBC-85C9-4743-AD53-CB75AC233F75}" type="presOf" srcId="{A09EBC6E-0847-40B4-9342-082910B597E8}" destId="{AE0F2486-481E-4037-96F1-81A57F30C7F7}" srcOrd="0" destOrd="1" presId="urn:microsoft.com/office/officeart/2018/2/layout/IconVerticalSolidList"/>
    <dgm:cxn modelId="{457ED6C5-8B7B-4179-8A65-82B10F54BE12}" type="presOf" srcId="{062139BF-8924-4F7B-BDE7-B2D1DC8BAD48}" destId="{C98BE9B0-4B7F-434F-8D0C-43D65343EB12}" srcOrd="0" destOrd="0" presId="urn:microsoft.com/office/officeart/2018/2/layout/IconVerticalSolidList"/>
    <dgm:cxn modelId="{A2F93DD2-BBFB-422B-A28F-DC419581224C}" type="presOf" srcId="{D8BF773A-F6EB-4EF3-A487-67FF3BAA6A41}" destId="{7454D477-6BED-4818-99D6-76BC762D6868}" srcOrd="0" destOrd="0" presId="urn:microsoft.com/office/officeart/2018/2/layout/IconVerticalSolidList"/>
    <dgm:cxn modelId="{0A460AD9-3B26-4568-BF4E-F3E8BC3C04AA}" type="presOf" srcId="{1AE4FCDD-EDED-47F8-90A1-169CE38CC4F5}" destId="{AE0F2486-481E-4037-96F1-81A57F30C7F7}" srcOrd="0" destOrd="0" presId="urn:microsoft.com/office/officeart/2018/2/layout/IconVerticalSolidList"/>
    <dgm:cxn modelId="{F1343CE4-0B6C-4128-9D22-058B28F6F4C9}" type="presOf" srcId="{C8347AD8-00F6-4AC9-91F8-75DD49754BD3}" destId="{7B47B622-C2E3-427F-B99E-4B911567C45B}" srcOrd="0" destOrd="0" presId="urn:microsoft.com/office/officeart/2018/2/layout/IconVerticalSolidList"/>
    <dgm:cxn modelId="{1BAF26F1-4328-4C9B-A232-4D30FC448F99}" srcId="{13536908-4CE2-4205-91B1-D25076D69C9B}" destId="{90FCC839-F626-4505-92B4-2912A32E7D52}" srcOrd="4" destOrd="0" parTransId="{6CD7308C-94CA-4572-9A27-66FB3344DFD5}" sibTransId="{39DAF5C8-1C84-4336-AE87-C7B54BBECDF0}"/>
    <dgm:cxn modelId="{62E084F4-0CBF-4CB0-B7B1-A909964AE8BD}" srcId="{13536908-4CE2-4205-91B1-D25076D69C9B}" destId="{1AE4FCDD-EDED-47F8-90A1-169CE38CC4F5}" srcOrd="0" destOrd="0" parTransId="{75EF318A-C018-4A8E-B1FB-7C5F338EA796}" sibTransId="{DD740CA8-63D1-4B73-A909-F7E1F2233AFF}"/>
    <dgm:cxn modelId="{C497772A-D6E6-427D-8FA8-31F1A88CD482}" type="presParOf" srcId="{7B47B622-C2E3-427F-B99E-4B911567C45B}" destId="{A64D2FD1-D784-40F5-BA30-95B3D547113C}" srcOrd="0" destOrd="0" presId="urn:microsoft.com/office/officeart/2018/2/layout/IconVerticalSolidList"/>
    <dgm:cxn modelId="{813DA72C-9C9D-435A-ACEA-D57D441D9B3A}" type="presParOf" srcId="{A64D2FD1-D784-40F5-BA30-95B3D547113C}" destId="{7712DB85-6A5F-4CA7-A6F3-95990B9119CF}" srcOrd="0" destOrd="0" presId="urn:microsoft.com/office/officeart/2018/2/layout/IconVerticalSolidList"/>
    <dgm:cxn modelId="{DA5F1315-A597-41B2-BEC0-3F144AFADF7D}" type="presParOf" srcId="{A64D2FD1-D784-40F5-BA30-95B3D547113C}" destId="{5410C978-BCFA-4C8A-B493-CB8A952A012F}" srcOrd="1" destOrd="0" presId="urn:microsoft.com/office/officeart/2018/2/layout/IconVerticalSolidList"/>
    <dgm:cxn modelId="{67299668-FD45-4A1C-A579-6448F3092DFA}" type="presParOf" srcId="{A64D2FD1-D784-40F5-BA30-95B3D547113C}" destId="{412CA0D3-4199-4974-80BE-22C60506D981}" srcOrd="2" destOrd="0" presId="urn:microsoft.com/office/officeart/2018/2/layout/IconVerticalSolidList"/>
    <dgm:cxn modelId="{0A85863A-F749-4DF0-9775-FA1827EE4C1E}" type="presParOf" srcId="{A64D2FD1-D784-40F5-BA30-95B3D547113C}" destId="{7454D477-6BED-4818-99D6-76BC762D6868}" srcOrd="3" destOrd="0" presId="urn:microsoft.com/office/officeart/2018/2/layout/IconVerticalSolidList"/>
    <dgm:cxn modelId="{B502A4B4-3D96-4E07-B5D0-DF61D145D19D}" type="presParOf" srcId="{7B47B622-C2E3-427F-B99E-4B911567C45B}" destId="{4D675AA4-BEF7-49F5-8521-62CDB99B53D6}" srcOrd="1" destOrd="0" presId="urn:microsoft.com/office/officeart/2018/2/layout/IconVerticalSolidList"/>
    <dgm:cxn modelId="{CBA80740-D530-40CB-B15F-BF4BA134645C}" type="presParOf" srcId="{7B47B622-C2E3-427F-B99E-4B911567C45B}" destId="{4F429EBE-2401-4826-AA0D-016FBE9FF5F7}" srcOrd="2" destOrd="0" presId="urn:microsoft.com/office/officeart/2018/2/layout/IconVerticalSolidList"/>
    <dgm:cxn modelId="{406782D7-06FE-43E5-8CA4-20608F2A523E}" type="presParOf" srcId="{4F429EBE-2401-4826-AA0D-016FBE9FF5F7}" destId="{32928455-7E29-44E0-9283-69F444B411EC}" srcOrd="0" destOrd="0" presId="urn:microsoft.com/office/officeart/2018/2/layout/IconVerticalSolidList"/>
    <dgm:cxn modelId="{9B407342-C07F-4765-90F3-8F77BC3AC84A}" type="presParOf" srcId="{4F429EBE-2401-4826-AA0D-016FBE9FF5F7}" destId="{51253A4E-6DE8-45A2-AD9E-FF404D725EBC}" srcOrd="1" destOrd="0" presId="urn:microsoft.com/office/officeart/2018/2/layout/IconVerticalSolidList"/>
    <dgm:cxn modelId="{C18F6DD2-8B75-43FA-96B9-69717D3D272E}" type="presParOf" srcId="{4F429EBE-2401-4826-AA0D-016FBE9FF5F7}" destId="{9CC8483C-2657-41BE-BFDB-C7D63B74C845}" srcOrd="2" destOrd="0" presId="urn:microsoft.com/office/officeart/2018/2/layout/IconVerticalSolidList"/>
    <dgm:cxn modelId="{2DE6064E-0231-4DB5-A86D-97F2A2DEC8A9}" type="presParOf" srcId="{4F429EBE-2401-4826-AA0D-016FBE9FF5F7}" destId="{1AC48CC2-31FA-4113-B71F-B84B5586A932}" srcOrd="3" destOrd="0" presId="urn:microsoft.com/office/officeart/2018/2/layout/IconVerticalSolidList"/>
    <dgm:cxn modelId="{F5AAD19F-97B8-458E-A18D-D564FA551520}" type="presParOf" srcId="{4F429EBE-2401-4826-AA0D-016FBE9FF5F7}" destId="{AE0F2486-481E-4037-96F1-81A57F30C7F7}" srcOrd="4" destOrd="0" presId="urn:microsoft.com/office/officeart/2018/2/layout/IconVerticalSolidList"/>
    <dgm:cxn modelId="{0462319A-0FF1-4E07-96B2-CDA17E5A0A57}" type="presParOf" srcId="{7B47B622-C2E3-427F-B99E-4B911567C45B}" destId="{BAC2B230-88C9-46B6-A506-BECBB13059AC}" srcOrd="3" destOrd="0" presId="urn:microsoft.com/office/officeart/2018/2/layout/IconVerticalSolidList"/>
    <dgm:cxn modelId="{F2C00CCB-A5A6-4EF3-98BC-2847184B7299}" type="presParOf" srcId="{7B47B622-C2E3-427F-B99E-4B911567C45B}" destId="{4EF9874F-B95B-4C98-988F-2A9B2E6487AA}" srcOrd="4" destOrd="0" presId="urn:microsoft.com/office/officeart/2018/2/layout/IconVerticalSolidList"/>
    <dgm:cxn modelId="{072C8B7B-EBE9-487A-9446-9AD4093A08E8}" type="presParOf" srcId="{4EF9874F-B95B-4C98-988F-2A9B2E6487AA}" destId="{2A3841CC-4030-415A-B674-C2789CD198D7}" srcOrd="0" destOrd="0" presId="urn:microsoft.com/office/officeart/2018/2/layout/IconVerticalSolidList"/>
    <dgm:cxn modelId="{D4F4EC6E-BF4C-4EBE-8617-90DA5792131C}" type="presParOf" srcId="{4EF9874F-B95B-4C98-988F-2A9B2E6487AA}" destId="{121E3AC5-729F-438E-BCB6-2E13E730AA36}" srcOrd="1" destOrd="0" presId="urn:microsoft.com/office/officeart/2018/2/layout/IconVerticalSolidList"/>
    <dgm:cxn modelId="{50E1FDD2-8AFA-4705-8BF1-63792D66E9B6}" type="presParOf" srcId="{4EF9874F-B95B-4C98-988F-2A9B2E6487AA}" destId="{1E8B40CF-ECBE-4B06-8E04-33A61D5A79CF}" srcOrd="2" destOrd="0" presId="urn:microsoft.com/office/officeart/2018/2/layout/IconVerticalSolidList"/>
    <dgm:cxn modelId="{7C7182CC-542A-4734-B1A1-FF769C60ECA1}" type="presParOf" srcId="{4EF9874F-B95B-4C98-988F-2A9B2E6487AA}" destId="{C98BE9B0-4B7F-434F-8D0C-43D65343EB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25A37-A46B-4648-A600-65FCED1E0E58}">
      <dsp:nvSpPr>
        <dsp:cNvPr id="0" name=""/>
        <dsp:cNvSpPr/>
      </dsp:nvSpPr>
      <dsp:spPr>
        <a:xfrm>
          <a:off x="0" y="334084"/>
          <a:ext cx="7150099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1" kern="1200">
              <a:solidFill>
                <a:srgbClr val="FFFF00"/>
              </a:solidFill>
              <a:latin typeface="Calibri"/>
              <a:cs typeface="Calibri"/>
            </a:rPr>
            <a:t>Here I had uploaded some videos with CSS applied on it</a:t>
          </a:r>
          <a:endParaRPr lang="en-US" sz="2000" b="1" i="1" kern="1200">
            <a:solidFill>
              <a:srgbClr val="FFFF00"/>
            </a:solidFill>
            <a:latin typeface="Calibri"/>
            <a:cs typeface="Calibri"/>
          </a:endParaRPr>
        </a:p>
      </dsp:txBody>
      <dsp:txXfrm>
        <a:off x="38784" y="372868"/>
        <a:ext cx="7072531" cy="716935"/>
      </dsp:txXfrm>
    </dsp:sp>
    <dsp:sp modelId="{62126D77-33DD-48B7-81FB-50A69C7BFAC7}">
      <dsp:nvSpPr>
        <dsp:cNvPr id="0" name=""/>
        <dsp:cNvSpPr/>
      </dsp:nvSpPr>
      <dsp:spPr>
        <a:xfrm>
          <a:off x="0" y="1186187"/>
          <a:ext cx="7150099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1" kern="1200">
              <a:solidFill>
                <a:srgbClr val="FFFF00"/>
              </a:solidFill>
              <a:latin typeface="Calibri"/>
              <a:cs typeface="Calibri"/>
            </a:rPr>
            <a:t>It also has concept of </a:t>
          </a:r>
          <a:r>
            <a:rPr lang="en-GB" sz="2000" b="1" i="1" kern="1200" err="1">
              <a:solidFill>
                <a:srgbClr val="FFFF00"/>
              </a:solidFill>
              <a:latin typeface="Calibri"/>
              <a:cs typeface="Calibri"/>
            </a:rPr>
            <a:t>Scrollspy</a:t>
          </a:r>
          <a:r>
            <a:rPr lang="en-GB" sz="2000" b="1" i="1" kern="1200">
              <a:solidFill>
                <a:srgbClr val="FFFF00"/>
              </a:solidFill>
              <a:latin typeface="Calibri"/>
              <a:cs typeface="Calibri"/>
            </a:rPr>
            <a:t> on the nav-item of "Know More"</a:t>
          </a:r>
          <a:endParaRPr lang="en-US" sz="2000" b="1" i="1" kern="1200">
            <a:solidFill>
              <a:srgbClr val="FFFF00"/>
            </a:solidFill>
            <a:latin typeface="Calibri"/>
            <a:cs typeface="Calibri"/>
          </a:endParaRPr>
        </a:p>
      </dsp:txBody>
      <dsp:txXfrm>
        <a:off x="38784" y="1224971"/>
        <a:ext cx="7072531" cy="716935"/>
      </dsp:txXfrm>
    </dsp:sp>
    <dsp:sp modelId="{A7FF0FC2-7382-445C-8B29-241D18E60CFC}">
      <dsp:nvSpPr>
        <dsp:cNvPr id="0" name=""/>
        <dsp:cNvSpPr/>
      </dsp:nvSpPr>
      <dsp:spPr>
        <a:xfrm>
          <a:off x="0" y="2038290"/>
          <a:ext cx="7150099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1" kern="1200">
              <a:solidFill>
                <a:srgbClr val="FFFF00"/>
              </a:solidFill>
              <a:latin typeface="Calibri"/>
              <a:cs typeface="Calibri"/>
            </a:rPr>
            <a:t>Moreover In order to make responsive it uses bootstrap concept of collapsible navbar, which toggles when button toggles</a:t>
          </a:r>
          <a:endParaRPr lang="en-US" sz="2000" b="1" i="1" kern="1200">
            <a:solidFill>
              <a:srgbClr val="FFFF00"/>
            </a:solidFill>
            <a:latin typeface="Calibri"/>
            <a:cs typeface="Calibri"/>
          </a:endParaRPr>
        </a:p>
      </dsp:txBody>
      <dsp:txXfrm>
        <a:off x="38784" y="2077074"/>
        <a:ext cx="7072531" cy="716935"/>
      </dsp:txXfrm>
    </dsp:sp>
    <dsp:sp modelId="{7CDF27A9-F333-4BED-A97F-4B6AF9EC71FB}">
      <dsp:nvSpPr>
        <dsp:cNvPr id="0" name=""/>
        <dsp:cNvSpPr/>
      </dsp:nvSpPr>
      <dsp:spPr>
        <a:xfrm>
          <a:off x="0" y="2890394"/>
          <a:ext cx="7150099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1" kern="1200">
              <a:solidFill>
                <a:srgbClr val="FFFF00"/>
              </a:solidFill>
              <a:latin typeface="Calibri"/>
              <a:cs typeface="Calibri"/>
            </a:rPr>
            <a:t>It also contains "Contact Us" feature.</a:t>
          </a:r>
          <a:endParaRPr lang="en-US" sz="2000" b="1" i="1" kern="1200">
            <a:solidFill>
              <a:srgbClr val="FFFF00"/>
            </a:solidFill>
            <a:latin typeface="Calibri"/>
            <a:cs typeface="Calibri"/>
          </a:endParaRPr>
        </a:p>
      </dsp:txBody>
      <dsp:txXfrm>
        <a:off x="38784" y="2929178"/>
        <a:ext cx="7072531" cy="716935"/>
      </dsp:txXfrm>
    </dsp:sp>
    <dsp:sp modelId="{B3E90646-CFD7-4432-9B50-D491A59543E2}">
      <dsp:nvSpPr>
        <dsp:cNvPr id="0" name=""/>
        <dsp:cNvSpPr/>
      </dsp:nvSpPr>
      <dsp:spPr>
        <a:xfrm>
          <a:off x="0" y="3742497"/>
          <a:ext cx="7150099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1" kern="1200">
              <a:solidFill>
                <a:srgbClr val="FFFF00"/>
              </a:solidFill>
              <a:latin typeface="Calibri"/>
              <a:cs typeface="Calibri"/>
            </a:rPr>
            <a:t>It Uses Bootstrap Carousel to display images. of items</a:t>
          </a:r>
          <a:endParaRPr lang="en-US" sz="2000" b="1" i="1" kern="1200">
            <a:solidFill>
              <a:srgbClr val="FFFF00"/>
            </a:solidFill>
            <a:latin typeface="Calibri"/>
            <a:cs typeface="Calibri"/>
          </a:endParaRPr>
        </a:p>
      </dsp:txBody>
      <dsp:txXfrm>
        <a:off x="38784" y="3781281"/>
        <a:ext cx="7072531" cy="716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F0919-954A-4857-8FDD-7625F082B0FD}">
      <dsp:nvSpPr>
        <dsp:cNvPr id="0" name=""/>
        <dsp:cNvSpPr/>
      </dsp:nvSpPr>
      <dsp:spPr>
        <a:xfrm>
          <a:off x="1753249" y="0"/>
          <a:ext cx="5664996" cy="5664996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56004-1D15-44FE-AA81-6A2350193812}">
      <dsp:nvSpPr>
        <dsp:cNvPr id="0" name=""/>
        <dsp:cNvSpPr/>
      </dsp:nvSpPr>
      <dsp:spPr>
        <a:xfrm>
          <a:off x="2291423" y="538174"/>
          <a:ext cx="2209348" cy="22093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>
              <a:latin typeface="Calibri"/>
              <a:cs typeface="Calibri"/>
            </a:rPr>
            <a:t>It lets you feel comfortable by making as user friendly interface by making it responsive with the help of Bootstrap.</a:t>
          </a:r>
        </a:p>
      </dsp:txBody>
      <dsp:txXfrm>
        <a:off x="2399274" y="646025"/>
        <a:ext cx="1993646" cy="1993646"/>
      </dsp:txXfrm>
    </dsp:sp>
    <dsp:sp modelId="{CE0C474D-FA6A-4A01-90A7-A8347A105016}">
      <dsp:nvSpPr>
        <dsp:cNvPr id="0" name=""/>
        <dsp:cNvSpPr/>
      </dsp:nvSpPr>
      <dsp:spPr>
        <a:xfrm>
          <a:off x="4670721" y="538174"/>
          <a:ext cx="2209348" cy="2209348"/>
        </a:xfrm>
        <a:prstGeom prst="roundRect">
          <a:avLst/>
        </a:prstGeom>
        <a:solidFill>
          <a:schemeClr val="accent5">
            <a:hueOff val="-498364"/>
            <a:satOff val="139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>
              <a:latin typeface="Calibri"/>
              <a:cs typeface="Calibri"/>
            </a:rPr>
            <a:t>It Moreover also provides you video of   the item that is been sold by the website.</a:t>
          </a:r>
        </a:p>
      </dsp:txBody>
      <dsp:txXfrm>
        <a:off x="4778572" y="646025"/>
        <a:ext cx="1993646" cy="1993646"/>
      </dsp:txXfrm>
    </dsp:sp>
    <dsp:sp modelId="{4B32A248-618E-4B29-B93A-255140A37DDC}">
      <dsp:nvSpPr>
        <dsp:cNvPr id="0" name=""/>
        <dsp:cNvSpPr/>
      </dsp:nvSpPr>
      <dsp:spPr>
        <a:xfrm>
          <a:off x="2291423" y="2917472"/>
          <a:ext cx="2209348" cy="2209348"/>
        </a:xfrm>
        <a:prstGeom prst="roundRect">
          <a:avLst/>
        </a:prstGeom>
        <a:solidFill>
          <a:schemeClr val="accent5">
            <a:hueOff val="-996727"/>
            <a:satOff val="279"/>
            <a:lumOff val="-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>
              <a:latin typeface="Calibri"/>
              <a:cs typeface="Calibri"/>
            </a:rPr>
            <a:t>It gives you "Quantity" button to add number of quantities you want.</a:t>
          </a:r>
        </a:p>
      </dsp:txBody>
      <dsp:txXfrm>
        <a:off x="2399274" y="3025323"/>
        <a:ext cx="1993646" cy="1993646"/>
      </dsp:txXfrm>
    </dsp:sp>
    <dsp:sp modelId="{D5D1A88F-3857-4E75-8375-B7FEA7FB4C84}">
      <dsp:nvSpPr>
        <dsp:cNvPr id="0" name=""/>
        <dsp:cNvSpPr/>
      </dsp:nvSpPr>
      <dsp:spPr>
        <a:xfrm>
          <a:off x="4670721" y="2917472"/>
          <a:ext cx="2209348" cy="2209348"/>
        </a:xfrm>
        <a:prstGeom prst="roundRect">
          <a:avLst/>
        </a:prstGeom>
        <a:solidFill>
          <a:schemeClr val="accent5">
            <a:hueOff val="-1495091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>
              <a:latin typeface="Calibri"/>
              <a:cs typeface="Calibri"/>
            </a:rPr>
            <a:t>It also gives "Total Price" of all Items, "Sub Price" of all items along with the its "Total Quantity".</a:t>
          </a:r>
        </a:p>
      </dsp:txBody>
      <dsp:txXfrm>
        <a:off x="4778572" y="3025323"/>
        <a:ext cx="1993646" cy="1993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2DB85-6A5F-4CA7-A6F3-95990B9119CF}">
      <dsp:nvSpPr>
        <dsp:cNvPr id="0" name=""/>
        <dsp:cNvSpPr/>
      </dsp:nvSpPr>
      <dsp:spPr>
        <a:xfrm>
          <a:off x="0" y="3198"/>
          <a:ext cx="7294235" cy="1495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0C978-BCFA-4C8A-B493-CB8A952A012F}">
      <dsp:nvSpPr>
        <dsp:cNvPr id="0" name=""/>
        <dsp:cNvSpPr/>
      </dsp:nvSpPr>
      <dsp:spPr>
        <a:xfrm>
          <a:off x="452505" y="339773"/>
          <a:ext cx="822737" cy="8227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4D477-6BED-4818-99D6-76BC762D6868}">
      <dsp:nvSpPr>
        <dsp:cNvPr id="0" name=""/>
        <dsp:cNvSpPr/>
      </dsp:nvSpPr>
      <dsp:spPr>
        <a:xfrm>
          <a:off x="1727748" y="3198"/>
          <a:ext cx="5564797" cy="1495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315" tIns="158315" rIns="158315" bIns="1583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>
              <a:latin typeface="Calibri"/>
              <a:cs typeface="Calibri"/>
            </a:rPr>
            <a:t>It Is made fully responsive by applying different media queries in different cases.</a:t>
          </a:r>
          <a:endParaRPr lang="en-US" sz="1900" kern="1200"/>
        </a:p>
      </dsp:txBody>
      <dsp:txXfrm>
        <a:off x="1727748" y="3198"/>
        <a:ext cx="5564797" cy="1495886"/>
      </dsp:txXfrm>
    </dsp:sp>
    <dsp:sp modelId="{32928455-7E29-44E0-9283-69F444B411EC}">
      <dsp:nvSpPr>
        <dsp:cNvPr id="0" name=""/>
        <dsp:cNvSpPr/>
      </dsp:nvSpPr>
      <dsp:spPr>
        <a:xfrm>
          <a:off x="0" y="1873056"/>
          <a:ext cx="7294235" cy="1495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53A4E-6DE8-45A2-AD9E-FF404D725EBC}">
      <dsp:nvSpPr>
        <dsp:cNvPr id="0" name=""/>
        <dsp:cNvSpPr/>
      </dsp:nvSpPr>
      <dsp:spPr>
        <a:xfrm>
          <a:off x="452505" y="2209630"/>
          <a:ext cx="822737" cy="8227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48CC2-31FA-4113-B71F-B84B5586A932}">
      <dsp:nvSpPr>
        <dsp:cNvPr id="0" name=""/>
        <dsp:cNvSpPr/>
      </dsp:nvSpPr>
      <dsp:spPr>
        <a:xfrm>
          <a:off x="1727748" y="1873056"/>
          <a:ext cx="3282405" cy="1495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315" tIns="158315" rIns="158315" bIns="1583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>
              <a:latin typeface="Calibri"/>
              <a:cs typeface="Calibri"/>
            </a:rPr>
            <a:t>Main uses of the website includes following concepts that makes it even more responsive at every cases :</a:t>
          </a:r>
          <a:endParaRPr lang="en-US" sz="1900" kern="1200"/>
        </a:p>
      </dsp:txBody>
      <dsp:txXfrm>
        <a:off x="1727748" y="1873056"/>
        <a:ext cx="3282405" cy="1495886"/>
      </dsp:txXfrm>
    </dsp:sp>
    <dsp:sp modelId="{AE0F2486-481E-4037-96F1-81A57F30C7F7}">
      <dsp:nvSpPr>
        <dsp:cNvPr id="0" name=""/>
        <dsp:cNvSpPr/>
      </dsp:nvSpPr>
      <dsp:spPr>
        <a:xfrm>
          <a:off x="5010154" y="1873056"/>
          <a:ext cx="2282391" cy="1495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315" tIns="158315" rIns="158315" bIns="15831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>
              <a:latin typeface="Calibri"/>
              <a:cs typeface="Calibri"/>
            </a:rPr>
            <a:t>Bootstrap Collapsible Navbar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>
              <a:latin typeface="Calibri"/>
              <a:cs typeface="Calibri"/>
            </a:rPr>
            <a:t>Bootstrap Flex row and Flex Column classes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>
              <a:latin typeface="Calibri"/>
              <a:cs typeface="Calibri"/>
            </a:rPr>
            <a:t>CSS Flex method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>
              <a:latin typeface="Calibri"/>
              <a:cs typeface="Calibri"/>
            </a:rPr>
            <a:t>Media Queries for different sizes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>
              <a:latin typeface="Calibri"/>
              <a:cs typeface="Calibri"/>
            </a:rPr>
            <a:t>Bootstrap Grid System</a:t>
          </a:r>
          <a:endParaRPr lang="en-US" sz="1100" kern="1200"/>
        </a:p>
      </dsp:txBody>
      <dsp:txXfrm>
        <a:off x="5010154" y="1873056"/>
        <a:ext cx="2282391" cy="1495886"/>
      </dsp:txXfrm>
    </dsp:sp>
    <dsp:sp modelId="{2A3841CC-4030-415A-B674-C2789CD198D7}">
      <dsp:nvSpPr>
        <dsp:cNvPr id="0" name=""/>
        <dsp:cNvSpPr/>
      </dsp:nvSpPr>
      <dsp:spPr>
        <a:xfrm>
          <a:off x="0" y="3742914"/>
          <a:ext cx="7294235" cy="1495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E3AC5-729F-438E-BCB6-2E13E730AA36}">
      <dsp:nvSpPr>
        <dsp:cNvPr id="0" name=""/>
        <dsp:cNvSpPr/>
      </dsp:nvSpPr>
      <dsp:spPr>
        <a:xfrm>
          <a:off x="452505" y="4079488"/>
          <a:ext cx="822737" cy="8227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BE9B0-4B7F-434F-8D0C-43D65343EB12}">
      <dsp:nvSpPr>
        <dsp:cNvPr id="0" name=""/>
        <dsp:cNvSpPr/>
      </dsp:nvSpPr>
      <dsp:spPr>
        <a:xfrm>
          <a:off x="1727748" y="3742914"/>
          <a:ext cx="5564797" cy="1495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315" tIns="158315" rIns="158315" bIns="15831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>
              <a:latin typeface="Calibri"/>
              <a:cs typeface="Calibri"/>
            </a:rPr>
            <a:t>Other than it uses videos to implement different styling features like text-blend etc.</a:t>
          </a:r>
          <a:endParaRPr lang="en-GB" sz="1900" kern="1200"/>
        </a:p>
      </dsp:txBody>
      <dsp:txXfrm>
        <a:off x="1727748" y="3742914"/>
        <a:ext cx="5564797" cy="1495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A21E3-BF7E-4C09-904B-CC463C59864C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694D5-8E03-4604-81C1-6EB505B60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0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2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8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3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9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2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5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5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4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0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1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Fruits and vegetables in bags">
            <a:extLst>
              <a:ext uri="{FF2B5EF4-FFF2-40B4-BE49-F238E27FC236}">
                <a16:creationId xmlns:a16="http://schemas.microsoft.com/office/drawing/2014/main" id="{6980380E-2EA5-9D2C-17FC-B4015B05B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0">
                <a:solidFill>
                  <a:schemeClr val="bg1"/>
                </a:solidFill>
              </a:rPr>
              <a:t>  Food Delivery</a:t>
            </a:r>
            <a:br>
              <a:rPr lang="en-US" sz="10000">
                <a:solidFill>
                  <a:schemeClr val="bg1"/>
                </a:solidFill>
              </a:rPr>
            </a:br>
            <a:r>
              <a:rPr lang="en-US" sz="10000">
                <a:solidFill>
                  <a:schemeClr val="bg1"/>
                </a:solidFill>
              </a:rPr>
              <a:t> Website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uits and vegetables in bags">
            <a:extLst>
              <a:ext uri="{FF2B5EF4-FFF2-40B4-BE49-F238E27FC236}">
                <a16:creationId xmlns:a16="http://schemas.microsoft.com/office/drawing/2014/main" id="{6980380E-2EA5-9D2C-17FC-B4015B05B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157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0">
                <a:solidFill>
                  <a:schemeClr val="bg1"/>
                </a:solidFill>
              </a:rPr>
              <a:t>  Food Delivery</a:t>
            </a:r>
            <a:br>
              <a:rPr lang="en-US" sz="10000">
                <a:solidFill>
                  <a:schemeClr val="bg1"/>
                </a:solidFill>
              </a:rPr>
            </a:br>
            <a:r>
              <a:rPr lang="en-US" sz="10000">
                <a:solidFill>
                  <a:schemeClr val="bg1"/>
                </a:solidFill>
              </a:rPr>
              <a:t> Website</a:t>
            </a:r>
          </a:p>
        </p:txBody>
      </p:sp>
    </p:spTree>
    <p:extLst>
      <p:ext uri="{BB962C8B-B14F-4D97-AF65-F5344CB8AC3E}">
        <p14:creationId xmlns:p14="http://schemas.microsoft.com/office/powerpoint/2010/main" val="70513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034585" y="722852"/>
            <a:ext cx="4584921" cy="1949815"/>
          </a:xfrm>
        </p:spPr>
        <p:txBody>
          <a:bodyPr anchor="b">
            <a:normAutofit/>
          </a:bodyPr>
          <a:lstStyle/>
          <a:p>
            <a:r>
              <a:rPr lang="en-US" sz="5600"/>
              <a:t>Introduction </a:t>
            </a:r>
          </a:p>
        </p:txBody>
      </p:sp>
      <p:pic>
        <p:nvPicPr>
          <p:cNvPr id="6" name="Picture 5" descr="Toy plastic numbers">
            <a:extLst>
              <a:ext uri="{FF2B5EF4-FFF2-40B4-BE49-F238E27FC236}">
                <a16:creationId xmlns:a16="http://schemas.microsoft.com/office/drawing/2014/main" id="{0E3E50DD-3E06-4450-521B-4E3BA7FD0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83" r="12199" b="3"/>
          <a:stretch/>
        </p:blipFill>
        <p:spPr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19" name="Rectangle 6">
            <a:extLst>
              <a:ext uri="{FF2B5EF4-FFF2-40B4-BE49-F238E27FC236}">
                <a16:creationId xmlns:a16="http://schemas.microsoft.com/office/drawing/2014/main" id="{3EB27620-B0B1-4232-A055-99D347606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3815" y="289514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47B665"/>
          </a:solidFill>
          <a:ln w="38100" cap="rnd">
            <a:solidFill>
              <a:srgbClr val="47B66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034585" y="3164618"/>
            <a:ext cx="4584921" cy="302149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1" i="1">
                <a:latin typeface="Calibri"/>
                <a:cs typeface="Calibri"/>
              </a:rPr>
              <a:t>Name – Dev Shah</a:t>
            </a:r>
          </a:p>
          <a:p>
            <a:pPr>
              <a:lnSpc>
                <a:spcPct val="100000"/>
              </a:lnSpc>
            </a:pPr>
            <a:r>
              <a:rPr lang="en-US" sz="2200" b="1" i="1">
                <a:latin typeface="Calibri"/>
                <a:cs typeface="Calibri"/>
              </a:rPr>
              <a:t>Project title - Food Delivery Website</a:t>
            </a:r>
            <a:endParaRPr lang="en-US" sz="2200"/>
          </a:p>
          <a:p>
            <a:pPr>
              <a:lnSpc>
                <a:spcPct val="100000"/>
              </a:lnSpc>
            </a:pPr>
            <a:r>
              <a:rPr lang="en-US" sz="2200" b="1" i="1">
                <a:latin typeface="Calibri"/>
                <a:cs typeface="Calibri"/>
              </a:rPr>
              <a:t>Division – A1</a:t>
            </a:r>
          </a:p>
          <a:p>
            <a:pPr>
              <a:lnSpc>
                <a:spcPct val="100000"/>
              </a:lnSpc>
            </a:pPr>
            <a:r>
              <a:rPr lang="en-US" sz="2200" b="1" i="1">
                <a:latin typeface="Calibri"/>
                <a:cs typeface="Calibri"/>
              </a:rPr>
              <a:t>Roll no. - 13</a:t>
            </a:r>
          </a:p>
          <a:p>
            <a:pPr>
              <a:lnSpc>
                <a:spcPct val="100000"/>
              </a:lnSpc>
            </a:pPr>
            <a:r>
              <a:rPr lang="en-US" sz="2200" b="1" i="1">
                <a:latin typeface="Calibri"/>
                <a:cs typeface="Calibri"/>
              </a:rPr>
              <a:t>Enrollment no - 21002170110169</a:t>
            </a:r>
          </a:p>
          <a:p>
            <a:pPr>
              <a:lnSpc>
                <a:spcPct val="100000"/>
              </a:lnSpc>
            </a:pPr>
            <a:r>
              <a:rPr lang="en-US" sz="2200" b="1" i="1">
                <a:latin typeface="Calibri"/>
                <a:cs typeface="Calibri"/>
              </a:rPr>
              <a:t>Subject – FSD Individual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2E296-4CEE-6EBF-EA47-0FD3AB344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8" y="315104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E74CB6-7CA5-D063-CDC6-36AA146B07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21175" y="78046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95546" y="195579"/>
            <a:ext cx="3735451" cy="7880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Menu display</a:t>
            </a:r>
          </a:p>
        </p:txBody>
      </p:sp>
      <p:pic>
        <p:nvPicPr>
          <p:cNvPr id="4" name="Picture 4" descr="A picture containing text, food, dish, different&#10;&#10;Description automatically generated">
            <a:extLst>
              <a:ext uri="{FF2B5EF4-FFF2-40B4-BE49-F238E27FC236}">
                <a16:creationId xmlns:a16="http://schemas.microsoft.com/office/drawing/2014/main" id="{3C25CD3F-626B-D953-BE2B-1F3E719AA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2365"/>
          <a:stretch/>
        </p:blipFill>
        <p:spPr>
          <a:xfrm>
            <a:off x="20" y="10"/>
            <a:ext cx="4311723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641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47B665"/>
          </a:solidFill>
          <a:ln w="38100" cap="rnd">
            <a:solidFill>
              <a:srgbClr val="47B66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Content Placeholder 6">
            <a:extLst>
              <a:ext uri="{FF2B5EF4-FFF2-40B4-BE49-F238E27FC236}">
                <a16:creationId xmlns:a16="http://schemas.microsoft.com/office/drawing/2014/main" id="{FB114EC4-CC05-76DB-038D-B58550FAFA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60888" y="1651572"/>
          <a:ext cx="7150099" cy="4871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">
            <a:extLst>
              <a:ext uri="{FF2B5EF4-FFF2-40B4-BE49-F238E27FC236}">
                <a16:creationId xmlns:a16="http://schemas.microsoft.com/office/drawing/2014/main" id="{9512831B-EF1E-A0BE-FBE2-35DD55491E01}"/>
              </a:ext>
            </a:extLst>
          </p:cNvPr>
          <p:cNvSpPr>
            <a:spLocks noGrp="1"/>
          </p:cNvSpPr>
          <p:nvPr/>
        </p:nvSpPr>
        <p:spPr>
          <a:xfrm>
            <a:off x="4551108" y="1064133"/>
            <a:ext cx="3648139" cy="6520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b="1" i="1">
                <a:solidFill>
                  <a:srgbClr val="FFC000"/>
                </a:solidFill>
                <a:latin typeface="Calibri"/>
                <a:cs typeface="Calibri"/>
              </a:rPr>
              <a:t>Displays layout of menu page</a:t>
            </a:r>
          </a:p>
        </p:txBody>
      </p:sp>
    </p:spTree>
    <p:extLst>
      <p:ext uri="{BB962C8B-B14F-4D97-AF65-F5344CB8AC3E}">
        <p14:creationId xmlns:p14="http://schemas.microsoft.com/office/powerpoint/2010/main" val="400633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3126DC64-1968-5DE5-6119-A0A41A0F41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695" b="803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0080" y="853673"/>
            <a:ext cx="4023360" cy="50047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200"/>
              <a:t>User Friendly Interface</a:t>
            </a:r>
          </a:p>
        </p:txBody>
      </p:sp>
      <p:sp>
        <p:nvSpPr>
          <p:cNvPr id="49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Content Placeholder">
            <a:extLst>
              <a:ext uri="{FF2B5EF4-FFF2-40B4-BE49-F238E27FC236}">
                <a16:creationId xmlns:a16="http://schemas.microsoft.com/office/drawing/2014/main" id="{57FE181D-35B0-DE73-7663-6DA807E75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312164"/>
              </p:ext>
            </p:extLst>
          </p:nvPr>
        </p:nvGraphicFramePr>
        <p:xfrm>
          <a:off x="3956981" y="494663"/>
          <a:ext cx="9171494" cy="5664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3934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0080" y="222180"/>
            <a:ext cx="4186039" cy="837654"/>
          </a:xfrm>
        </p:spPr>
        <p:txBody>
          <a:bodyPr anchor="b">
            <a:normAutofit fontScale="90000"/>
          </a:bodyPr>
          <a:lstStyle/>
          <a:p>
            <a:r>
              <a:rPr lang="en-US" sz="4000"/>
              <a:t>Add To Cart option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47B665"/>
          </a:solidFill>
          <a:ln w="38100" cap="rnd">
            <a:solidFill>
              <a:srgbClr val="47B66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7080" y="1229836"/>
            <a:ext cx="5134306" cy="631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latin typeface="Modern Love"/>
              </a:rPr>
              <a:t>It adds items to cart by passing variables through session . .storage</a:t>
            </a:r>
          </a:p>
        </p:txBody>
      </p:sp>
      <p:pic>
        <p:nvPicPr>
          <p:cNvPr id="6" name="Picture 5" descr="Line of grocery carts">
            <a:extLst>
              <a:ext uri="{FF2B5EF4-FFF2-40B4-BE49-F238E27FC236}">
                <a16:creationId xmlns:a16="http://schemas.microsoft.com/office/drawing/2014/main" id="{2749182D-9230-E491-9293-F5794E0D3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76" r="269" b="-3"/>
          <a:stretch/>
        </p:blipFill>
        <p:spPr>
          <a:xfrm>
            <a:off x="7175512" y="10"/>
            <a:ext cx="4973776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3C411-E278-6407-2822-1437F1C28C43}"/>
              </a:ext>
            </a:extLst>
          </p:cNvPr>
          <p:cNvSpPr txBox="1"/>
          <p:nvPr/>
        </p:nvSpPr>
        <p:spPr>
          <a:xfrm>
            <a:off x="251941" y="2574839"/>
            <a:ext cx="6624637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800">
                <a:latin typeface="Calibri"/>
                <a:cs typeface="Arial"/>
              </a:rPr>
              <a:t>This is most important part of the website.</a:t>
            </a:r>
          </a:p>
          <a:p>
            <a:pPr>
              <a:buChar char="•"/>
            </a:pPr>
            <a:endParaRPr lang="en-US" sz="2800">
              <a:latin typeface="Calibri"/>
              <a:cs typeface="Arial"/>
            </a:endParaRPr>
          </a:p>
          <a:p>
            <a:pPr>
              <a:buChar char="•"/>
            </a:pPr>
            <a:r>
              <a:rPr lang="en-US" sz="2800">
                <a:latin typeface="Calibri"/>
                <a:cs typeface="Arial"/>
              </a:rPr>
              <a:t>It returns 4 variables according to the requirement of the User</a:t>
            </a:r>
          </a:p>
          <a:p>
            <a:pPr>
              <a:buChar char="•"/>
            </a:pPr>
            <a:endParaRPr lang="en-US" sz="2800">
              <a:latin typeface="Calibri"/>
              <a:cs typeface="Arial"/>
            </a:endParaRPr>
          </a:p>
          <a:p>
            <a:pPr marL="800100" lvl="1" indent="-342900">
              <a:buAutoNum type="arabicParenR"/>
            </a:pPr>
            <a:r>
              <a:rPr lang="en-US" sz="2800">
                <a:latin typeface="Calibri"/>
                <a:cs typeface="Arial"/>
              </a:rPr>
              <a:t>Total Quantity Required </a:t>
            </a:r>
          </a:p>
          <a:p>
            <a:pPr marL="800100" lvl="1" indent="-342900">
              <a:buAutoNum type="arabicParenR"/>
            </a:pPr>
            <a:r>
              <a:rPr lang="en-US" sz="2800">
                <a:latin typeface="Calibri"/>
                <a:cs typeface="Arial"/>
              </a:rPr>
              <a:t>Total Price Of All Items</a:t>
            </a:r>
          </a:p>
          <a:p>
            <a:pPr marL="800100" lvl="1" indent="-342900">
              <a:buAutoNum type="arabicParenR"/>
            </a:pPr>
            <a:r>
              <a:rPr lang="en-US" sz="2800">
                <a:latin typeface="Calibri"/>
                <a:cs typeface="Arial"/>
              </a:rPr>
              <a:t>Sub quantity of the Items</a:t>
            </a:r>
          </a:p>
          <a:p>
            <a:pPr marL="800100" lvl="1" indent="-342900">
              <a:buAutoNum type="arabicParenR"/>
            </a:pPr>
            <a:r>
              <a:rPr lang="en-US" sz="2800">
                <a:latin typeface="Calibri"/>
                <a:cs typeface="Arial"/>
              </a:rPr>
              <a:t>Sub Price Of Entered quantity od Item</a:t>
            </a:r>
          </a:p>
          <a:p>
            <a:pPr lvl="1"/>
            <a:endParaRPr lang="en-US" sz="2800">
              <a:latin typeface="Calibri"/>
              <a:cs typeface="Arial"/>
            </a:endParaRPr>
          </a:p>
          <a:p>
            <a:pPr lvl="1">
              <a:buChar char="•"/>
            </a:pPr>
            <a:endParaRPr lang="en-US" sz="280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89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01587" y="185721"/>
            <a:ext cx="6251110" cy="103137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/>
              <a:t>Fully Responsive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47B665"/>
          </a:solidFill>
          <a:ln w="38100" cap="rnd">
            <a:solidFill>
              <a:srgbClr val="47B66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">
            <a:extLst>
              <a:ext uri="{FF2B5EF4-FFF2-40B4-BE49-F238E27FC236}">
                <a16:creationId xmlns:a16="http://schemas.microsoft.com/office/drawing/2014/main" id="{09F9A7A3-F2E0-32AA-5398-E45E6D6C6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073500"/>
              </p:ext>
            </p:extLst>
          </p:nvPr>
        </p:nvGraphicFramePr>
        <p:xfrm>
          <a:off x="4720714" y="1494244"/>
          <a:ext cx="7294235" cy="524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Mobile device with apps">
            <a:extLst>
              <a:ext uri="{FF2B5EF4-FFF2-40B4-BE49-F238E27FC236}">
                <a16:creationId xmlns:a16="http://schemas.microsoft.com/office/drawing/2014/main" id="{AA29DB21-CA73-2B08-73A7-E3582CFA91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703" r="11096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066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68F5D-E1DA-31D2-AA95-6E3322E7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2" y="1295231"/>
            <a:ext cx="5895178" cy="38074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/>
              <a:t>Thank You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rgbClr val="47B665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27432"/>
          </a:xfrm>
          <a:custGeom>
            <a:avLst/>
            <a:gdLst>
              <a:gd name="connsiteX0" fmla="*/ 0 w 5897880"/>
              <a:gd name="connsiteY0" fmla="*/ 0 h 27432"/>
              <a:gd name="connsiteX1" fmla="*/ 537362 w 5897880"/>
              <a:gd name="connsiteY1" fmla="*/ 0 h 27432"/>
              <a:gd name="connsiteX2" fmla="*/ 1133704 w 5897880"/>
              <a:gd name="connsiteY2" fmla="*/ 0 h 27432"/>
              <a:gd name="connsiteX3" fmla="*/ 1671066 w 5897880"/>
              <a:gd name="connsiteY3" fmla="*/ 0 h 27432"/>
              <a:gd name="connsiteX4" fmla="*/ 2385365 w 5897880"/>
              <a:gd name="connsiteY4" fmla="*/ 0 h 27432"/>
              <a:gd name="connsiteX5" fmla="*/ 3040685 w 5897880"/>
              <a:gd name="connsiteY5" fmla="*/ 0 h 27432"/>
              <a:gd name="connsiteX6" fmla="*/ 3696005 w 5897880"/>
              <a:gd name="connsiteY6" fmla="*/ 0 h 27432"/>
              <a:gd name="connsiteX7" fmla="*/ 4469282 w 5897880"/>
              <a:gd name="connsiteY7" fmla="*/ 0 h 27432"/>
              <a:gd name="connsiteX8" fmla="*/ 5183581 w 5897880"/>
              <a:gd name="connsiteY8" fmla="*/ 0 h 27432"/>
              <a:gd name="connsiteX9" fmla="*/ 5897880 w 5897880"/>
              <a:gd name="connsiteY9" fmla="*/ 0 h 27432"/>
              <a:gd name="connsiteX10" fmla="*/ 5897880 w 5897880"/>
              <a:gd name="connsiteY10" fmla="*/ 27432 h 27432"/>
              <a:gd name="connsiteX11" fmla="*/ 5419496 w 5897880"/>
              <a:gd name="connsiteY11" fmla="*/ 27432 h 27432"/>
              <a:gd name="connsiteX12" fmla="*/ 4882134 w 5897880"/>
              <a:gd name="connsiteY12" fmla="*/ 27432 h 27432"/>
              <a:gd name="connsiteX13" fmla="*/ 4167835 w 5897880"/>
              <a:gd name="connsiteY13" fmla="*/ 27432 h 27432"/>
              <a:gd name="connsiteX14" fmla="*/ 3394558 w 5897880"/>
              <a:gd name="connsiteY14" fmla="*/ 27432 h 27432"/>
              <a:gd name="connsiteX15" fmla="*/ 2798216 w 5897880"/>
              <a:gd name="connsiteY15" fmla="*/ 27432 h 27432"/>
              <a:gd name="connsiteX16" fmla="*/ 2024939 w 5897880"/>
              <a:gd name="connsiteY16" fmla="*/ 27432 h 27432"/>
              <a:gd name="connsiteX17" fmla="*/ 1487576 w 5897880"/>
              <a:gd name="connsiteY17" fmla="*/ 27432 h 27432"/>
              <a:gd name="connsiteX18" fmla="*/ 1009193 w 5897880"/>
              <a:gd name="connsiteY18" fmla="*/ 27432 h 27432"/>
              <a:gd name="connsiteX19" fmla="*/ 0 w 5897880"/>
              <a:gd name="connsiteY19" fmla="*/ 27432 h 27432"/>
              <a:gd name="connsiteX20" fmla="*/ 0 w 5897880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rgbClr val="47B665"/>
          </a:solidFill>
          <a:ln w="41275" cap="rnd">
            <a:solidFill>
              <a:srgbClr val="47B66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53BEA983-EAAB-42FB-84E9-E7770816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016" y="5440680"/>
            <a:ext cx="3200400" cy="27432"/>
          </a:xfrm>
          <a:custGeom>
            <a:avLst/>
            <a:gdLst>
              <a:gd name="connsiteX0" fmla="*/ 0 w 3200400"/>
              <a:gd name="connsiteY0" fmla="*/ 0 h 27432"/>
              <a:gd name="connsiteX1" fmla="*/ 608076 w 3200400"/>
              <a:gd name="connsiteY1" fmla="*/ 0 h 27432"/>
              <a:gd name="connsiteX2" fmla="*/ 1248156 w 3200400"/>
              <a:gd name="connsiteY2" fmla="*/ 0 h 27432"/>
              <a:gd name="connsiteX3" fmla="*/ 1920240 w 3200400"/>
              <a:gd name="connsiteY3" fmla="*/ 0 h 27432"/>
              <a:gd name="connsiteX4" fmla="*/ 2592324 w 3200400"/>
              <a:gd name="connsiteY4" fmla="*/ 0 h 27432"/>
              <a:gd name="connsiteX5" fmla="*/ 3200400 w 3200400"/>
              <a:gd name="connsiteY5" fmla="*/ 0 h 27432"/>
              <a:gd name="connsiteX6" fmla="*/ 3200400 w 3200400"/>
              <a:gd name="connsiteY6" fmla="*/ 27432 h 27432"/>
              <a:gd name="connsiteX7" fmla="*/ 2496312 w 3200400"/>
              <a:gd name="connsiteY7" fmla="*/ 27432 h 27432"/>
              <a:gd name="connsiteX8" fmla="*/ 1792224 w 3200400"/>
              <a:gd name="connsiteY8" fmla="*/ 27432 h 27432"/>
              <a:gd name="connsiteX9" fmla="*/ 1152144 w 3200400"/>
              <a:gd name="connsiteY9" fmla="*/ 27432 h 27432"/>
              <a:gd name="connsiteX10" fmla="*/ 0 w 3200400"/>
              <a:gd name="connsiteY10" fmla="*/ 27432 h 27432"/>
              <a:gd name="connsiteX11" fmla="*/ 0 w 320040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stroke="0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3F3423"/>
      </a:dk2>
      <a:lt2>
        <a:srgbClr val="E8E2E6"/>
      </a:lt2>
      <a:accent1>
        <a:srgbClr val="47B665"/>
      </a:accent1>
      <a:accent2>
        <a:srgbClr val="4CB13B"/>
      </a:accent2>
      <a:accent3>
        <a:srgbClr val="81AF45"/>
      </a:accent3>
      <a:accent4>
        <a:srgbClr val="A4A637"/>
      </a:accent4>
      <a:accent5>
        <a:srgbClr val="C3944D"/>
      </a:accent5>
      <a:accent6>
        <a:srgbClr val="B1513B"/>
      </a:accent6>
      <a:hlink>
        <a:srgbClr val="978032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Modern Love</vt:lpstr>
      <vt:lpstr>The Hand</vt:lpstr>
      <vt:lpstr>SketchyVTI</vt:lpstr>
      <vt:lpstr>  Food Delivery  Website</vt:lpstr>
      <vt:lpstr>  Food Delivery  Website</vt:lpstr>
      <vt:lpstr>Introduction </vt:lpstr>
      <vt:lpstr>Menu display</vt:lpstr>
      <vt:lpstr>User Friendly Interface</vt:lpstr>
      <vt:lpstr>Add To Cart option</vt:lpstr>
      <vt:lpstr>Fully Responsive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Website</dc:title>
  <dc:creator>Dev Shah</dc:creator>
  <cp:lastModifiedBy>Dev Shah</cp:lastModifiedBy>
  <cp:revision>2</cp:revision>
  <dcterms:created xsi:type="dcterms:W3CDTF">2023-03-24T19:35:52Z</dcterms:created>
  <dcterms:modified xsi:type="dcterms:W3CDTF">2023-03-24T21:07:51Z</dcterms:modified>
</cp:coreProperties>
</file>